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notesSlides/notesSlide31.xml" ContentType="application/vnd.openxmlformats-officedocument.presentationml.notesSlide+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70"/>
  </p:notesMasterIdLst>
  <p:sldIdLst>
    <p:sldId id="258" r:id="rId6"/>
    <p:sldId id="257" r:id="rId7"/>
    <p:sldId id="277" r:id="rId8"/>
    <p:sldId id="543" r:id="rId9"/>
    <p:sldId id="568" r:id="rId10"/>
    <p:sldId id="569" r:id="rId11"/>
    <p:sldId id="570" r:id="rId12"/>
    <p:sldId id="328" r:id="rId13"/>
    <p:sldId id="471" r:id="rId14"/>
    <p:sldId id="472" r:id="rId15"/>
    <p:sldId id="460" r:id="rId16"/>
    <p:sldId id="470" r:id="rId17"/>
    <p:sldId id="461" r:id="rId18"/>
    <p:sldId id="464" r:id="rId19"/>
    <p:sldId id="465" r:id="rId20"/>
    <p:sldId id="473" r:id="rId21"/>
    <p:sldId id="572" r:id="rId22"/>
    <p:sldId id="329" r:id="rId23"/>
    <p:sldId id="563" r:id="rId24"/>
    <p:sldId id="522" r:id="rId25"/>
    <p:sldId id="571" r:id="rId26"/>
    <p:sldId id="524" r:id="rId27"/>
    <p:sldId id="520" r:id="rId28"/>
    <p:sldId id="523" r:id="rId29"/>
    <p:sldId id="353" r:id="rId30"/>
    <p:sldId id="573" r:id="rId31"/>
    <p:sldId id="574" r:id="rId32"/>
    <p:sldId id="575" r:id="rId33"/>
    <p:sldId id="576" r:id="rId34"/>
    <p:sldId id="378" r:id="rId35"/>
    <p:sldId id="331" r:id="rId36"/>
    <p:sldId id="537" r:id="rId37"/>
    <p:sldId id="539" r:id="rId38"/>
    <p:sldId id="538" r:id="rId39"/>
    <p:sldId id="540" r:id="rId40"/>
    <p:sldId id="531" r:id="rId41"/>
    <p:sldId id="536" r:id="rId42"/>
    <p:sldId id="513" r:id="rId43"/>
    <p:sldId id="548" r:id="rId44"/>
    <p:sldId id="566" r:id="rId45"/>
    <p:sldId id="550" r:id="rId46"/>
    <p:sldId id="552" r:id="rId47"/>
    <p:sldId id="551" r:id="rId48"/>
    <p:sldId id="567" r:id="rId49"/>
    <p:sldId id="332" r:id="rId50"/>
    <p:sldId id="511" r:id="rId51"/>
    <p:sldId id="510" r:id="rId52"/>
    <p:sldId id="486" r:id="rId53"/>
    <p:sldId id="564" r:id="rId54"/>
    <p:sldId id="512" r:id="rId55"/>
    <p:sldId id="565" r:id="rId56"/>
    <p:sldId id="315" r:id="rId57"/>
    <p:sldId id="327" r:id="rId58"/>
    <p:sldId id="326" r:id="rId59"/>
    <p:sldId id="316" r:id="rId60"/>
    <p:sldId id="317" r:id="rId61"/>
    <p:sldId id="318" r:id="rId62"/>
    <p:sldId id="319" r:id="rId63"/>
    <p:sldId id="320" r:id="rId64"/>
    <p:sldId id="321" r:id="rId65"/>
    <p:sldId id="323" r:id="rId66"/>
    <p:sldId id="322" r:id="rId67"/>
    <p:sldId id="324" r:id="rId68"/>
    <p:sldId id="325" r:id="rId6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334"/>
    <a:srgbClr val="E0FF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0A22F-1121-4387-92E3-58F9782C0AC8}" v="38" dt="2024-11-26T18:16:38.858"/>
    <p1510:client id="{BB8EACC8-CCC4-4F09-8D0D-FE4DF8F2CD3B}" v="1" dt="2024-11-27T07:03:47.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5" autoAdjust="0"/>
  </p:normalViewPr>
  <p:slideViewPr>
    <p:cSldViewPr snapToGrid="0">
      <p:cViewPr varScale="1">
        <p:scale>
          <a:sx n="99" d="100"/>
          <a:sy n="99" d="100"/>
        </p:scale>
        <p:origin x="19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ZURN" userId="442f44fc-0e0f-4110-91b1-707ca63a3e8a" providerId="ADAL" clId="{6490A22F-1121-4387-92E3-58F9782C0AC8}"/>
    <pc:docChg chg="undo redo custSel addSld delSld modSld sldOrd modNotesMaster">
      <pc:chgData name="Patrick ZURN" userId="442f44fc-0e0f-4110-91b1-707ca63a3e8a" providerId="ADAL" clId="{6490A22F-1121-4387-92E3-58F9782C0AC8}" dt="2024-11-26T18:17:39.283" v="922" actId="27636"/>
      <pc:docMkLst>
        <pc:docMk/>
      </pc:docMkLst>
      <pc:sldChg chg="modSp mod">
        <pc:chgData name="Patrick ZURN" userId="442f44fc-0e0f-4110-91b1-707ca63a3e8a" providerId="ADAL" clId="{6490A22F-1121-4387-92E3-58F9782C0AC8}" dt="2024-11-25T12:56:45.606" v="63" actId="20577"/>
        <pc:sldMkLst>
          <pc:docMk/>
          <pc:sldMk cId="0" sldId="257"/>
        </pc:sldMkLst>
        <pc:spChg chg="mod">
          <ac:chgData name="Patrick ZURN" userId="442f44fc-0e0f-4110-91b1-707ca63a3e8a" providerId="ADAL" clId="{6490A22F-1121-4387-92E3-58F9782C0AC8}" dt="2024-11-25T12:56:45.606" v="63" actId="20577"/>
          <ac:spMkLst>
            <pc:docMk/>
            <pc:sldMk cId="0" sldId="257"/>
            <ac:spMk id="3" creationId="{00000000-0000-0000-0000-000000000000}"/>
          </ac:spMkLst>
        </pc:spChg>
      </pc:sldChg>
      <pc:sldChg chg="modSp mod">
        <pc:chgData name="Patrick ZURN" userId="442f44fc-0e0f-4110-91b1-707ca63a3e8a" providerId="ADAL" clId="{6490A22F-1121-4387-92E3-58F9782C0AC8}" dt="2024-11-25T12:55:22.006" v="7" actId="20577"/>
        <pc:sldMkLst>
          <pc:docMk/>
          <pc:sldMk cId="0" sldId="258"/>
        </pc:sldMkLst>
        <pc:spChg chg="mod">
          <ac:chgData name="Patrick ZURN" userId="442f44fc-0e0f-4110-91b1-707ca63a3e8a" providerId="ADAL" clId="{6490A22F-1121-4387-92E3-58F9782C0AC8}" dt="2024-11-25T12:55:22.006" v="7" actId="20577"/>
          <ac:spMkLst>
            <pc:docMk/>
            <pc:sldMk cId="0" sldId="258"/>
            <ac:spMk id="5" creationId="{00000000-0000-0000-0000-000000000000}"/>
          </ac:spMkLst>
        </pc:spChg>
      </pc:sldChg>
      <pc:sldChg chg="modNotes">
        <pc:chgData name="Patrick ZURN" userId="442f44fc-0e0f-4110-91b1-707ca63a3e8a" providerId="ADAL" clId="{6490A22F-1121-4387-92E3-58F9782C0AC8}" dt="2024-11-26T18:16:38.858" v="916"/>
        <pc:sldMkLst>
          <pc:docMk/>
          <pc:sldMk cId="0" sldId="318"/>
        </pc:sldMkLst>
      </pc:sldChg>
      <pc:sldChg chg="modNotes">
        <pc:chgData name="Patrick ZURN" userId="442f44fc-0e0f-4110-91b1-707ca63a3e8a" providerId="ADAL" clId="{6490A22F-1121-4387-92E3-58F9782C0AC8}" dt="2024-11-26T18:16:38.858" v="916"/>
        <pc:sldMkLst>
          <pc:docMk/>
          <pc:sldMk cId="0" sldId="324"/>
        </pc:sldMkLst>
      </pc:sldChg>
      <pc:sldChg chg="modSp mod">
        <pc:chgData name="Patrick ZURN" userId="442f44fc-0e0f-4110-91b1-707ca63a3e8a" providerId="ADAL" clId="{6490A22F-1121-4387-92E3-58F9782C0AC8}" dt="2024-11-25T13:02:43.080" v="189" actId="20577"/>
        <pc:sldMkLst>
          <pc:docMk/>
          <pc:sldMk cId="0" sldId="327"/>
        </pc:sldMkLst>
        <pc:spChg chg="mod">
          <ac:chgData name="Patrick ZURN" userId="442f44fc-0e0f-4110-91b1-707ca63a3e8a" providerId="ADAL" clId="{6490A22F-1121-4387-92E3-58F9782C0AC8}" dt="2024-11-25T13:02:43.080" v="189" actId="20577"/>
          <ac:spMkLst>
            <pc:docMk/>
            <pc:sldMk cId="0" sldId="327"/>
            <ac:spMk id="62469" creationId="{00000000-0000-0000-0000-000000000000}"/>
          </ac:spMkLst>
        </pc:spChg>
      </pc:sldChg>
      <pc:sldChg chg="addSp delSp modSp mod">
        <pc:chgData name="Patrick ZURN" userId="442f44fc-0e0f-4110-91b1-707ca63a3e8a" providerId="ADAL" clId="{6490A22F-1121-4387-92E3-58F9782C0AC8}" dt="2024-11-25T15:09:40.280" v="461" actId="1037"/>
        <pc:sldMkLst>
          <pc:docMk/>
          <pc:sldMk cId="0" sldId="329"/>
        </pc:sldMkLst>
        <pc:picChg chg="del">
          <ac:chgData name="Patrick ZURN" userId="442f44fc-0e0f-4110-91b1-707ca63a3e8a" providerId="ADAL" clId="{6490A22F-1121-4387-92E3-58F9782C0AC8}" dt="2024-11-25T15:09:36.828" v="460" actId="478"/>
          <ac:picMkLst>
            <pc:docMk/>
            <pc:sldMk cId="0" sldId="329"/>
            <ac:picMk id="3" creationId="{1AF56F15-89E3-81FC-42AD-770F19211E3A}"/>
          </ac:picMkLst>
        </pc:picChg>
        <pc:picChg chg="add mod">
          <ac:chgData name="Patrick ZURN" userId="442f44fc-0e0f-4110-91b1-707ca63a3e8a" providerId="ADAL" clId="{6490A22F-1121-4387-92E3-58F9782C0AC8}" dt="2024-11-25T15:09:40.280" v="461" actId="1037"/>
          <ac:picMkLst>
            <pc:docMk/>
            <pc:sldMk cId="0" sldId="329"/>
            <ac:picMk id="4" creationId="{D39B4858-23CB-7D83-7808-F286BCDA14DF}"/>
          </ac:picMkLst>
        </pc:picChg>
      </pc:sldChg>
      <pc:sldChg chg="addSp delSp modSp mod">
        <pc:chgData name="Patrick ZURN" userId="442f44fc-0e0f-4110-91b1-707ca63a3e8a" providerId="ADAL" clId="{6490A22F-1121-4387-92E3-58F9782C0AC8}" dt="2024-11-25T12:59:49.592" v="140" actId="1076"/>
        <pc:sldMkLst>
          <pc:docMk/>
          <pc:sldMk cId="0" sldId="331"/>
        </pc:sldMkLst>
        <pc:spChg chg="mod">
          <ac:chgData name="Patrick ZURN" userId="442f44fc-0e0f-4110-91b1-707ca63a3e8a" providerId="ADAL" clId="{6490A22F-1121-4387-92E3-58F9782C0AC8}" dt="2024-11-25T12:58:57.438" v="128" actId="20577"/>
          <ac:spMkLst>
            <pc:docMk/>
            <pc:sldMk cId="0" sldId="331"/>
            <ac:spMk id="20483" creationId="{00000000-0000-0000-0000-000000000000}"/>
          </ac:spMkLst>
        </pc:spChg>
        <pc:picChg chg="del">
          <ac:chgData name="Patrick ZURN" userId="442f44fc-0e0f-4110-91b1-707ca63a3e8a" providerId="ADAL" clId="{6490A22F-1121-4387-92E3-58F9782C0AC8}" dt="2024-11-25T12:59:40.350" v="133" actId="478"/>
          <ac:picMkLst>
            <pc:docMk/>
            <pc:sldMk cId="0" sldId="331"/>
            <ac:picMk id="3" creationId="{02A45A89-9B8B-1652-B3DB-358768AE9342}"/>
          </ac:picMkLst>
        </pc:picChg>
        <pc:picChg chg="add mod">
          <ac:chgData name="Patrick ZURN" userId="442f44fc-0e0f-4110-91b1-707ca63a3e8a" providerId="ADAL" clId="{6490A22F-1121-4387-92E3-58F9782C0AC8}" dt="2024-11-25T12:59:49.592" v="140" actId="1076"/>
          <ac:picMkLst>
            <pc:docMk/>
            <pc:sldMk cId="0" sldId="331"/>
            <ac:picMk id="4" creationId="{3CDE92BB-D4CA-341C-4BE6-7DE72BFBABA4}"/>
          </ac:picMkLst>
        </pc:picChg>
      </pc:sldChg>
      <pc:sldChg chg="addSp delSp modSp mod">
        <pc:chgData name="Patrick ZURN" userId="442f44fc-0e0f-4110-91b1-707ca63a3e8a" providerId="ADAL" clId="{6490A22F-1121-4387-92E3-58F9782C0AC8}" dt="2024-11-25T13:02:06.245" v="171" actId="1076"/>
        <pc:sldMkLst>
          <pc:docMk/>
          <pc:sldMk cId="0" sldId="332"/>
        </pc:sldMkLst>
        <pc:picChg chg="del">
          <ac:chgData name="Patrick ZURN" userId="442f44fc-0e0f-4110-91b1-707ca63a3e8a" providerId="ADAL" clId="{6490A22F-1121-4387-92E3-58F9782C0AC8}" dt="2024-11-25T13:01:59.172" v="170" actId="478"/>
          <ac:picMkLst>
            <pc:docMk/>
            <pc:sldMk cId="0" sldId="332"/>
            <ac:picMk id="3" creationId="{C8566F39-9751-2121-9BB4-104967D156AC}"/>
          </ac:picMkLst>
        </pc:picChg>
        <pc:picChg chg="add mod">
          <ac:chgData name="Patrick ZURN" userId="442f44fc-0e0f-4110-91b1-707ca63a3e8a" providerId="ADAL" clId="{6490A22F-1121-4387-92E3-58F9782C0AC8}" dt="2024-11-25T13:02:06.245" v="171" actId="1076"/>
          <ac:picMkLst>
            <pc:docMk/>
            <pc:sldMk cId="0" sldId="332"/>
            <ac:picMk id="6" creationId="{0290420B-1B1B-2250-8FCC-CF8C7CCD794B}"/>
          </ac:picMkLst>
        </pc:picChg>
      </pc:sldChg>
      <pc:sldChg chg="addSp delSp modSp mod">
        <pc:chgData name="Patrick ZURN" userId="442f44fc-0e0f-4110-91b1-707ca63a3e8a" providerId="ADAL" clId="{6490A22F-1121-4387-92E3-58F9782C0AC8}" dt="2024-11-25T12:58:41.439" v="107" actId="1076"/>
        <pc:sldMkLst>
          <pc:docMk/>
          <pc:sldMk cId="0" sldId="353"/>
        </pc:sldMkLst>
        <pc:spChg chg="mod">
          <ac:chgData name="Patrick ZURN" userId="442f44fc-0e0f-4110-91b1-707ca63a3e8a" providerId="ADAL" clId="{6490A22F-1121-4387-92E3-58F9782C0AC8}" dt="2024-11-25T12:57:47.638" v="101" actId="20577"/>
          <ac:spMkLst>
            <pc:docMk/>
            <pc:sldMk cId="0" sldId="353"/>
            <ac:spMk id="20483" creationId="{00000000-0000-0000-0000-000000000000}"/>
          </ac:spMkLst>
        </pc:spChg>
        <pc:picChg chg="del">
          <ac:chgData name="Patrick ZURN" userId="442f44fc-0e0f-4110-91b1-707ca63a3e8a" providerId="ADAL" clId="{6490A22F-1121-4387-92E3-58F9782C0AC8}" dt="2024-11-25T12:58:35.992" v="106" actId="478"/>
          <ac:picMkLst>
            <pc:docMk/>
            <pc:sldMk cId="0" sldId="353"/>
            <ac:picMk id="3" creationId="{37CBA38F-188A-BFC9-7CE6-A53218B46598}"/>
          </ac:picMkLst>
        </pc:picChg>
        <pc:picChg chg="add mod">
          <ac:chgData name="Patrick ZURN" userId="442f44fc-0e0f-4110-91b1-707ca63a3e8a" providerId="ADAL" clId="{6490A22F-1121-4387-92E3-58F9782C0AC8}" dt="2024-11-25T12:58:41.439" v="107" actId="1076"/>
          <ac:picMkLst>
            <pc:docMk/>
            <pc:sldMk cId="0" sldId="353"/>
            <ac:picMk id="4" creationId="{D0607CDB-3C6C-DAF3-6245-8F7ED5584123}"/>
          </ac:picMkLst>
        </pc:picChg>
      </pc:sldChg>
      <pc:sldChg chg="del">
        <pc:chgData name="Patrick ZURN" userId="442f44fc-0e0f-4110-91b1-707ca63a3e8a" providerId="ADAL" clId="{6490A22F-1121-4387-92E3-58F9782C0AC8}" dt="2024-11-25T12:58:44.703" v="108" actId="47"/>
        <pc:sldMkLst>
          <pc:docMk/>
          <pc:sldMk cId="0" sldId="373"/>
        </pc:sldMkLst>
      </pc:sldChg>
      <pc:sldChg chg="addSp delSp modSp mod delAnim modNotes modNotesTx">
        <pc:chgData name="Patrick ZURN" userId="442f44fc-0e0f-4110-91b1-707ca63a3e8a" providerId="ADAL" clId="{6490A22F-1121-4387-92E3-58F9782C0AC8}" dt="2024-11-26T18:17:39.247" v="920" actId="732"/>
        <pc:sldMkLst>
          <pc:docMk/>
          <pc:sldMk cId="116742310" sldId="378"/>
        </pc:sldMkLst>
        <pc:spChg chg="del">
          <ac:chgData name="Patrick ZURN" userId="442f44fc-0e0f-4110-91b1-707ca63a3e8a" providerId="ADAL" clId="{6490A22F-1121-4387-92E3-58F9782C0AC8}" dt="2024-11-26T17:10:59.337" v="901" actId="478"/>
          <ac:spMkLst>
            <pc:docMk/>
            <pc:sldMk cId="116742310" sldId="378"/>
            <ac:spMk id="3" creationId="{00000000-0000-0000-0000-000000000000}"/>
          </ac:spMkLst>
        </pc:spChg>
        <pc:spChg chg="del">
          <ac:chgData name="Patrick ZURN" userId="442f44fc-0e0f-4110-91b1-707ca63a3e8a" providerId="ADAL" clId="{6490A22F-1121-4387-92E3-58F9782C0AC8}" dt="2024-11-26T17:11:37.169" v="915" actId="478"/>
          <ac:spMkLst>
            <pc:docMk/>
            <pc:sldMk cId="116742310" sldId="378"/>
            <ac:spMk id="6" creationId="{00000000-0000-0000-0000-000000000000}"/>
          </ac:spMkLst>
        </pc:spChg>
        <pc:spChg chg="mod">
          <ac:chgData name="Patrick ZURN" userId="442f44fc-0e0f-4110-91b1-707ca63a3e8a" providerId="ADAL" clId="{6490A22F-1121-4387-92E3-58F9782C0AC8}" dt="2024-11-26T17:11:20.536" v="914" actId="20577"/>
          <ac:spMkLst>
            <pc:docMk/>
            <pc:sldMk cId="116742310" sldId="378"/>
            <ac:spMk id="8" creationId="{560F52F9-199C-9861-45E0-0406527C07DA}"/>
          </ac:spMkLst>
        </pc:spChg>
        <pc:picChg chg="del">
          <ac:chgData name="Patrick ZURN" userId="442f44fc-0e0f-4110-91b1-707ca63a3e8a" providerId="ADAL" clId="{6490A22F-1121-4387-92E3-58F9782C0AC8}" dt="2024-11-26T17:11:12.332" v="902" actId="478"/>
          <ac:picMkLst>
            <pc:docMk/>
            <pc:sldMk cId="116742310" sldId="378"/>
            <ac:picMk id="5" creationId="{49D0890B-DA90-82C6-F294-992F121BDD77}"/>
          </ac:picMkLst>
        </pc:picChg>
        <pc:picChg chg="add mod modCrop">
          <ac:chgData name="Patrick ZURN" userId="442f44fc-0e0f-4110-91b1-707ca63a3e8a" providerId="ADAL" clId="{6490A22F-1121-4387-92E3-58F9782C0AC8}" dt="2024-11-26T18:17:39.247" v="920" actId="732"/>
          <ac:picMkLst>
            <pc:docMk/>
            <pc:sldMk cId="116742310" sldId="378"/>
            <ac:picMk id="7" creationId="{ABB1D861-01F8-4E45-B914-98617D41BD58}"/>
          </ac:picMkLst>
        </pc:picChg>
      </pc:sldChg>
      <pc:sldChg chg="del">
        <pc:chgData name="Patrick ZURN" userId="442f44fc-0e0f-4110-91b1-707ca63a3e8a" providerId="ADAL" clId="{6490A22F-1121-4387-92E3-58F9782C0AC8}" dt="2024-11-25T12:58:46.361" v="110" actId="47"/>
        <pc:sldMkLst>
          <pc:docMk/>
          <pc:sldMk cId="1145513680" sldId="379"/>
        </pc:sldMkLst>
      </pc:sldChg>
      <pc:sldChg chg="del">
        <pc:chgData name="Patrick ZURN" userId="442f44fc-0e0f-4110-91b1-707ca63a3e8a" providerId="ADAL" clId="{6490A22F-1121-4387-92E3-58F9782C0AC8}" dt="2024-11-25T12:58:44.979" v="109" actId="47"/>
        <pc:sldMkLst>
          <pc:docMk/>
          <pc:sldMk cId="520819129" sldId="382"/>
        </pc:sldMkLst>
      </pc:sldChg>
      <pc:sldChg chg="del">
        <pc:chgData name="Patrick ZURN" userId="442f44fc-0e0f-4110-91b1-707ca63a3e8a" providerId="ADAL" clId="{6490A22F-1121-4387-92E3-58F9782C0AC8}" dt="2024-11-25T12:58:47.929" v="112" actId="47"/>
        <pc:sldMkLst>
          <pc:docMk/>
          <pc:sldMk cId="2214488556" sldId="386"/>
        </pc:sldMkLst>
      </pc:sldChg>
      <pc:sldChg chg="del">
        <pc:chgData name="Patrick ZURN" userId="442f44fc-0e0f-4110-91b1-707ca63a3e8a" providerId="ADAL" clId="{6490A22F-1121-4387-92E3-58F9782C0AC8}" dt="2024-11-25T12:58:46.557" v="111" actId="47"/>
        <pc:sldMkLst>
          <pc:docMk/>
          <pc:sldMk cId="3606221746" sldId="387"/>
        </pc:sldMkLst>
      </pc:sldChg>
      <pc:sldChg chg="add del">
        <pc:chgData name="Patrick ZURN" userId="442f44fc-0e0f-4110-91b1-707ca63a3e8a" providerId="ADAL" clId="{6490A22F-1121-4387-92E3-58F9782C0AC8}" dt="2024-11-26T16:51:54.733" v="761"/>
        <pc:sldMkLst>
          <pc:docMk/>
          <pc:sldMk cId="2442004098" sldId="460"/>
        </pc:sldMkLst>
      </pc:sldChg>
      <pc:sldChg chg="add del modNotes">
        <pc:chgData name="Patrick ZURN" userId="442f44fc-0e0f-4110-91b1-707ca63a3e8a" providerId="ADAL" clId="{6490A22F-1121-4387-92E3-58F9782C0AC8}" dt="2024-11-26T16:51:54.792" v="763" actId="27636"/>
        <pc:sldMkLst>
          <pc:docMk/>
          <pc:sldMk cId="413102917" sldId="461"/>
        </pc:sldMkLst>
      </pc:sldChg>
      <pc:sldChg chg="add del">
        <pc:chgData name="Patrick ZURN" userId="442f44fc-0e0f-4110-91b1-707ca63a3e8a" providerId="ADAL" clId="{6490A22F-1121-4387-92E3-58F9782C0AC8}" dt="2024-11-26T16:51:54.733" v="761"/>
        <pc:sldMkLst>
          <pc:docMk/>
          <pc:sldMk cId="2484260148" sldId="464"/>
        </pc:sldMkLst>
      </pc:sldChg>
      <pc:sldChg chg="add del">
        <pc:chgData name="Patrick ZURN" userId="442f44fc-0e0f-4110-91b1-707ca63a3e8a" providerId="ADAL" clId="{6490A22F-1121-4387-92E3-58F9782C0AC8}" dt="2024-11-26T16:51:54.733" v="761"/>
        <pc:sldMkLst>
          <pc:docMk/>
          <pc:sldMk cId="883820246" sldId="465"/>
        </pc:sldMkLst>
      </pc:sldChg>
      <pc:sldChg chg="del">
        <pc:chgData name="Patrick ZURN" userId="442f44fc-0e0f-4110-91b1-707ca63a3e8a" providerId="ADAL" clId="{6490A22F-1121-4387-92E3-58F9782C0AC8}" dt="2024-11-26T16:52:00.582" v="764" actId="47"/>
        <pc:sldMkLst>
          <pc:docMk/>
          <pc:sldMk cId="3224439420" sldId="467"/>
        </pc:sldMkLst>
      </pc:sldChg>
      <pc:sldChg chg="add del">
        <pc:chgData name="Patrick ZURN" userId="442f44fc-0e0f-4110-91b1-707ca63a3e8a" providerId="ADAL" clId="{6490A22F-1121-4387-92E3-58F9782C0AC8}" dt="2024-11-25T12:57:31.315" v="89" actId="47"/>
        <pc:sldMkLst>
          <pc:docMk/>
          <pc:sldMk cId="2793901984" sldId="469"/>
        </pc:sldMkLst>
      </pc:sldChg>
      <pc:sldChg chg="add del modNotes">
        <pc:chgData name="Patrick ZURN" userId="442f44fc-0e0f-4110-91b1-707ca63a3e8a" providerId="ADAL" clId="{6490A22F-1121-4387-92E3-58F9782C0AC8}" dt="2024-11-26T16:51:54.789" v="762" actId="27636"/>
        <pc:sldMkLst>
          <pc:docMk/>
          <pc:sldMk cId="1432218382" sldId="470"/>
        </pc:sldMkLst>
      </pc:sldChg>
      <pc:sldChg chg="add del">
        <pc:chgData name="Patrick ZURN" userId="442f44fc-0e0f-4110-91b1-707ca63a3e8a" providerId="ADAL" clId="{6490A22F-1121-4387-92E3-58F9782C0AC8}" dt="2024-11-26T16:51:54.733" v="761"/>
        <pc:sldMkLst>
          <pc:docMk/>
          <pc:sldMk cId="423564127" sldId="471"/>
        </pc:sldMkLst>
      </pc:sldChg>
      <pc:sldChg chg="add del">
        <pc:chgData name="Patrick ZURN" userId="442f44fc-0e0f-4110-91b1-707ca63a3e8a" providerId="ADAL" clId="{6490A22F-1121-4387-92E3-58F9782C0AC8}" dt="2024-11-26T16:51:54.733" v="761"/>
        <pc:sldMkLst>
          <pc:docMk/>
          <pc:sldMk cId="3410009889" sldId="472"/>
        </pc:sldMkLst>
      </pc:sldChg>
      <pc:sldChg chg="add del">
        <pc:chgData name="Patrick ZURN" userId="442f44fc-0e0f-4110-91b1-707ca63a3e8a" providerId="ADAL" clId="{6490A22F-1121-4387-92E3-58F9782C0AC8}" dt="2024-11-26T16:51:54.733" v="761"/>
        <pc:sldMkLst>
          <pc:docMk/>
          <pc:sldMk cId="2725571597" sldId="473"/>
        </pc:sldMkLst>
      </pc:sldChg>
      <pc:sldChg chg="addSp delSp modSp mod">
        <pc:chgData name="Patrick ZURN" userId="442f44fc-0e0f-4110-91b1-707ca63a3e8a" providerId="ADAL" clId="{6490A22F-1121-4387-92E3-58F9782C0AC8}" dt="2024-11-25T13:11:37.003" v="238" actId="1076"/>
        <pc:sldMkLst>
          <pc:docMk/>
          <pc:sldMk cId="3043560730" sldId="486"/>
        </pc:sldMkLst>
        <pc:picChg chg="add mod">
          <ac:chgData name="Patrick ZURN" userId="442f44fc-0e0f-4110-91b1-707ca63a3e8a" providerId="ADAL" clId="{6490A22F-1121-4387-92E3-58F9782C0AC8}" dt="2024-11-25T13:11:37.003" v="238" actId="1076"/>
          <ac:picMkLst>
            <pc:docMk/>
            <pc:sldMk cId="3043560730" sldId="486"/>
            <ac:picMk id="3" creationId="{2956CB54-E1C6-21EB-B837-5B723CFC53B7}"/>
          </ac:picMkLst>
        </pc:picChg>
        <pc:picChg chg="del">
          <ac:chgData name="Patrick ZURN" userId="442f44fc-0e0f-4110-91b1-707ca63a3e8a" providerId="ADAL" clId="{6490A22F-1121-4387-92E3-58F9782C0AC8}" dt="2024-11-25T13:10:14.013" v="203" actId="478"/>
          <ac:picMkLst>
            <pc:docMk/>
            <pc:sldMk cId="3043560730" sldId="486"/>
            <ac:picMk id="6" creationId="{69F425D7-A33E-C86A-9756-BFC0C7E08C6A}"/>
          </ac:picMkLst>
        </pc:picChg>
        <pc:picChg chg="del">
          <ac:chgData name="Patrick ZURN" userId="442f44fc-0e0f-4110-91b1-707ca63a3e8a" providerId="ADAL" clId="{6490A22F-1121-4387-92E3-58F9782C0AC8}" dt="2024-11-25T13:11:19.051" v="233" actId="478"/>
          <ac:picMkLst>
            <pc:docMk/>
            <pc:sldMk cId="3043560730" sldId="486"/>
            <ac:picMk id="8" creationId="{068498D7-EF35-7D70-D79C-D1D955836C05}"/>
          </ac:picMkLst>
        </pc:picChg>
        <pc:picChg chg="add mod">
          <ac:chgData name="Patrick ZURN" userId="442f44fc-0e0f-4110-91b1-707ca63a3e8a" providerId="ADAL" clId="{6490A22F-1121-4387-92E3-58F9782C0AC8}" dt="2024-11-25T13:11:35.006" v="237" actId="1076"/>
          <ac:picMkLst>
            <pc:docMk/>
            <pc:sldMk cId="3043560730" sldId="486"/>
            <ac:picMk id="9" creationId="{9C760EF5-C10F-6DAB-3920-5D9EC16F502E}"/>
          </ac:picMkLst>
        </pc:picChg>
      </pc:sldChg>
      <pc:sldChg chg="addSp delSp modSp mod">
        <pc:chgData name="Patrick ZURN" userId="442f44fc-0e0f-4110-91b1-707ca63a3e8a" providerId="ADAL" clId="{6490A22F-1121-4387-92E3-58F9782C0AC8}" dt="2024-11-25T13:20:25.126" v="403" actId="1035"/>
        <pc:sldMkLst>
          <pc:docMk/>
          <pc:sldMk cId="3377031941" sldId="510"/>
        </pc:sldMkLst>
        <pc:picChg chg="del">
          <ac:chgData name="Patrick ZURN" userId="442f44fc-0e0f-4110-91b1-707ca63a3e8a" providerId="ADAL" clId="{6490A22F-1121-4387-92E3-58F9782C0AC8}" dt="2024-11-25T13:20:22.954" v="395" actId="478"/>
          <ac:picMkLst>
            <pc:docMk/>
            <pc:sldMk cId="3377031941" sldId="510"/>
            <ac:picMk id="3" creationId="{38A74BC2-7ECA-F29E-7AF7-BFFC45EA0716}"/>
          </ac:picMkLst>
        </pc:picChg>
        <pc:picChg chg="add mod">
          <ac:chgData name="Patrick ZURN" userId="442f44fc-0e0f-4110-91b1-707ca63a3e8a" providerId="ADAL" clId="{6490A22F-1121-4387-92E3-58F9782C0AC8}" dt="2024-11-25T13:19:39.165" v="382" actId="1076"/>
          <ac:picMkLst>
            <pc:docMk/>
            <pc:sldMk cId="3377031941" sldId="510"/>
            <ac:picMk id="5" creationId="{AFBE4B5D-92D3-36A5-D9B9-5F3793425672}"/>
          </ac:picMkLst>
        </pc:picChg>
        <pc:picChg chg="del">
          <ac:chgData name="Patrick ZURN" userId="442f44fc-0e0f-4110-91b1-707ca63a3e8a" providerId="ADAL" clId="{6490A22F-1121-4387-92E3-58F9782C0AC8}" dt="2024-11-25T13:19:41.885" v="383" actId="478"/>
          <ac:picMkLst>
            <pc:docMk/>
            <pc:sldMk cId="3377031941" sldId="510"/>
            <ac:picMk id="7" creationId="{2195557E-1374-72A8-AAFA-8720B8A7EE0F}"/>
          </ac:picMkLst>
        </pc:picChg>
        <pc:picChg chg="add mod">
          <ac:chgData name="Patrick ZURN" userId="442f44fc-0e0f-4110-91b1-707ca63a3e8a" providerId="ADAL" clId="{6490A22F-1121-4387-92E3-58F9782C0AC8}" dt="2024-11-25T13:20:25.126" v="403" actId="1035"/>
          <ac:picMkLst>
            <pc:docMk/>
            <pc:sldMk cId="3377031941" sldId="510"/>
            <ac:picMk id="8" creationId="{E8DE175C-49B3-8D38-67AB-F44D4633A6B0}"/>
          </ac:picMkLst>
        </pc:picChg>
      </pc:sldChg>
      <pc:sldChg chg="addSp delSp modSp mod">
        <pc:chgData name="Patrick ZURN" userId="442f44fc-0e0f-4110-91b1-707ca63a3e8a" providerId="ADAL" clId="{6490A22F-1121-4387-92E3-58F9782C0AC8}" dt="2024-11-25T13:07:39.556" v="197" actId="1076"/>
        <pc:sldMkLst>
          <pc:docMk/>
          <pc:sldMk cId="130865720" sldId="511"/>
        </pc:sldMkLst>
        <pc:picChg chg="del">
          <ac:chgData name="Patrick ZURN" userId="442f44fc-0e0f-4110-91b1-707ca63a3e8a" providerId="ADAL" clId="{6490A22F-1121-4387-92E3-58F9782C0AC8}" dt="2024-11-25T13:07:34.871" v="196" actId="478"/>
          <ac:picMkLst>
            <pc:docMk/>
            <pc:sldMk cId="130865720" sldId="511"/>
            <ac:picMk id="3" creationId="{778A7AC5-D91F-C5F7-E68F-27FA9B0BE4E8}"/>
          </ac:picMkLst>
        </pc:picChg>
        <pc:picChg chg="add mod modCrop">
          <ac:chgData name="Patrick ZURN" userId="442f44fc-0e0f-4110-91b1-707ca63a3e8a" providerId="ADAL" clId="{6490A22F-1121-4387-92E3-58F9782C0AC8}" dt="2024-11-25T13:07:39.556" v="197" actId="1076"/>
          <ac:picMkLst>
            <pc:docMk/>
            <pc:sldMk cId="130865720" sldId="511"/>
            <ac:picMk id="5" creationId="{37AEA522-D9F2-F7F8-F827-56DAC5D8FCCC}"/>
          </ac:picMkLst>
        </pc:picChg>
      </pc:sldChg>
      <pc:sldChg chg="addSp delSp modSp mod ord">
        <pc:chgData name="Patrick ZURN" userId="442f44fc-0e0f-4110-91b1-707ca63a3e8a" providerId="ADAL" clId="{6490A22F-1121-4387-92E3-58F9782C0AC8}" dt="2024-11-26T08:02:27.153" v="491" actId="1035"/>
        <pc:sldMkLst>
          <pc:docMk/>
          <pc:sldMk cId="1105073855" sldId="512"/>
        </pc:sldMkLst>
        <pc:picChg chg="del">
          <ac:chgData name="Patrick ZURN" userId="442f44fc-0e0f-4110-91b1-707ca63a3e8a" providerId="ADAL" clId="{6490A22F-1121-4387-92E3-58F9782C0AC8}" dt="2024-11-25T13:12:50.622" v="245" actId="478"/>
          <ac:picMkLst>
            <pc:docMk/>
            <pc:sldMk cId="1105073855" sldId="512"/>
            <ac:picMk id="3" creationId="{4215FDE8-0354-1501-BCE3-D61526EDCBBA}"/>
          </ac:picMkLst>
        </pc:picChg>
        <pc:picChg chg="add del mod">
          <ac:chgData name="Patrick ZURN" userId="442f44fc-0e0f-4110-91b1-707ca63a3e8a" providerId="ADAL" clId="{6490A22F-1121-4387-92E3-58F9782C0AC8}" dt="2024-11-25T13:17:25.033" v="338" actId="478"/>
          <ac:picMkLst>
            <pc:docMk/>
            <pc:sldMk cId="1105073855" sldId="512"/>
            <ac:picMk id="5" creationId="{E0861270-7525-416B-01C5-1FF2CF15924C}"/>
          </ac:picMkLst>
        </pc:picChg>
        <pc:picChg chg="del mod">
          <ac:chgData name="Patrick ZURN" userId="442f44fc-0e0f-4110-91b1-707ca63a3e8a" providerId="ADAL" clId="{6490A22F-1121-4387-92E3-58F9782C0AC8}" dt="2024-11-25T13:14:03.883" v="275" actId="478"/>
          <ac:picMkLst>
            <pc:docMk/>
            <pc:sldMk cId="1105073855" sldId="512"/>
            <ac:picMk id="8" creationId="{1F10A0CC-87AE-6993-07F0-F37264C24010}"/>
          </ac:picMkLst>
        </pc:picChg>
        <pc:picChg chg="add del mod">
          <ac:chgData name="Patrick ZURN" userId="442f44fc-0e0f-4110-91b1-707ca63a3e8a" providerId="ADAL" clId="{6490A22F-1121-4387-92E3-58F9782C0AC8}" dt="2024-11-25T13:14:14.240" v="278" actId="478"/>
          <ac:picMkLst>
            <pc:docMk/>
            <pc:sldMk cId="1105073855" sldId="512"/>
            <ac:picMk id="9" creationId="{5A6A00A1-1FE2-DE2F-72F3-6CD527B3797F}"/>
          </ac:picMkLst>
        </pc:picChg>
        <pc:picChg chg="del">
          <ac:chgData name="Patrick ZURN" userId="442f44fc-0e0f-4110-91b1-707ca63a3e8a" providerId="ADAL" clId="{6490A22F-1121-4387-92E3-58F9782C0AC8}" dt="2024-11-25T13:15:10.904" v="286" actId="478"/>
          <ac:picMkLst>
            <pc:docMk/>
            <pc:sldMk cId="1105073855" sldId="512"/>
            <ac:picMk id="10" creationId="{88B8383E-9473-2BED-7FBF-3CD3B2EE83E8}"/>
          </ac:picMkLst>
        </pc:picChg>
        <pc:picChg chg="add del mod">
          <ac:chgData name="Patrick ZURN" userId="442f44fc-0e0f-4110-91b1-707ca63a3e8a" providerId="ADAL" clId="{6490A22F-1121-4387-92E3-58F9782C0AC8}" dt="2024-11-25T13:17:26.493" v="339" actId="478"/>
          <ac:picMkLst>
            <pc:docMk/>
            <pc:sldMk cId="1105073855" sldId="512"/>
            <ac:picMk id="12" creationId="{9A0FCFB5-A0B6-A1FD-A35B-3F28DB706A9E}"/>
          </ac:picMkLst>
        </pc:picChg>
        <pc:picChg chg="del">
          <ac:chgData name="Patrick ZURN" userId="442f44fc-0e0f-4110-91b1-707ca63a3e8a" providerId="ADAL" clId="{6490A22F-1121-4387-92E3-58F9782C0AC8}" dt="2024-11-25T13:16:09.367" v="315" actId="478"/>
          <ac:picMkLst>
            <pc:docMk/>
            <pc:sldMk cId="1105073855" sldId="512"/>
            <ac:picMk id="14" creationId="{D4794536-19D3-866E-C28C-FCD36DF6B539}"/>
          </ac:picMkLst>
        </pc:picChg>
        <pc:picChg chg="add mod">
          <ac:chgData name="Patrick ZURN" userId="442f44fc-0e0f-4110-91b1-707ca63a3e8a" providerId="ADAL" clId="{6490A22F-1121-4387-92E3-58F9782C0AC8}" dt="2024-11-26T08:02:27.153" v="491" actId="1035"/>
          <ac:picMkLst>
            <pc:docMk/>
            <pc:sldMk cId="1105073855" sldId="512"/>
            <ac:picMk id="15" creationId="{205C41B5-9638-5207-0F1C-652D99DEAA16}"/>
          </ac:picMkLst>
        </pc:picChg>
        <pc:picChg chg="add mod">
          <ac:chgData name="Patrick ZURN" userId="442f44fc-0e0f-4110-91b1-707ca63a3e8a" providerId="ADAL" clId="{6490A22F-1121-4387-92E3-58F9782C0AC8}" dt="2024-11-25T13:17:49.034" v="351" actId="14100"/>
          <ac:picMkLst>
            <pc:docMk/>
            <pc:sldMk cId="1105073855" sldId="512"/>
            <ac:picMk id="17" creationId="{BC510336-6B81-70D5-6314-EC05CC4FFA87}"/>
          </ac:picMkLst>
        </pc:picChg>
      </pc:sldChg>
      <pc:sldChg chg="addSp delSp modSp mod">
        <pc:chgData name="Patrick ZURN" userId="442f44fc-0e0f-4110-91b1-707ca63a3e8a" providerId="ADAL" clId="{6490A22F-1121-4387-92E3-58F9782C0AC8}" dt="2024-11-25T13:00:46.232" v="163" actId="1076"/>
        <pc:sldMkLst>
          <pc:docMk/>
          <pc:sldMk cId="0" sldId="513"/>
        </pc:sldMkLst>
        <pc:spChg chg="mod">
          <ac:chgData name="Patrick ZURN" userId="442f44fc-0e0f-4110-91b1-707ca63a3e8a" providerId="ADAL" clId="{6490A22F-1121-4387-92E3-58F9782C0AC8}" dt="2024-11-25T13:00:10.230" v="157" actId="20577"/>
          <ac:spMkLst>
            <pc:docMk/>
            <pc:sldMk cId="0" sldId="513"/>
            <ac:spMk id="4" creationId="{00000000-0000-0000-0000-000000000000}"/>
          </ac:spMkLst>
        </pc:spChg>
        <pc:picChg chg="del">
          <ac:chgData name="Patrick ZURN" userId="442f44fc-0e0f-4110-91b1-707ca63a3e8a" providerId="ADAL" clId="{6490A22F-1121-4387-92E3-58F9782C0AC8}" dt="2024-11-25T13:00:41.545" v="162" actId="478"/>
          <ac:picMkLst>
            <pc:docMk/>
            <pc:sldMk cId="0" sldId="513"/>
            <ac:picMk id="2" creationId="{24462187-EAA9-9043-B3A4-00E470979A0A}"/>
          </ac:picMkLst>
        </pc:picChg>
        <pc:picChg chg="add mod">
          <ac:chgData name="Patrick ZURN" userId="442f44fc-0e0f-4110-91b1-707ca63a3e8a" providerId="ADAL" clId="{6490A22F-1121-4387-92E3-58F9782C0AC8}" dt="2024-11-25T13:00:46.232" v="163" actId="1076"/>
          <ac:picMkLst>
            <pc:docMk/>
            <pc:sldMk cId="0" sldId="513"/>
            <ac:picMk id="6" creationId="{9A26A70F-3ACC-79A7-4C37-581B4930FDFD}"/>
          </ac:picMkLst>
        </pc:picChg>
      </pc:sldChg>
      <pc:sldChg chg="del">
        <pc:chgData name="Patrick ZURN" userId="442f44fc-0e0f-4110-91b1-707ca63a3e8a" providerId="ADAL" clId="{6490A22F-1121-4387-92E3-58F9782C0AC8}" dt="2024-11-26T16:58:24.364" v="767" actId="47"/>
        <pc:sldMkLst>
          <pc:docMk/>
          <pc:sldMk cId="2001283971" sldId="516"/>
        </pc:sldMkLst>
      </pc:sldChg>
      <pc:sldChg chg="add del modNotes">
        <pc:chgData name="Patrick ZURN" userId="442f44fc-0e0f-4110-91b1-707ca63a3e8a" providerId="ADAL" clId="{6490A22F-1121-4387-92E3-58F9782C0AC8}" dt="2024-11-26T18:17:39.276" v="921" actId="27636"/>
        <pc:sldMkLst>
          <pc:docMk/>
          <pc:sldMk cId="233736283" sldId="520"/>
        </pc:sldMkLst>
      </pc:sldChg>
      <pc:sldChg chg="addSp delSp modSp mod modNotesTx">
        <pc:chgData name="Patrick ZURN" userId="442f44fc-0e0f-4110-91b1-707ca63a3e8a" providerId="ADAL" clId="{6490A22F-1121-4387-92E3-58F9782C0AC8}" dt="2024-11-26T16:50:46.269" v="722"/>
        <pc:sldMkLst>
          <pc:docMk/>
          <pc:sldMk cId="870201080" sldId="522"/>
        </pc:sldMkLst>
        <pc:spChg chg="mod">
          <ac:chgData name="Patrick ZURN" userId="442f44fc-0e0f-4110-91b1-707ca63a3e8a" providerId="ADAL" clId="{6490A22F-1121-4387-92E3-58F9782C0AC8}" dt="2024-11-26T16:50:35.239" v="720" actId="1076"/>
          <ac:spMkLst>
            <pc:docMk/>
            <pc:sldMk cId="870201080" sldId="522"/>
            <ac:spMk id="8" creationId="{82E29FA7-79BF-4A77-A9A2-A89F1A83DFDB}"/>
          </ac:spMkLst>
        </pc:spChg>
        <pc:spChg chg="mod">
          <ac:chgData name="Patrick ZURN" userId="442f44fc-0e0f-4110-91b1-707ca63a3e8a" providerId="ADAL" clId="{6490A22F-1121-4387-92E3-58F9782C0AC8}" dt="2024-11-26T16:50:40.651" v="721" actId="1076"/>
          <ac:spMkLst>
            <pc:docMk/>
            <pc:sldMk cId="870201080" sldId="522"/>
            <ac:spMk id="9" creationId="{B690F1D5-0586-45D9-B25E-E3238505A2F1}"/>
          </ac:spMkLst>
        </pc:spChg>
        <pc:picChg chg="add mod modCrop">
          <ac:chgData name="Patrick ZURN" userId="442f44fc-0e0f-4110-91b1-707ca63a3e8a" providerId="ADAL" clId="{6490A22F-1121-4387-92E3-58F9782C0AC8}" dt="2024-11-26T16:50:21.884" v="717" actId="732"/>
          <ac:picMkLst>
            <pc:docMk/>
            <pc:sldMk cId="870201080" sldId="522"/>
            <ac:picMk id="4" creationId="{00C67E78-76B9-A79C-A329-2B12DF4AD001}"/>
          </ac:picMkLst>
        </pc:picChg>
        <pc:picChg chg="del">
          <ac:chgData name="Patrick ZURN" userId="442f44fc-0e0f-4110-91b1-707ca63a3e8a" providerId="ADAL" clId="{6490A22F-1121-4387-92E3-58F9782C0AC8}" dt="2024-11-26T16:50:10.153" v="714" actId="478"/>
          <ac:picMkLst>
            <pc:docMk/>
            <pc:sldMk cId="870201080" sldId="522"/>
            <ac:picMk id="7" creationId="{EED2EF97-BE72-4FD7-BB4A-9DEFFDF45C37}"/>
          </ac:picMkLst>
        </pc:picChg>
      </pc:sldChg>
      <pc:sldChg chg="modSp add del mod">
        <pc:chgData name="Patrick ZURN" userId="442f44fc-0e0f-4110-91b1-707ca63a3e8a" providerId="ADAL" clId="{6490A22F-1121-4387-92E3-58F9782C0AC8}" dt="2024-11-26T17:00:18.196" v="784" actId="6549"/>
        <pc:sldMkLst>
          <pc:docMk/>
          <pc:sldMk cId="2402266946" sldId="523"/>
        </pc:sldMkLst>
        <pc:spChg chg="mod">
          <ac:chgData name="Patrick ZURN" userId="442f44fc-0e0f-4110-91b1-707ca63a3e8a" providerId="ADAL" clId="{6490A22F-1121-4387-92E3-58F9782C0AC8}" dt="2024-11-26T17:00:18.196" v="784" actId="6549"/>
          <ac:spMkLst>
            <pc:docMk/>
            <pc:sldMk cId="2402266946" sldId="523"/>
            <ac:spMk id="3" creationId="{43EE97FF-C1A8-449D-A7F0-15A199C60203}"/>
          </ac:spMkLst>
        </pc:spChg>
      </pc:sldChg>
      <pc:sldChg chg="add del">
        <pc:chgData name="Patrick ZURN" userId="442f44fc-0e0f-4110-91b1-707ca63a3e8a" providerId="ADAL" clId="{6490A22F-1121-4387-92E3-58F9782C0AC8}" dt="2024-11-26T16:58:59.173" v="772"/>
        <pc:sldMkLst>
          <pc:docMk/>
          <pc:sldMk cId="3484608818" sldId="524"/>
        </pc:sldMkLst>
      </pc:sldChg>
      <pc:sldChg chg="del">
        <pc:chgData name="Patrick ZURN" userId="442f44fc-0e0f-4110-91b1-707ca63a3e8a" providerId="ADAL" clId="{6490A22F-1121-4387-92E3-58F9782C0AC8}" dt="2024-11-26T13:51:02.934" v="703" actId="47"/>
        <pc:sldMkLst>
          <pc:docMk/>
          <pc:sldMk cId="1847555022" sldId="528"/>
        </pc:sldMkLst>
      </pc:sldChg>
      <pc:sldChg chg="modSp add del mod">
        <pc:chgData name="Patrick ZURN" userId="442f44fc-0e0f-4110-91b1-707ca63a3e8a" providerId="ADAL" clId="{6490A22F-1121-4387-92E3-58F9782C0AC8}" dt="2024-11-26T13:49:46.717" v="700" actId="14100"/>
        <pc:sldMkLst>
          <pc:docMk/>
          <pc:sldMk cId="2701365777" sldId="531"/>
        </pc:sldMkLst>
        <pc:spChg chg="mod">
          <ac:chgData name="Patrick ZURN" userId="442f44fc-0e0f-4110-91b1-707ca63a3e8a" providerId="ADAL" clId="{6490A22F-1121-4387-92E3-58F9782C0AC8}" dt="2024-11-26T13:49:46.717" v="700" actId="14100"/>
          <ac:spMkLst>
            <pc:docMk/>
            <pc:sldMk cId="2701365777" sldId="531"/>
            <ac:spMk id="2" creationId="{00000000-0000-0000-0000-000000000000}"/>
          </ac:spMkLst>
        </pc:spChg>
      </pc:sldChg>
      <pc:sldChg chg="add del">
        <pc:chgData name="Patrick ZURN" userId="442f44fc-0e0f-4110-91b1-707ca63a3e8a" providerId="ADAL" clId="{6490A22F-1121-4387-92E3-58F9782C0AC8}" dt="2024-11-26T13:46:33.377" v="651"/>
        <pc:sldMkLst>
          <pc:docMk/>
          <pc:sldMk cId="3813488755" sldId="536"/>
        </pc:sldMkLst>
      </pc:sldChg>
      <pc:sldChg chg="modSp add del mod modNotes">
        <pc:chgData name="Patrick ZURN" userId="442f44fc-0e0f-4110-91b1-707ca63a3e8a" providerId="ADAL" clId="{6490A22F-1121-4387-92E3-58F9782C0AC8}" dt="2024-11-26T18:17:39.283" v="922" actId="27636"/>
        <pc:sldMkLst>
          <pc:docMk/>
          <pc:sldMk cId="2322668886" sldId="537"/>
        </pc:sldMkLst>
        <pc:spChg chg="mod">
          <ac:chgData name="Patrick ZURN" userId="442f44fc-0e0f-4110-91b1-707ca63a3e8a" providerId="ADAL" clId="{6490A22F-1121-4387-92E3-58F9782C0AC8}" dt="2024-11-26T13:46:50.369" v="653" actId="14100"/>
          <ac:spMkLst>
            <pc:docMk/>
            <pc:sldMk cId="2322668886" sldId="537"/>
            <ac:spMk id="2" creationId="{00000000-0000-0000-0000-000000000000}"/>
          </ac:spMkLst>
        </pc:spChg>
        <pc:spChg chg="mod">
          <ac:chgData name="Patrick ZURN" userId="442f44fc-0e0f-4110-91b1-707ca63a3e8a" providerId="ADAL" clId="{6490A22F-1121-4387-92E3-58F9782C0AC8}" dt="2024-11-26T13:47:21.944" v="656" actId="1076"/>
          <ac:spMkLst>
            <pc:docMk/>
            <pc:sldMk cId="2322668886" sldId="537"/>
            <ac:spMk id="5" creationId="{23D6B611-8F7D-8427-17B6-62A4788B0F20}"/>
          </ac:spMkLst>
        </pc:spChg>
        <pc:picChg chg="mod">
          <ac:chgData name="Patrick ZURN" userId="442f44fc-0e0f-4110-91b1-707ca63a3e8a" providerId="ADAL" clId="{6490A22F-1121-4387-92E3-58F9782C0AC8}" dt="2024-11-26T13:47:29.089" v="659" actId="1076"/>
          <ac:picMkLst>
            <pc:docMk/>
            <pc:sldMk cId="2322668886" sldId="537"/>
            <ac:picMk id="4" creationId="{B71BDA20-D8DD-6EC1-2E3E-315AB6704472}"/>
          </ac:picMkLst>
        </pc:picChg>
        <pc:picChg chg="mod">
          <ac:chgData name="Patrick ZURN" userId="442f44fc-0e0f-4110-91b1-707ca63a3e8a" providerId="ADAL" clId="{6490A22F-1121-4387-92E3-58F9782C0AC8}" dt="2024-11-26T13:47:08.421" v="654" actId="14100"/>
          <ac:picMkLst>
            <pc:docMk/>
            <pc:sldMk cId="2322668886" sldId="537"/>
            <ac:picMk id="6" creationId="{A8F4927B-77A4-70C0-2648-A252DE1466E7}"/>
          </ac:picMkLst>
        </pc:picChg>
      </pc:sldChg>
      <pc:sldChg chg="modSp add del mod">
        <pc:chgData name="Patrick ZURN" userId="442f44fc-0e0f-4110-91b1-707ca63a3e8a" providerId="ADAL" clId="{6490A22F-1121-4387-92E3-58F9782C0AC8}" dt="2024-11-26T13:48:30.701" v="675" actId="1076"/>
        <pc:sldMkLst>
          <pc:docMk/>
          <pc:sldMk cId="90364758" sldId="538"/>
        </pc:sldMkLst>
        <pc:spChg chg="mod">
          <ac:chgData name="Patrick ZURN" userId="442f44fc-0e0f-4110-91b1-707ca63a3e8a" providerId="ADAL" clId="{6490A22F-1121-4387-92E3-58F9782C0AC8}" dt="2024-11-26T13:48:12.082" v="670" actId="14100"/>
          <ac:spMkLst>
            <pc:docMk/>
            <pc:sldMk cId="90364758" sldId="538"/>
            <ac:spMk id="2" creationId="{00000000-0000-0000-0000-000000000000}"/>
          </ac:spMkLst>
        </pc:spChg>
        <pc:picChg chg="mod">
          <ac:chgData name="Patrick ZURN" userId="442f44fc-0e0f-4110-91b1-707ca63a3e8a" providerId="ADAL" clId="{6490A22F-1121-4387-92E3-58F9782C0AC8}" dt="2024-11-26T13:48:28.140" v="674" actId="1076"/>
          <ac:picMkLst>
            <pc:docMk/>
            <pc:sldMk cId="90364758" sldId="538"/>
            <ac:picMk id="5" creationId="{46F389F6-5D4E-BD52-7777-C4FE17626F99}"/>
          </ac:picMkLst>
        </pc:picChg>
        <pc:picChg chg="mod">
          <ac:chgData name="Patrick ZURN" userId="442f44fc-0e0f-4110-91b1-707ca63a3e8a" providerId="ADAL" clId="{6490A22F-1121-4387-92E3-58F9782C0AC8}" dt="2024-11-26T13:48:30.701" v="675" actId="1076"/>
          <ac:picMkLst>
            <pc:docMk/>
            <pc:sldMk cId="90364758" sldId="538"/>
            <ac:picMk id="8" creationId="{508F83D2-EBB3-23F4-B577-B7BF056D70D8}"/>
          </ac:picMkLst>
        </pc:picChg>
      </pc:sldChg>
      <pc:sldChg chg="modSp add del mod">
        <pc:chgData name="Patrick ZURN" userId="442f44fc-0e0f-4110-91b1-707ca63a3e8a" providerId="ADAL" clId="{6490A22F-1121-4387-92E3-58F9782C0AC8}" dt="2024-11-26T13:47:55.431" v="669" actId="1076"/>
        <pc:sldMkLst>
          <pc:docMk/>
          <pc:sldMk cId="3701502834" sldId="539"/>
        </pc:sldMkLst>
        <pc:spChg chg="mod">
          <ac:chgData name="Patrick ZURN" userId="442f44fc-0e0f-4110-91b1-707ca63a3e8a" providerId="ADAL" clId="{6490A22F-1121-4387-92E3-58F9782C0AC8}" dt="2024-11-26T13:47:35.747" v="660" actId="14100"/>
          <ac:spMkLst>
            <pc:docMk/>
            <pc:sldMk cId="3701502834" sldId="539"/>
            <ac:spMk id="2" creationId="{00000000-0000-0000-0000-000000000000}"/>
          </ac:spMkLst>
        </pc:spChg>
        <pc:picChg chg="mod">
          <ac:chgData name="Patrick ZURN" userId="442f44fc-0e0f-4110-91b1-707ca63a3e8a" providerId="ADAL" clId="{6490A22F-1121-4387-92E3-58F9782C0AC8}" dt="2024-11-26T13:47:55.431" v="669" actId="1076"/>
          <ac:picMkLst>
            <pc:docMk/>
            <pc:sldMk cId="3701502834" sldId="539"/>
            <ac:picMk id="5" creationId="{32E308AC-EE75-7980-9E72-6097272B5113}"/>
          </ac:picMkLst>
        </pc:picChg>
        <pc:picChg chg="mod">
          <ac:chgData name="Patrick ZURN" userId="442f44fc-0e0f-4110-91b1-707ca63a3e8a" providerId="ADAL" clId="{6490A22F-1121-4387-92E3-58F9782C0AC8}" dt="2024-11-26T13:47:54.198" v="668" actId="1076"/>
          <ac:picMkLst>
            <pc:docMk/>
            <pc:sldMk cId="3701502834" sldId="539"/>
            <ac:picMk id="8" creationId="{E2AD0AA6-418B-624E-C56D-537F6448E095}"/>
          </ac:picMkLst>
        </pc:picChg>
      </pc:sldChg>
      <pc:sldChg chg="modSp add del mod">
        <pc:chgData name="Patrick ZURN" userId="442f44fc-0e0f-4110-91b1-707ca63a3e8a" providerId="ADAL" clId="{6490A22F-1121-4387-92E3-58F9782C0AC8}" dt="2024-11-26T13:49:37.715" v="698" actId="1076"/>
        <pc:sldMkLst>
          <pc:docMk/>
          <pc:sldMk cId="2095643102" sldId="540"/>
        </pc:sldMkLst>
        <pc:spChg chg="mod">
          <ac:chgData name="Patrick ZURN" userId="442f44fc-0e0f-4110-91b1-707ca63a3e8a" providerId="ADAL" clId="{6490A22F-1121-4387-92E3-58F9782C0AC8}" dt="2024-11-26T13:48:51.394" v="676" actId="14100"/>
          <ac:spMkLst>
            <pc:docMk/>
            <pc:sldMk cId="2095643102" sldId="540"/>
            <ac:spMk id="2" creationId="{00000000-0000-0000-0000-000000000000}"/>
          </ac:spMkLst>
        </pc:spChg>
        <pc:spChg chg="mod">
          <ac:chgData name="Patrick ZURN" userId="442f44fc-0e0f-4110-91b1-707ca63a3e8a" providerId="ADAL" clId="{6490A22F-1121-4387-92E3-58F9782C0AC8}" dt="2024-11-26T13:49:19.613" v="695" actId="1038"/>
          <ac:spMkLst>
            <pc:docMk/>
            <pc:sldMk cId="2095643102" sldId="540"/>
            <ac:spMk id="5" creationId="{6F2AE819-A306-04FC-225F-6FA09620389D}"/>
          </ac:spMkLst>
        </pc:spChg>
        <pc:picChg chg="mod">
          <ac:chgData name="Patrick ZURN" userId="442f44fc-0e0f-4110-91b1-707ca63a3e8a" providerId="ADAL" clId="{6490A22F-1121-4387-92E3-58F9782C0AC8}" dt="2024-11-26T13:49:37.715" v="698" actId="1076"/>
          <ac:picMkLst>
            <pc:docMk/>
            <pc:sldMk cId="2095643102" sldId="540"/>
            <ac:picMk id="4" creationId="{B88B063A-DADB-B846-1572-3DE64B420E9A}"/>
          </ac:picMkLst>
        </pc:picChg>
        <pc:picChg chg="mod">
          <ac:chgData name="Patrick ZURN" userId="442f44fc-0e0f-4110-91b1-707ca63a3e8a" providerId="ADAL" clId="{6490A22F-1121-4387-92E3-58F9782C0AC8}" dt="2024-11-26T13:49:22.288" v="696" actId="14100"/>
          <ac:picMkLst>
            <pc:docMk/>
            <pc:sldMk cId="2095643102" sldId="540"/>
            <ac:picMk id="7" creationId="{0E716AD6-F006-676F-76CB-AD5F101C029B}"/>
          </ac:picMkLst>
        </pc:picChg>
      </pc:sldChg>
      <pc:sldChg chg="add del">
        <pc:chgData name="Patrick ZURN" userId="442f44fc-0e0f-4110-91b1-707ca63a3e8a" providerId="ADAL" clId="{6490A22F-1121-4387-92E3-58F9782C0AC8}" dt="2024-11-26T10:57:08.551" v="645"/>
        <pc:sldMkLst>
          <pc:docMk/>
          <pc:sldMk cId="1400503185" sldId="543"/>
        </pc:sldMkLst>
      </pc:sldChg>
      <pc:sldChg chg="del">
        <pc:chgData name="Patrick ZURN" userId="442f44fc-0e0f-4110-91b1-707ca63a3e8a" providerId="ADAL" clId="{6490A22F-1121-4387-92E3-58F9782C0AC8}" dt="2024-11-25T12:57:05.905" v="68" actId="47"/>
        <pc:sldMkLst>
          <pc:docMk/>
          <pc:sldMk cId="2886917469" sldId="547"/>
        </pc:sldMkLst>
      </pc:sldChg>
      <pc:sldChg chg="addSp delSp modSp mod">
        <pc:chgData name="Patrick ZURN" userId="442f44fc-0e0f-4110-91b1-707ca63a3e8a" providerId="ADAL" clId="{6490A22F-1121-4387-92E3-58F9782C0AC8}" dt="2024-11-26T09:02:44.705" v="559" actId="1076"/>
        <pc:sldMkLst>
          <pc:docMk/>
          <pc:sldMk cId="437957645" sldId="548"/>
        </pc:sldMkLst>
        <pc:spChg chg="mod">
          <ac:chgData name="Patrick ZURN" userId="442f44fc-0e0f-4110-91b1-707ca63a3e8a" providerId="ADAL" clId="{6490A22F-1121-4387-92E3-58F9782C0AC8}" dt="2024-11-26T09:01:18.357" v="521" actId="1076"/>
          <ac:spMkLst>
            <pc:docMk/>
            <pc:sldMk cId="437957645" sldId="548"/>
            <ac:spMk id="7" creationId="{2022BC38-0C8D-2DE1-20AC-F05D24F12D8B}"/>
          </ac:spMkLst>
        </pc:spChg>
        <pc:picChg chg="add mod">
          <ac:chgData name="Patrick ZURN" userId="442f44fc-0e0f-4110-91b1-707ca63a3e8a" providerId="ADAL" clId="{6490A22F-1121-4387-92E3-58F9782C0AC8}" dt="2024-11-26T09:02:44.705" v="559" actId="1076"/>
          <ac:picMkLst>
            <pc:docMk/>
            <pc:sldMk cId="437957645" sldId="548"/>
            <ac:picMk id="3" creationId="{6495921A-F01A-4B90-7341-2A3CB957030C}"/>
          </ac:picMkLst>
        </pc:picChg>
        <pc:picChg chg="del">
          <ac:chgData name="Patrick ZURN" userId="442f44fc-0e0f-4110-91b1-707ca63a3e8a" providerId="ADAL" clId="{6490A22F-1121-4387-92E3-58F9782C0AC8}" dt="2024-11-26T09:01:01.537" v="514" actId="478"/>
          <ac:picMkLst>
            <pc:docMk/>
            <pc:sldMk cId="437957645" sldId="548"/>
            <ac:picMk id="4" creationId="{24C2AC91-8A64-7AC3-A152-98DAB1EE4805}"/>
          </ac:picMkLst>
        </pc:picChg>
        <pc:picChg chg="del">
          <ac:chgData name="Patrick ZURN" userId="442f44fc-0e0f-4110-91b1-707ca63a3e8a" providerId="ADAL" clId="{6490A22F-1121-4387-92E3-58F9782C0AC8}" dt="2024-11-26T09:01:02.322" v="515" actId="478"/>
          <ac:picMkLst>
            <pc:docMk/>
            <pc:sldMk cId="437957645" sldId="548"/>
            <ac:picMk id="6" creationId="{403D3FC6-3179-DF88-BC8E-ACB78CEE4CA1}"/>
          </ac:picMkLst>
        </pc:picChg>
      </pc:sldChg>
      <pc:sldChg chg="del">
        <pc:chgData name="Patrick ZURN" userId="442f44fc-0e0f-4110-91b1-707ca63a3e8a" providerId="ADAL" clId="{6490A22F-1121-4387-92E3-58F9782C0AC8}" dt="2024-11-25T12:57:03.424" v="64" actId="47"/>
        <pc:sldMkLst>
          <pc:docMk/>
          <pc:sldMk cId="575436006" sldId="549"/>
        </pc:sldMkLst>
      </pc:sldChg>
      <pc:sldChg chg="addSp delSp modSp mod">
        <pc:chgData name="Patrick ZURN" userId="442f44fc-0e0f-4110-91b1-707ca63a3e8a" providerId="ADAL" clId="{6490A22F-1121-4387-92E3-58F9782C0AC8}" dt="2024-11-26T09:00:18.325" v="510" actId="1076"/>
        <pc:sldMkLst>
          <pc:docMk/>
          <pc:sldMk cId="3498228697" sldId="550"/>
        </pc:sldMkLst>
        <pc:spChg chg="mod">
          <ac:chgData name="Patrick ZURN" userId="442f44fc-0e0f-4110-91b1-707ca63a3e8a" providerId="ADAL" clId="{6490A22F-1121-4387-92E3-58F9782C0AC8}" dt="2024-11-26T08:56:01.868" v="504" actId="14100"/>
          <ac:spMkLst>
            <pc:docMk/>
            <pc:sldMk cId="3498228697" sldId="550"/>
            <ac:spMk id="2" creationId="{0A097616-AC2B-2AEE-4C3D-B7E05A8DAD73}"/>
          </ac:spMkLst>
        </pc:spChg>
        <pc:picChg chg="add mod">
          <ac:chgData name="Patrick ZURN" userId="442f44fc-0e0f-4110-91b1-707ca63a3e8a" providerId="ADAL" clId="{6490A22F-1121-4387-92E3-58F9782C0AC8}" dt="2024-11-26T09:00:18.325" v="510" actId="1076"/>
          <ac:picMkLst>
            <pc:docMk/>
            <pc:sldMk cId="3498228697" sldId="550"/>
            <ac:picMk id="4" creationId="{CDB58D26-2A3B-EDF4-F8A3-551C744407F2}"/>
          </ac:picMkLst>
        </pc:picChg>
        <pc:picChg chg="del">
          <ac:chgData name="Patrick ZURN" userId="442f44fc-0e0f-4110-91b1-707ca63a3e8a" providerId="ADAL" clId="{6490A22F-1121-4387-92E3-58F9782C0AC8}" dt="2024-11-26T09:00:03.336" v="508" actId="478"/>
          <ac:picMkLst>
            <pc:docMk/>
            <pc:sldMk cId="3498228697" sldId="550"/>
            <ac:picMk id="5" creationId="{283E10A7-8911-1AD6-83E5-73FDFCBD304A}"/>
          </ac:picMkLst>
        </pc:picChg>
      </pc:sldChg>
      <pc:sldChg chg="addSp delSp modSp mod">
        <pc:chgData name="Patrick ZURN" userId="442f44fc-0e0f-4110-91b1-707ca63a3e8a" providerId="ADAL" clId="{6490A22F-1121-4387-92E3-58F9782C0AC8}" dt="2024-11-26T09:04:54.371" v="596" actId="14100"/>
        <pc:sldMkLst>
          <pc:docMk/>
          <pc:sldMk cId="1813975069" sldId="551"/>
        </pc:sldMkLst>
        <pc:spChg chg="mod">
          <ac:chgData name="Patrick ZURN" userId="442f44fc-0e0f-4110-91b1-707ca63a3e8a" providerId="ADAL" clId="{6490A22F-1121-4387-92E3-58F9782C0AC8}" dt="2024-11-26T09:03:40.255" v="575" actId="20577"/>
          <ac:spMkLst>
            <pc:docMk/>
            <pc:sldMk cId="1813975069" sldId="551"/>
            <ac:spMk id="2" creationId="{0A097616-AC2B-2AEE-4C3D-B7E05A8DAD73}"/>
          </ac:spMkLst>
        </pc:spChg>
        <pc:picChg chg="del">
          <ac:chgData name="Patrick ZURN" userId="442f44fc-0e0f-4110-91b1-707ca63a3e8a" providerId="ADAL" clId="{6490A22F-1121-4387-92E3-58F9782C0AC8}" dt="2024-11-26T09:03:42.413" v="577" actId="478"/>
          <ac:picMkLst>
            <pc:docMk/>
            <pc:sldMk cId="1813975069" sldId="551"/>
            <ac:picMk id="4" creationId="{8AB87CBE-323A-0312-6D3E-F97DE37E7CE3}"/>
          </ac:picMkLst>
        </pc:picChg>
        <pc:picChg chg="add mod">
          <ac:chgData name="Patrick ZURN" userId="442f44fc-0e0f-4110-91b1-707ca63a3e8a" providerId="ADAL" clId="{6490A22F-1121-4387-92E3-58F9782C0AC8}" dt="2024-11-26T09:04:54.371" v="596" actId="14100"/>
          <ac:picMkLst>
            <pc:docMk/>
            <pc:sldMk cId="1813975069" sldId="551"/>
            <ac:picMk id="5" creationId="{378FB2AE-A460-F873-5C91-14D9F97A9627}"/>
          </ac:picMkLst>
        </pc:picChg>
        <pc:picChg chg="del">
          <ac:chgData name="Patrick ZURN" userId="442f44fc-0e0f-4110-91b1-707ca63a3e8a" providerId="ADAL" clId="{6490A22F-1121-4387-92E3-58F9782C0AC8}" dt="2024-11-26T09:03:41.885" v="576" actId="478"/>
          <ac:picMkLst>
            <pc:docMk/>
            <pc:sldMk cId="1813975069" sldId="551"/>
            <ac:picMk id="7" creationId="{A65665C3-228B-2FB2-DAB8-13F0C44585D0}"/>
          </ac:picMkLst>
        </pc:picChg>
      </pc:sldChg>
      <pc:sldChg chg="addSp delSp modSp mod">
        <pc:chgData name="Patrick ZURN" userId="442f44fc-0e0f-4110-91b1-707ca63a3e8a" providerId="ADAL" clId="{6490A22F-1121-4387-92E3-58F9782C0AC8}" dt="2024-11-26T09:37:34.079" v="642" actId="14100"/>
        <pc:sldMkLst>
          <pc:docMk/>
          <pc:sldMk cId="803325962" sldId="552"/>
        </pc:sldMkLst>
        <pc:picChg chg="del">
          <ac:chgData name="Patrick ZURN" userId="442f44fc-0e0f-4110-91b1-707ca63a3e8a" providerId="ADAL" clId="{6490A22F-1121-4387-92E3-58F9782C0AC8}" dt="2024-11-26T09:05:13.868" v="599" actId="478"/>
          <ac:picMkLst>
            <pc:docMk/>
            <pc:sldMk cId="803325962" sldId="552"/>
            <ac:picMk id="4" creationId="{56D61338-5EEC-A737-2E44-4257543C0364}"/>
          </ac:picMkLst>
        </pc:picChg>
        <pc:picChg chg="add mod">
          <ac:chgData name="Patrick ZURN" userId="442f44fc-0e0f-4110-91b1-707ca63a3e8a" providerId="ADAL" clId="{6490A22F-1121-4387-92E3-58F9782C0AC8}" dt="2024-11-26T09:36:40.139" v="616" actId="1076"/>
          <ac:picMkLst>
            <pc:docMk/>
            <pc:sldMk cId="803325962" sldId="552"/>
            <ac:picMk id="5" creationId="{483EFEA1-FEEB-B7F1-27C9-D404562C0D77}"/>
          </ac:picMkLst>
        </pc:picChg>
        <pc:picChg chg="del">
          <ac:chgData name="Patrick ZURN" userId="442f44fc-0e0f-4110-91b1-707ca63a3e8a" providerId="ADAL" clId="{6490A22F-1121-4387-92E3-58F9782C0AC8}" dt="2024-11-26T09:05:13.372" v="598" actId="478"/>
          <ac:picMkLst>
            <pc:docMk/>
            <pc:sldMk cId="803325962" sldId="552"/>
            <ac:picMk id="6" creationId="{8B66EB3F-E0CB-4F37-0153-10A841652333}"/>
          </ac:picMkLst>
        </pc:picChg>
        <pc:picChg chg="del">
          <ac:chgData name="Patrick ZURN" userId="442f44fc-0e0f-4110-91b1-707ca63a3e8a" providerId="ADAL" clId="{6490A22F-1121-4387-92E3-58F9782C0AC8}" dt="2024-11-26T09:05:14.333" v="600" actId="478"/>
          <ac:picMkLst>
            <pc:docMk/>
            <pc:sldMk cId="803325962" sldId="552"/>
            <ac:picMk id="9" creationId="{E6703C5E-FB18-CEC4-78B2-38EAA4755632}"/>
          </ac:picMkLst>
        </pc:picChg>
        <pc:picChg chg="add mod">
          <ac:chgData name="Patrick ZURN" userId="442f44fc-0e0f-4110-91b1-707ca63a3e8a" providerId="ADAL" clId="{6490A22F-1121-4387-92E3-58F9782C0AC8}" dt="2024-11-26T09:37:25.400" v="641" actId="1035"/>
          <ac:picMkLst>
            <pc:docMk/>
            <pc:sldMk cId="803325962" sldId="552"/>
            <ac:picMk id="10" creationId="{7E4820A1-E746-827D-ACD5-D84EECFCEAC7}"/>
          </ac:picMkLst>
        </pc:picChg>
        <pc:picChg chg="del">
          <ac:chgData name="Patrick ZURN" userId="442f44fc-0e0f-4110-91b1-707ca63a3e8a" providerId="ADAL" clId="{6490A22F-1121-4387-92E3-58F9782C0AC8}" dt="2024-11-26T09:05:12.908" v="597" actId="478"/>
          <ac:picMkLst>
            <pc:docMk/>
            <pc:sldMk cId="803325962" sldId="552"/>
            <ac:picMk id="11" creationId="{17E17FB4-3F3A-8633-7EE5-2BD195F17436}"/>
          </ac:picMkLst>
        </pc:picChg>
        <pc:picChg chg="add mod">
          <ac:chgData name="Patrick ZURN" userId="442f44fc-0e0f-4110-91b1-707ca63a3e8a" providerId="ADAL" clId="{6490A22F-1121-4387-92E3-58F9782C0AC8}" dt="2024-11-26T09:36:52.277" v="620" actId="14100"/>
          <ac:picMkLst>
            <pc:docMk/>
            <pc:sldMk cId="803325962" sldId="552"/>
            <ac:picMk id="13" creationId="{938FC3A7-443E-1C6E-44F5-C6B095EC70A5}"/>
          </ac:picMkLst>
        </pc:picChg>
        <pc:picChg chg="add mod">
          <ac:chgData name="Patrick ZURN" userId="442f44fc-0e0f-4110-91b1-707ca63a3e8a" providerId="ADAL" clId="{6490A22F-1121-4387-92E3-58F9782C0AC8}" dt="2024-11-26T09:37:34.079" v="642" actId="14100"/>
          <ac:picMkLst>
            <pc:docMk/>
            <pc:sldMk cId="803325962" sldId="552"/>
            <ac:picMk id="15" creationId="{053A1FE8-0AF1-F5EE-AC84-1C0AB6E4A51D}"/>
          </ac:picMkLst>
        </pc:picChg>
      </pc:sldChg>
      <pc:sldChg chg="del">
        <pc:chgData name="Patrick ZURN" userId="442f44fc-0e0f-4110-91b1-707ca63a3e8a" providerId="ADAL" clId="{6490A22F-1121-4387-92E3-58F9782C0AC8}" dt="2024-11-26T13:50:15.873" v="701" actId="47"/>
        <pc:sldMkLst>
          <pc:docMk/>
          <pc:sldMk cId="2596753123" sldId="553"/>
        </pc:sldMkLst>
      </pc:sldChg>
      <pc:sldChg chg="del">
        <pc:chgData name="Patrick ZURN" userId="442f44fc-0e0f-4110-91b1-707ca63a3e8a" providerId="ADAL" clId="{6490A22F-1121-4387-92E3-58F9782C0AC8}" dt="2024-11-26T13:50:18.155" v="702" actId="47"/>
        <pc:sldMkLst>
          <pc:docMk/>
          <pc:sldMk cId="1462191365" sldId="554"/>
        </pc:sldMkLst>
      </pc:sldChg>
      <pc:sldChg chg="add del">
        <pc:chgData name="Patrick ZURN" userId="442f44fc-0e0f-4110-91b1-707ca63a3e8a" providerId="ADAL" clId="{6490A22F-1121-4387-92E3-58F9782C0AC8}" dt="2024-11-26T13:51:09.923" v="706" actId="47"/>
        <pc:sldMkLst>
          <pc:docMk/>
          <pc:sldMk cId="854304498" sldId="555"/>
        </pc:sldMkLst>
      </pc:sldChg>
      <pc:sldChg chg="del">
        <pc:chgData name="Patrick ZURN" userId="442f44fc-0e0f-4110-91b1-707ca63a3e8a" providerId="ADAL" clId="{6490A22F-1121-4387-92E3-58F9782C0AC8}" dt="2024-11-26T13:51:13.851" v="707" actId="47"/>
        <pc:sldMkLst>
          <pc:docMk/>
          <pc:sldMk cId="3111003176" sldId="556"/>
        </pc:sldMkLst>
      </pc:sldChg>
      <pc:sldChg chg="del">
        <pc:chgData name="Patrick ZURN" userId="442f44fc-0e0f-4110-91b1-707ca63a3e8a" providerId="ADAL" clId="{6490A22F-1121-4387-92E3-58F9782C0AC8}" dt="2024-11-26T13:51:55.592" v="708" actId="47"/>
        <pc:sldMkLst>
          <pc:docMk/>
          <pc:sldMk cId="2619239962" sldId="557"/>
        </pc:sldMkLst>
      </pc:sldChg>
      <pc:sldChg chg="del">
        <pc:chgData name="Patrick ZURN" userId="442f44fc-0e0f-4110-91b1-707ca63a3e8a" providerId="ADAL" clId="{6490A22F-1121-4387-92E3-58F9782C0AC8}" dt="2024-11-26T10:57:10.636" v="646" actId="47"/>
        <pc:sldMkLst>
          <pc:docMk/>
          <pc:sldMk cId="1621061315" sldId="558"/>
        </pc:sldMkLst>
      </pc:sldChg>
      <pc:sldChg chg="del">
        <pc:chgData name="Patrick ZURN" userId="442f44fc-0e0f-4110-91b1-707ca63a3e8a" providerId="ADAL" clId="{6490A22F-1121-4387-92E3-58F9782C0AC8}" dt="2024-11-25T12:57:04.133" v="65" actId="47"/>
        <pc:sldMkLst>
          <pc:docMk/>
          <pc:sldMk cId="748820116" sldId="559"/>
        </pc:sldMkLst>
      </pc:sldChg>
      <pc:sldChg chg="del">
        <pc:chgData name="Patrick ZURN" userId="442f44fc-0e0f-4110-91b1-707ca63a3e8a" providerId="ADAL" clId="{6490A22F-1121-4387-92E3-58F9782C0AC8}" dt="2024-11-25T12:57:04.517" v="66" actId="47"/>
        <pc:sldMkLst>
          <pc:docMk/>
          <pc:sldMk cId="2498459094" sldId="560"/>
        </pc:sldMkLst>
      </pc:sldChg>
      <pc:sldChg chg="del">
        <pc:chgData name="Patrick ZURN" userId="442f44fc-0e0f-4110-91b1-707ca63a3e8a" providerId="ADAL" clId="{6490A22F-1121-4387-92E3-58F9782C0AC8}" dt="2024-11-25T12:57:05.430" v="67" actId="47"/>
        <pc:sldMkLst>
          <pc:docMk/>
          <pc:sldMk cId="3988054987" sldId="561"/>
        </pc:sldMkLst>
      </pc:sldChg>
      <pc:sldChg chg="del">
        <pc:chgData name="Patrick ZURN" userId="442f44fc-0e0f-4110-91b1-707ca63a3e8a" providerId="ADAL" clId="{6490A22F-1121-4387-92E3-58F9782C0AC8}" dt="2024-11-25T12:57:09.359" v="69" actId="47"/>
        <pc:sldMkLst>
          <pc:docMk/>
          <pc:sldMk cId="2282470752" sldId="562"/>
        </pc:sldMkLst>
      </pc:sldChg>
      <pc:sldChg chg="addSp delSp modSp mod modNotesTx">
        <pc:chgData name="Patrick ZURN" userId="442f44fc-0e0f-4110-91b1-707ca63a3e8a" providerId="ADAL" clId="{6490A22F-1121-4387-92E3-58F9782C0AC8}" dt="2024-11-26T16:49:55.789" v="713"/>
        <pc:sldMkLst>
          <pc:docMk/>
          <pc:sldMk cId="2033596188" sldId="563"/>
        </pc:sldMkLst>
        <pc:spChg chg="mod">
          <ac:chgData name="Patrick ZURN" userId="442f44fc-0e0f-4110-91b1-707ca63a3e8a" providerId="ADAL" clId="{6490A22F-1121-4387-92E3-58F9782C0AC8}" dt="2024-11-26T16:49:38.755" v="711" actId="1076"/>
          <ac:spMkLst>
            <pc:docMk/>
            <pc:sldMk cId="2033596188" sldId="563"/>
            <ac:spMk id="9" creationId="{B690F1D5-0586-45D9-B25E-E3238505A2F1}"/>
          </ac:spMkLst>
        </pc:spChg>
        <pc:picChg chg="add mod">
          <ac:chgData name="Patrick ZURN" userId="442f44fc-0e0f-4110-91b1-707ca63a3e8a" providerId="ADAL" clId="{6490A22F-1121-4387-92E3-58F9782C0AC8}" dt="2024-11-26T16:49:40.074" v="712" actId="1076"/>
          <ac:picMkLst>
            <pc:docMk/>
            <pc:sldMk cId="2033596188" sldId="563"/>
            <ac:picMk id="4" creationId="{EF93CF21-9413-1A29-DACA-D565E3D29C07}"/>
          </ac:picMkLst>
        </pc:picChg>
        <pc:picChg chg="del">
          <ac:chgData name="Patrick ZURN" userId="442f44fc-0e0f-4110-91b1-707ca63a3e8a" providerId="ADAL" clId="{6490A22F-1121-4387-92E3-58F9782C0AC8}" dt="2024-11-26T16:49:32.789" v="709" actId="478"/>
          <ac:picMkLst>
            <pc:docMk/>
            <pc:sldMk cId="2033596188" sldId="563"/>
            <ac:picMk id="1026" creationId="{A423E872-CE1A-4445-BF68-1AABBC634931}"/>
          </ac:picMkLst>
        </pc:picChg>
      </pc:sldChg>
      <pc:sldChg chg="delSp modSp add mod">
        <pc:chgData name="Patrick ZURN" userId="442f44fc-0e0f-4110-91b1-707ca63a3e8a" providerId="ADAL" clId="{6490A22F-1121-4387-92E3-58F9782C0AC8}" dt="2024-11-25T13:18:30.755" v="377" actId="1036"/>
        <pc:sldMkLst>
          <pc:docMk/>
          <pc:sldMk cId="1900948283" sldId="564"/>
        </pc:sldMkLst>
        <pc:picChg chg="mod">
          <ac:chgData name="Patrick ZURN" userId="442f44fc-0e0f-4110-91b1-707ca63a3e8a" providerId="ADAL" clId="{6490A22F-1121-4387-92E3-58F9782C0AC8}" dt="2024-11-25T13:18:30.755" v="377" actId="1036"/>
          <ac:picMkLst>
            <pc:docMk/>
            <pc:sldMk cId="1900948283" sldId="564"/>
            <ac:picMk id="5" creationId="{12753889-AE70-C942-E3B0-246950F8C847}"/>
          </ac:picMkLst>
        </pc:picChg>
        <pc:picChg chg="mod">
          <ac:chgData name="Patrick ZURN" userId="442f44fc-0e0f-4110-91b1-707ca63a3e8a" providerId="ADAL" clId="{6490A22F-1121-4387-92E3-58F9782C0AC8}" dt="2024-11-25T13:18:22.204" v="375" actId="1076"/>
          <ac:picMkLst>
            <pc:docMk/>
            <pc:sldMk cId="1900948283" sldId="564"/>
            <ac:picMk id="12" creationId="{C1CF217D-7980-6525-B9EA-E1D2A899D92A}"/>
          </ac:picMkLst>
        </pc:picChg>
        <pc:picChg chg="del">
          <ac:chgData name="Patrick ZURN" userId="442f44fc-0e0f-4110-91b1-707ca63a3e8a" providerId="ADAL" clId="{6490A22F-1121-4387-92E3-58F9782C0AC8}" dt="2024-11-25T13:17:55.982" v="352" actId="478"/>
          <ac:picMkLst>
            <pc:docMk/>
            <pc:sldMk cId="1900948283" sldId="564"/>
            <ac:picMk id="15" creationId="{55311145-7E6A-E2E3-C7D9-88C97A6A7C63}"/>
          </ac:picMkLst>
        </pc:picChg>
        <pc:picChg chg="del">
          <ac:chgData name="Patrick ZURN" userId="442f44fc-0e0f-4110-91b1-707ca63a3e8a" providerId="ADAL" clId="{6490A22F-1121-4387-92E3-58F9782C0AC8}" dt="2024-11-25T13:17:56.453" v="353" actId="478"/>
          <ac:picMkLst>
            <pc:docMk/>
            <pc:sldMk cId="1900948283" sldId="564"/>
            <ac:picMk id="17" creationId="{0BB98AB4-357C-70B1-EA53-74D13FE30500}"/>
          </ac:picMkLst>
        </pc:picChg>
      </pc:sldChg>
      <pc:sldChg chg="addSp delSp modSp add mod">
        <pc:chgData name="Patrick ZURN" userId="442f44fc-0e0f-4110-91b1-707ca63a3e8a" providerId="ADAL" clId="{6490A22F-1121-4387-92E3-58F9782C0AC8}" dt="2024-11-25T16:30:14.856" v="485" actId="1037"/>
        <pc:sldMkLst>
          <pc:docMk/>
          <pc:sldMk cId="1937520632" sldId="565"/>
        </pc:sldMkLst>
        <pc:spChg chg="mod">
          <ac:chgData name="Patrick ZURN" userId="442f44fc-0e0f-4110-91b1-707ca63a3e8a" providerId="ADAL" clId="{6490A22F-1121-4387-92E3-58F9782C0AC8}" dt="2024-11-25T14:13:34.644" v="428" actId="20577"/>
          <ac:spMkLst>
            <pc:docMk/>
            <pc:sldMk cId="1937520632" sldId="565"/>
            <ac:spMk id="6" creationId="{60140802-2CAC-581E-5226-7D0ABEF11913}"/>
          </ac:spMkLst>
        </pc:spChg>
        <pc:picChg chg="add mod modCrop">
          <ac:chgData name="Patrick ZURN" userId="442f44fc-0e0f-4110-91b1-707ca63a3e8a" providerId="ADAL" clId="{6490A22F-1121-4387-92E3-58F9782C0AC8}" dt="2024-11-25T15:31:44.354" v="484" actId="1038"/>
          <ac:picMkLst>
            <pc:docMk/>
            <pc:sldMk cId="1937520632" sldId="565"/>
            <ac:picMk id="3" creationId="{B1B33093-8E16-12C6-509B-D88A31800FC5}"/>
          </ac:picMkLst>
        </pc:picChg>
        <pc:picChg chg="add mod">
          <ac:chgData name="Patrick ZURN" userId="442f44fc-0e0f-4110-91b1-707ca63a3e8a" providerId="ADAL" clId="{6490A22F-1121-4387-92E3-58F9782C0AC8}" dt="2024-11-25T16:30:14.856" v="485" actId="1037"/>
          <ac:picMkLst>
            <pc:docMk/>
            <pc:sldMk cId="1937520632" sldId="565"/>
            <ac:picMk id="7" creationId="{171727C6-F411-FCC9-46F1-758C80D90667}"/>
          </ac:picMkLst>
        </pc:picChg>
        <pc:picChg chg="add mod modCrop">
          <ac:chgData name="Patrick ZURN" userId="442f44fc-0e0f-4110-91b1-707ca63a3e8a" providerId="ADAL" clId="{6490A22F-1121-4387-92E3-58F9782C0AC8}" dt="2024-11-25T15:31:44.354" v="484" actId="1038"/>
          <ac:picMkLst>
            <pc:docMk/>
            <pc:sldMk cId="1937520632" sldId="565"/>
            <ac:picMk id="8" creationId="{B718C845-24EA-BBBB-BB96-5BD79582637C}"/>
          </ac:picMkLst>
        </pc:picChg>
        <pc:picChg chg="del">
          <ac:chgData name="Patrick ZURN" userId="442f44fc-0e0f-4110-91b1-707ca63a3e8a" providerId="ADAL" clId="{6490A22F-1121-4387-92E3-58F9782C0AC8}" dt="2024-11-25T14:13:29.967" v="406" actId="478"/>
          <ac:picMkLst>
            <pc:docMk/>
            <pc:sldMk cId="1937520632" sldId="565"/>
            <ac:picMk id="15" creationId="{3FD3B1BE-3FBD-5236-E4A6-DF337DED8042}"/>
          </ac:picMkLst>
        </pc:picChg>
        <pc:picChg chg="del">
          <ac:chgData name="Patrick ZURN" userId="442f44fc-0e0f-4110-91b1-707ca63a3e8a" providerId="ADAL" clId="{6490A22F-1121-4387-92E3-58F9782C0AC8}" dt="2024-11-25T14:13:29.561" v="405" actId="478"/>
          <ac:picMkLst>
            <pc:docMk/>
            <pc:sldMk cId="1937520632" sldId="565"/>
            <ac:picMk id="17" creationId="{EB643459-302D-C105-7764-F00956A76680}"/>
          </ac:picMkLst>
        </pc:picChg>
      </pc:sldChg>
      <pc:sldChg chg="addSp delSp modSp add mod">
        <pc:chgData name="Patrick ZURN" userId="442f44fc-0e0f-4110-91b1-707ca63a3e8a" providerId="ADAL" clId="{6490A22F-1121-4387-92E3-58F9782C0AC8}" dt="2024-11-26T09:02:32.651" v="557" actId="1076"/>
        <pc:sldMkLst>
          <pc:docMk/>
          <pc:sldMk cId="2556249126" sldId="566"/>
        </pc:sldMkLst>
        <pc:spChg chg="mod">
          <ac:chgData name="Patrick ZURN" userId="442f44fc-0e0f-4110-91b1-707ca63a3e8a" providerId="ADAL" clId="{6490A22F-1121-4387-92E3-58F9782C0AC8}" dt="2024-11-26T09:02:16.356" v="553" actId="1076"/>
          <ac:spMkLst>
            <pc:docMk/>
            <pc:sldMk cId="2556249126" sldId="566"/>
            <ac:spMk id="7" creationId="{7B7748B7-C301-2888-4CA9-550735B33E3C}"/>
          </ac:spMkLst>
        </pc:spChg>
        <pc:picChg chg="del">
          <ac:chgData name="Patrick ZURN" userId="442f44fc-0e0f-4110-91b1-707ca63a3e8a" providerId="ADAL" clId="{6490A22F-1121-4387-92E3-58F9782C0AC8}" dt="2024-11-26T09:02:01.135" v="524" actId="478"/>
          <ac:picMkLst>
            <pc:docMk/>
            <pc:sldMk cId="2556249126" sldId="566"/>
            <ac:picMk id="3" creationId="{FFD50BFA-C0BD-A4FD-7F6B-E4A7BE4D967A}"/>
          </ac:picMkLst>
        </pc:picChg>
        <pc:picChg chg="add mod">
          <ac:chgData name="Patrick ZURN" userId="442f44fc-0e0f-4110-91b1-707ca63a3e8a" providerId="ADAL" clId="{6490A22F-1121-4387-92E3-58F9782C0AC8}" dt="2024-11-26T09:02:32.651" v="557" actId="1076"/>
          <ac:picMkLst>
            <pc:docMk/>
            <pc:sldMk cId="2556249126" sldId="566"/>
            <ac:picMk id="4" creationId="{59ECE6E7-8A4F-20B2-02EE-17ED3B6AB41B}"/>
          </ac:picMkLst>
        </pc:picChg>
      </pc:sldChg>
      <pc:sldChg chg="addSp delSp modSp add mod">
        <pc:chgData name="Patrick ZURN" userId="442f44fc-0e0f-4110-91b1-707ca63a3e8a" providerId="ADAL" clId="{6490A22F-1121-4387-92E3-58F9782C0AC8}" dt="2024-11-26T09:04:48.303" v="595" actId="1076"/>
        <pc:sldMkLst>
          <pc:docMk/>
          <pc:sldMk cId="3208671474" sldId="567"/>
        </pc:sldMkLst>
        <pc:spChg chg="mod">
          <ac:chgData name="Patrick ZURN" userId="442f44fc-0e0f-4110-91b1-707ca63a3e8a" providerId="ADAL" clId="{6490A22F-1121-4387-92E3-58F9782C0AC8}" dt="2024-11-26T09:03:53.229" v="585" actId="20577"/>
          <ac:spMkLst>
            <pc:docMk/>
            <pc:sldMk cId="3208671474" sldId="567"/>
            <ac:spMk id="2" creationId="{F92ECA79-AF4F-ADBE-A540-9C14B6246A66}"/>
          </ac:spMkLst>
        </pc:spChg>
        <pc:picChg chg="del">
          <ac:chgData name="Patrick ZURN" userId="442f44fc-0e0f-4110-91b1-707ca63a3e8a" providerId="ADAL" clId="{6490A22F-1121-4387-92E3-58F9782C0AC8}" dt="2024-11-26T09:03:55.997" v="586" actId="478"/>
          <ac:picMkLst>
            <pc:docMk/>
            <pc:sldMk cId="3208671474" sldId="567"/>
            <ac:picMk id="4" creationId="{7DFB759B-799D-AC87-170E-CEA861B4F3C7}"/>
          </ac:picMkLst>
        </pc:picChg>
        <pc:picChg chg="add mod">
          <ac:chgData name="Patrick ZURN" userId="442f44fc-0e0f-4110-91b1-707ca63a3e8a" providerId="ADAL" clId="{6490A22F-1121-4387-92E3-58F9782C0AC8}" dt="2024-11-26T09:04:48.303" v="595" actId="1076"/>
          <ac:picMkLst>
            <pc:docMk/>
            <pc:sldMk cId="3208671474" sldId="567"/>
            <ac:picMk id="5" creationId="{4637B4F6-1885-6F43-F851-7E0985F44E2E}"/>
          </ac:picMkLst>
        </pc:picChg>
        <pc:picChg chg="del">
          <ac:chgData name="Patrick ZURN" userId="442f44fc-0e0f-4110-91b1-707ca63a3e8a" providerId="ADAL" clId="{6490A22F-1121-4387-92E3-58F9782C0AC8}" dt="2024-11-26T09:03:57.479" v="587" actId="478"/>
          <ac:picMkLst>
            <pc:docMk/>
            <pc:sldMk cId="3208671474" sldId="567"/>
            <ac:picMk id="7" creationId="{2E82CA06-6FD1-AC9B-3D4C-5AB3CCEB9CAD}"/>
          </ac:picMkLst>
        </pc:picChg>
      </pc:sldChg>
      <pc:sldChg chg="add del">
        <pc:chgData name="Patrick ZURN" userId="442f44fc-0e0f-4110-91b1-707ca63a3e8a" providerId="ADAL" clId="{6490A22F-1121-4387-92E3-58F9782C0AC8}" dt="2024-11-26T10:57:08.551" v="645"/>
        <pc:sldMkLst>
          <pc:docMk/>
          <pc:sldMk cId="1234745423" sldId="568"/>
        </pc:sldMkLst>
      </pc:sldChg>
      <pc:sldChg chg="add del">
        <pc:chgData name="Patrick ZURN" userId="442f44fc-0e0f-4110-91b1-707ca63a3e8a" providerId="ADAL" clId="{6490A22F-1121-4387-92E3-58F9782C0AC8}" dt="2024-11-26T10:57:08.551" v="645"/>
        <pc:sldMkLst>
          <pc:docMk/>
          <pc:sldMk cId="3475506624" sldId="569"/>
        </pc:sldMkLst>
      </pc:sldChg>
      <pc:sldChg chg="add del">
        <pc:chgData name="Patrick ZURN" userId="442f44fc-0e0f-4110-91b1-707ca63a3e8a" providerId="ADAL" clId="{6490A22F-1121-4387-92E3-58F9782C0AC8}" dt="2024-11-26T10:57:08.551" v="645"/>
        <pc:sldMkLst>
          <pc:docMk/>
          <pc:sldMk cId="4177305131" sldId="570"/>
        </pc:sldMkLst>
      </pc:sldChg>
      <pc:sldChg chg="add del">
        <pc:chgData name="Patrick ZURN" userId="442f44fc-0e0f-4110-91b1-707ca63a3e8a" providerId="ADAL" clId="{6490A22F-1121-4387-92E3-58F9782C0AC8}" dt="2024-11-26T16:50:57.394" v="724"/>
        <pc:sldMkLst>
          <pc:docMk/>
          <pc:sldMk cId="279897036" sldId="571"/>
        </pc:sldMkLst>
      </pc:sldChg>
      <pc:sldChg chg="modSp add mod">
        <pc:chgData name="Patrick ZURN" userId="442f44fc-0e0f-4110-91b1-707ca63a3e8a" providerId="ADAL" clId="{6490A22F-1121-4387-92E3-58F9782C0AC8}" dt="2024-11-26T16:58:40.607" v="769" actId="20577"/>
        <pc:sldMkLst>
          <pc:docMk/>
          <pc:sldMk cId="2286866131" sldId="571"/>
        </pc:sldMkLst>
        <pc:spChg chg="mod">
          <ac:chgData name="Patrick ZURN" userId="442f44fc-0e0f-4110-91b1-707ca63a3e8a" providerId="ADAL" clId="{6490A22F-1121-4387-92E3-58F9782C0AC8}" dt="2024-11-26T16:51:08.392" v="726" actId="14100"/>
          <ac:spMkLst>
            <pc:docMk/>
            <pc:sldMk cId="2286866131" sldId="571"/>
            <ac:spMk id="2" creationId="{00000000-0000-0000-0000-000000000000}"/>
          </ac:spMkLst>
        </pc:spChg>
        <pc:spChg chg="mod">
          <ac:chgData name="Patrick ZURN" userId="442f44fc-0e0f-4110-91b1-707ca63a3e8a" providerId="ADAL" clId="{6490A22F-1121-4387-92E3-58F9782C0AC8}" dt="2024-11-26T16:58:40.607" v="769" actId="20577"/>
          <ac:spMkLst>
            <pc:docMk/>
            <pc:sldMk cId="2286866131" sldId="571"/>
            <ac:spMk id="3" creationId="{43EE97FF-C1A8-449D-A7F0-15A199C60203}"/>
          </ac:spMkLst>
        </pc:spChg>
        <pc:spChg chg="mod">
          <ac:chgData name="Patrick ZURN" userId="442f44fc-0e0f-4110-91b1-707ca63a3e8a" providerId="ADAL" clId="{6490A22F-1121-4387-92E3-58F9782C0AC8}" dt="2024-11-26T16:51:17.544" v="755" actId="1038"/>
          <ac:spMkLst>
            <pc:docMk/>
            <pc:sldMk cId="2286866131" sldId="571"/>
            <ac:spMk id="6" creationId="{CF81393A-FCC1-4FDA-860C-D249E230BE70}"/>
          </ac:spMkLst>
        </pc:spChg>
      </pc:sldChg>
      <pc:sldChg chg="add del">
        <pc:chgData name="Patrick ZURN" userId="442f44fc-0e0f-4110-91b1-707ca63a3e8a" providerId="ADAL" clId="{6490A22F-1121-4387-92E3-58F9782C0AC8}" dt="2024-11-26T16:51:54.712" v="760"/>
        <pc:sldMkLst>
          <pc:docMk/>
          <pc:sldMk cId="2121379908" sldId="572"/>
        </pc:sldMkLst>
      </pc:sldChg>
      <pc:sldChg chg="modSp add mod">
        <pc:chgData name="Patrick ZURN" userId="442f44fc-0e0f-4110-91b1-707ca63a3e8a" providerId="ADAL" clId="{6490A22F-1121-4387-92E3-58F9782C0AC8}" dt="2024-11-26T16:56:56.965" v="766" actId="20577"/>
        <pc:sldMkLst>
          <pc:docMk/>
          <pc:sldMk cId="3223425178" sldId="572"/>
        </pc:sldMkLst>
        <pc:spChg chg="mod">
          <ac:chgData name="Patrick ZURN" userId="442f44fc-0e0f-4110-91b1-707ca63a3e8a" providerId="ADAL" clId="{6490A22F-1121-4387-92E3-58F9782C0AC8}" dt="2024-11-26T16:56:56.965" v="766" actId="20577"/>
          <ac:spMkLst>
            <pc:docMk/>
            <pc:sldMk cId="3223425178" sldId="572"/>
            <ac:spMk id="25603" creationId="{00000000-0000-0000-0000-000000000000}"/>
          </ac:spMkLst>
        </pc:spChg>
      </pc:sldChg>
      <pc:sldChg chg="addSp delSp modSp add mod delAnim modNotes modNotesTx">
        <pc:chgData name="Patrick ZURN" userId="442f44fc-0e0f-4110-91b1-707ca63a3e8a" providerId="ADAL" clId="{6490A22F-1121-4387-92E3-58F9782C0AC8}" dt="2024-11-26T17:10:52.886" v="900" actId="478"/>
        <pc:sldMkLst>
          <pc:docMk/>
          <pc:sldMk cId="1369695816" sldId="573"/>
        </pc:sldMkLst>
        <pc:spChg chg="del">
          <ac:chgData name="Patrick ZURN" userId="442f44fc-0e0f-4110-91b1-707ca63a3e8a" providerId="ADAL" clId="{6490A22F-1121-4387-92E3-58F9782C0AC8}" dt="2024-11-26T17:10:52.886" v="900" actId="478"/>
          <ac:spMkLst>
            <pc:docMk/>
            <pc:sldMk cId="1369695816" sldId="573"/>
            <ac:spMk id="3" creationId="{5250E944-97E6-1BEE-065B-2896C61BC3A1}"/>
          </ac:spMkLst>
        </pc:spChg>
        <pc:spChg chg="mod">
          <ac:chgData name="Patrick ZURN" userId="442f44fc-0e0f-4110-91b1-707ca63a3e8a" providerId="ADAL" clId="{6490A22F-1121-4387-92E3-58F9782C0AC8}" dt="2024-11-26T17:04:46.999" v="806" actId="20577"/>
          <ac:spMkLst>
            <pc:docMk/>
            <pc:sldMk cId="1369695816" sldId="573"/>
            <ac:spMk id="4" creationId="{3799DDD8-88B8-606A-4802-24208DE290F1}"/>
          </ac:spMkLst>
        </pc:spChg>
        <pc:spChg chg="del">
          <ac:chgData name="Patrick ZURN" userId="442f44fc-0e0f-4110-91b1-707ca63a3e8a" providerId="ADAL" clId="{6490A22F-1121-4387-92E3-58F9782C0AC8}" dt="2024-11-26T17:05:17.281" v="814" actId="478"/>
          <ac:spMkLst>
            <pc:docMk/>
            <pc:sldMk cId="1369695816" sldId="573"/>
            <ac:spMk id="6" creationId="{5C0A31F6-33A8-759E-25FD-D0E1EBEDBDDF}"/>
          </ac:spMkLst>
        </pc:spChg>
        <pc:spChg chg="del">
          <ac:chgData name="Patrick ZURN" userId="442f44fc-0e0f-4110-91b1-707ca63a3e8a" providerId="ADAL" clId="{6490A22F-1121-4387-92E3-58F9782C0AC8}" dt="2024-11-26T17:05:08.014" v="810" actId="478"/>
          <ac:spMkLst>
            <pc:docMk/>
            <pc:sldMk cId="1369695816" sldId="573"/>
            <ac:spMk id="8" creationId="{3B87C449-E89B-C1D3-89D9-7C7C4D864CDE}"/>
          </ac:spMkLst>
        </pc:spChg>
        <pc:picChg chg="del">
          <ac:chgData name="Patrick ZURN" userId="442f44fc-0e0f-4110-91b1-707ca63a3e8a" providerId="ADAL" clId="{6490A22F-1121-4387-92E3-58F9782C0AC8}" dt="2024-11-26T17:05:03.076" v="807" actId="478"/>
          <ac:picMkLst>
            <pc:docMk/>
            <pc:sldMk cId="1369695816" sldId="573"/>
            <ac:picMk id="5" creationId="{5C277F5F-12B5-9409-E0FD-28DF8C21A687}"/>
          </ac:picMkLst>
        </pc:picChg>
        <pc:picChg chg="add mod modCrop">
          <ac:chgData name="Patrick ZURN" userId="442f44fc-0e0f-4110-91b1-707ca63a3e8a" providerId="ADAL" clId="{6490A22F-1121-4387-92E3-58F9782C0AC8}" dt="2024-11-26T17:05:41.969" v="823" actId="1076"/>
          <ac:picMkLst>
            <pc:docMk/>
            <pc:sldMk cId="1369695816" sldId="573"/>
            <ac:picMk id="7" creationId="{1CF6942C-8309-A297-B70A-294BD2128C65}"/>
          </ac:picMkLst>
        </pc:picChg>
      </pc:sldChg>
      <pc:sldChg chg="addSp delSp modSp add mod delAnim modNotes modNotesTx">
        <pc:chgData name="Patrick ZURN" userId="442f44fc-0e0f-4110-91b1-707ca63a3e8a" providerId="ADAL" clId="{6490A22F-1121-4387-92E3-58F9782C0AC8}" dt="2024-11-26T17:10:46.911" v="899" actId="478"/>
        <pc:sldMkLst>
          <pc:docMk/>
          <pc:sldMk cId="4266848166" sldId="574"/>
        </pc:sldMkLst>
        <pc:spChg chg="del">
          <ac:chgData name="Patrick ZURN" userId="442f44fc-0e0f-4110-91b1-707ca63a3e8a" providerId="ADAL" clId="{6490A22F-1121-4387-92E3-58F9782C0AC8}" dt="2024-11-26T17:10:46.911" v="899" actId="478"/>
          <ac:spMkLst>
            <pc:docMk/>
            <pc:sldMk cId="4266848166" sldId="574"/>
            <ac:spMk id="3" creationId="{E02A3183-E1A1-C185-E3B8-C13806AC91EB}"/>
          </ac:spMkLst>
        </pc:spChg>
        <pc:spChg chg="mod">
          <ac:chgData name="Patrick ZURN" userId="442f44fc-0e0f-4110-91b1-707ca63a3e8a" providerId="ADAL" clId="{6490A22F-1121-4387-92E3-58F9782C0AC8}" dt="2024-11-26T17:07:49.254" v="851" actId="20577"/>
          <ac:spMkLst>
            <pc:docMk/>
            <pc:sldMk cId="4266848166" sldId="574"/>
            <ac:spMk id="4" creationId="{9F836B81-E1E8-ABD0-B17B-08B87E5BE346}"/>
          </ac:spMkLst>
        </pc:spChg>
        <pc:spChg chg="del">
          <ac:chgData name="Patrick ZURN" userId="442f44fc-0e0f-4110-91b1-707ca63a3e8a" providerId="ADAL" clId="{6490A22F-1121-4387-92E3-58F9782C0AC8}" dt="2024-11-26T17:07:55.348" v="853" actId="478"/>
          <ac:spMkLst>
            <pc:docMk/>
            <pc:sldMk cId="4266848166" sldId="574"/>
            <ac:spMk id="6" creationId="{2DEDAE34-C57C-B263-5402-BF0AA856B0E4}"/>
          </ac:spMkLst>
        </pc:spChg>
        <pc:spChg chg="del">
          <ac:chgData name="Patrick ZURN" userId="442f44fc-0e0f-4110-91b1-707ca63a3e8a" providerId="ADAL" clId="{6490A22F-1121-4387-92E3-58F9782C0AC8}" dt="2024-11-26T17:07:34.285" v="827" actId="478"/>
          <ac:spMkLst>
            <pc:docMk/>
            <pc:sldMk cId="4266848166" sldId="574"/>
            <ac:spMk id="8" creationId="{9CC78FCF-3450-3787-2320-221E9A64A24A}"/>
          </ac:spMkLst>
        </pc:spChg>
        <pc:picChg chg="del">
          <ac:chgData name="Patrick ZURN" userId="442f44fc-0e0f-4110-91b1-707ca63a3e8a" providerId="ADAL" clId="{6490A22F-1121-4387-92E3-58F9782C0AC8}" dt="2024-11-26T17:07:29.790" v="824" actId="478"/>
          <ac:picMkLst>
            <pc:docMk/>
            <pc:sldMk cId="4266848166" sldId="574"/>
            <ac:picMk id="5" creationId="{54071889-D66F-EDBC-E4B1-EF976ACBD807}"/>
          </ac:picMkLst>
        </pc:picChg>
        <pc:picChg chg="add mod modCrop">
          <ac:chgData name="Patrick ZURN" userId="442f44fc-0e0f-4110-91b1-707ca63a3e8a" providerId="ADAL" clId="{6490A22F-1121-4387-92E3-58F9782C0AC8}" dt="2024-11-26T17:08:09.962" v="861" actId="14100"/>
          <ac:picMkLst>
            <pc:docMk/>
            <pc:sldMk cId="4266848166" sldId="574"/>
            <ac:picMk id="7" creationId="{E6C1E4BF-8BA2-B479-9D7B-361CC1F5DFDD}"/>
          </ac:picMkLst>
        </pc:picChg>
      </pc:sldChg>
      <pc:sldChg chg="addSp delSp modSp add mod delAnim modNotes modNotesTx">
        <pc:chgData name="Patrick ZURN" userId="442f44fc-0e0f-4110-91b1-707ca63a3e8a" providerId="ADAL" clId="{6490A22F-1121-4387-92E3-58F9782C0AC8}" dt="2024-11-26T17:10:44.358" v="898" actId="478"/>
        <pc:sldMkLst>
          <pc:docMk/>
          <pc:sldMk cId="1182854633" sldId="575"/>
        </pc:sldMkLst>
        <pc:spChg chg="del">
          <ac:chgData name="Patrick ZURN" userId="442f44fc-0e0f-4110-91b1-707ca63a3e8a" providerId="ADAL" clId="{6490A22F-1121-4387-92E3-58F9782C0AC8}" dt="2024-11-26T17:10:44.358" v="898" actId="478"/>
          <ac:spMkLst>
            <pc:docMk/>
            <pc:sldMk cId="1182854633" sldId="575"/>
            <ac:spMk id="3" creationId="{78722652-2D3E-D611-39C3-B93810CAEBE3}"/>
          </ac:spMkLst>
        </pc:spChg>
        <pc:spChg chg="mod">
          <ac:chgData name="Patrick ZURN" userId="442f44fc-0e0f-4110-91b1-707ca63a3e8a" providerId="ADAL" clId="{6490A22F-1121-4387-92E3-58F9782C0AC8}" dt="2024-11-26T17:09:00.611" v="884" actId="20577"/>
          <ac:spMkLst>
            <pc:docMk/>
            <pc:sldMk cId="1182854633" sldId="575"/>
            <ac:spMk id="4" creationId="{9C7F1DCA-4708-7397-D5EC-F4491C376D99}"/>
          </ac:spMkLst>
        </pc:spChg>
        <pc:spChg chg="del">
          <ac:chgData name="Patrick ZURN" userId="442f44fc-0e0f-4110-91b1-707ca63a3e8a" providerId="ADAL" clId="{6490A22F-1121-4387-92E3-58F9782C0AC8}" dt="2024-11-26T17:08:52.255" v="863" actId="478"/>
          <ac:spMkLst>
            <pc:docMk/>
            <pc:sldMk cId="1182854633" sldId="575"/>
            <ac:spMk id="8" creationId="{2EFDFBB9-F57E-ECCC-24B3-3ECD0EE488BC}"/>
          </ac:spMkLst>
        </pc:spChg>
        <pc:picChg chg="del">
          <ac:chgData name="Patrick ZURN" userId="442f44fc-0e0f-4110-91b1-707ca63a3e8a" providerId="ADAL" clId="{6490A22F-1121-4387-92E3-58F9782C0AC8}" dt="2024-11-26T17:08:48.692" v="862" actId="478"/>
          <ac:picMkLst>
            <pc:docMk/>
            <pc:sldMk cId="1182854633" sldId="575"/>
            <ac:picMk id="5" creationId="{4AF4D23C-1015-FF36-36EC-7164DB09ACE7}"/>
          </ac:picMkLst>
        </pc:picChg>
        <pc:picChg chg="add mod">
          <ac:chgData name="Patrick ZURN" userId="442f44fc-0e0f-4110-91b1-707ca63a3e8a" providerId="ADAL" clId="{6490A22F-1121-4387-92E3-58F9782C0AC8}" dt="2024-11-26T17:09:15.046" v="887" actId="14100"/>
          <ac:picMkLst>
            <pc:docMk/>
            <pc:sldMk cId="1182854633" sldId="575"/>
            <ac:picMk id="7" creationId="{587AADA7-C89E-F215-97A2-9AD78F0F0ABB}"/>
          </ac:picMkLst>
        </pc:picChg>
        <pc:picChg chg="add mod">
          <ac:chgData name="Patrick ZURN" userId="442f44fc-0e0f-4110-91b1-707ca63a3e8a" providerId="ADAL" clId="{6490A22F-1121-4387-92E3-58F9782C0AC8}" dt="2024-11-26T17:09:17.492" v="888" actId="14100"/>
          <ac:picMkLst>
            <pc:docMk/>
            <pc:sldMk cId="1182854633" sldId="575"/>
            <ac:picMk id="10" creationId="{2BBA7AF9-92A0-34BF-101C-9581F247337A}"/>
          </ac:picMkLst>
        </pc:picChg>
      </pc:sldChg>
      <pc:sldChg chg="addSp delSp modSp add mod delAnim">
        <pc:chgData name="Patrick ZURN" userId="442f44fc-0e0f-4110-91b1-707ca63a3e8a" providerId="ADAL" clId="{6490A22F-1121-4387-92E3-58F9782C0AC8}" dt="2024-11-26T17:10:40.885" v="897" actId="478"/>
        <pc:sldMkLst>
          <pc:docMk/>
          <pc:sldMk cId="2937594811" sldId="576"/>
        </pc:sldMkLst>
        <pc:spChg chg="del">
          <ac:chgData name="Patrick ZURN" userId="442f44fc-0e0f-4110-91b1-707ca63a3e8a" providerId="ADAL" clId="{6490A22F-1121-4387-92E3-58F9782C0AC8}" dt="2024-11-26T17:10:40.885" v="897" actId="478"/>
          <ac:spMkLst>
            <pc:docMk/>
            <pc:sldMk cId="2937594811" sldId="576"/>
            <ac:spMk id="3" creationId="{6C6A806C-05B0-5DD1-821C-47DD30666673}"/>
          </ac:spMkLst>
        </pc:spChg>
        <pc:spChg chg="del">
          <ac:chgData name="Patrick ZURN" userId="442f44fc-0e0f-4110-91b1-707ca63a3e8a" providerId="ADAL" clId="{6490A22F-1121-4387-92E3-58F9782C0AC8}" dt="2024-11-26T17:10:35.977" v="895" actId="478"/>
          <ac:spMkLst>
            <pc:docMk/>
            <pc:sldMk cId="2937594811" sldId="576"/>
            <ac:spMk id="6" creationId="{6EF64780-D2B3-242C-EE70-E484988E0DF3}"/>
          </ac:spMkLst>
        </pc:spChg>
        <pc:picChg chg="del">
          <ac:chgData name="Patrick ZURN" userId="442f44fc-0e0f-4110-91b1-707ca63a3e8a" providerId="ADAL" clId="{6490A22F-1121-4387-92E3-58F9782C0AC8}" dt="2024-11-26T17:10:26.240" v="890" actId="478"/>
          <ac:picMkLst>
            <pc:docMk/>
            <pc:sldMk cId="2937594811" sldId="576"/>
            <ac:picMk id="5" creationId="{532FBA30-D773-F113-9673-451307B4A8A4}"/>
          </ac:picMkLst>
        </pc:picChg>
        <pc:picChg chg="add mod modCrop">
          <ac:chgData name="Patrick ZURN" userId="442f44fc-0e0f-4110-91b1-707ca63a3e8a" providerId="ADAL" clId="{6490A22F-1121-4387-92E3-58F9782C0AC8}" dt="2024-11-26T17:10:39.340" v="896" actId="732"/>
          <ac:picMkLst>
            <pc:docMk/>
            <pc:sldMk cId="2937594811" sldId="576"/>
            <ac:picMk id="7" creationId="{A6658371-9DFD-35AD-90C3-FFA3A646F507}"/>
          </ac:picMkLst>
        </pc:picChg>
      </pc:sldChg>
    </pc:docChg>
  </pc:docChgLst>
  <pc:docChgLst>
    <pc:chgData name="Patrick ZURN" userId="442f44fc-0e0f-4110-91b1-707ca63a3e8a" providerId="ADAL" clId="{55516789-D5DC-4414-BCE1-45C7D37340C3}"/>
    <pc:docChg chg="undo redo custSel addSld delSld modSld sldOrd delMainMaster">
      <pc:chgData name="Patrick ZURN" userId="442f44fc-0e0f-4110-91b1-707ca63a3e8a" providerId="ADAL" clId="{55516789-D5DC-4414-BCE1-45C7D37340C3}" dt="2023-11-28T07:11:39.881" v="1360" actId="20577"/>
      <pc:docMkLst>
        <pc:docMk/>
      </pc:docMkLst>
      <pc:sldChg chg="modSp mod">
        <pc:chgData name="Patrick ZURN" userId="442f44fc-0e0f-4110-91b1-707ca63a3e8a" providerId="ADAL" clId="{55516789-D5DC-4414-BCE1-45C7D37340C3}" dt="2023-11-27T10:54:50.995" v="705" actId="20577"/>
        <pc:sldMkLst>
          <pc:docMk/>
          <pc:sldMk cId="0" sldId="257"/>
        </pc:sldMkLst>
        <pc:spChg chg="mod">
          <ac:chgData name="Patrick ZURN" userId="442f44fc-0e0f-4110-91b1-707ca63a3e8a" providerId="ADAL" clId="{55516789-D5DC-4414-BCE1-45C7D37340C3}" dt="2023-11-27T10:54:50.995" v="705" actId="20577"/>
          <ac:spMkLst>
            <pc:docMk/>
            <pc:sldMk cId="0" sldId="257"/>
            <ac:spMk id="3" creationId="{00000000-0000-0000-0000-000000000000}"/>
          </ac:spMkLst>
        </pc:spChg>
      </pc:sldChg>
      <pc:sldChg chg="modSp mod">
        <pc:chgData name="Patrick ZURN" userId="442f44fc-0e0f-4110-91b1-707ca63a3e8a" providerId="ADAL" clId="{55516789-D5DC-4414-BCE1-45C7D37340C3}" dt="2023-11-16T10:53:37.720" v="3" actId="20577"/>
        <pc:sldMkLst>
          <pc:docMk/>
          <pc:sldMk cId="0" sldId="258"/>
        </pc:sldMkLst>
        <pc:spChg chg="mod">
          <ac:chgData name="Patrick ZURN" userId="442f44fc-0e0f-4110-91b1-707ca63a3e8a" providerId="ADAL" clId="{55516789-D5DC-4414-BCE1-45C7D37340C3}" dt="2023-11-16T10:53:37.720" v="3" actId="20577"/>
          <ac:spMkLst>
            <pc:docMk/>
            <pc:sldMk cId="0" sldId="258"/>
            <ac:spMk id="5" creationId="{00000000-0000-0000-0000-000000000000}"/>
          </ac:spMkLst>
        </pc:spChg>
      </pc:sldChg>
      <pc:sldChg chg="modSp mod">
        <pc:chgData name="Patrick ZURN" userId="442f44fc-0e0f-4110-91b1-707ca63a3e8a" providerId="ADAL" clId="{55516789-D5DC-4414-BCE1-45C7D37340C3}" dt="2023-11-16T12:57:22.146" v="363"/>
        <pc:sldMkLst>
          <pc:docMk/>
          <pc:sldMk cId="0" sldId="326"/>
        </pc:sldMkLst>
        <pc:spChg chg="mod">
          <ac:chgData name="Patrick ZURN" userId="442f44fc-0e0f-4110-91b1-707ca63a3e8a" providerId="ADAL" clId="{55516789-D5DC-4414-BCE1-45C7D37340C3}" dt="2023-11-16T12:57:22.146" v="363"/>
          <ac:spMkLst>
            <pc:docMk/>
            <pc:sldMk cId="0" sldId="326"/>
            <ac:spMk id="61443" creationId="{00000000-0000-0000-0000-000000000000}"/>
          </ac:spMkLst>
        </pc:spChg>
      </pc:sldChg>
      <pc:sldChg chg="modSp mod">
        <pc:chgData name="Patrick ZURN" userId="442f44fc-0e0f-4110-91b1-707ca63a3e8a" providerId="ADAL" clId="{55516789-D5DC-4414-BCE1-45C7D37340C3}" dt="2023-11-16T11:03:00.163" v="205" actId="20577"/>
        <pc:sldMkLst>
          <pc:docMk/>
          <pc:sldMk cId="0" sldId="327"/>
        </pc:sldMkLst>
        <pc:spChg chg="mod">
          <ac:chgData name="Patrick ZURN" userId="442f44fc-0e0f-4110-91b1-707ca63a3e8a" providerId="ADAL" clId="{55516789-D5DC-4414-BCE1-45C7D37340C3}" dt="2023-11-16T11:03:00.163" v="205" actId="20577"/>
          <ac:spMkLst>
            <pc:docMk/>
            <pc:sldMk cId="0" sldId="327"/>
            <ac:spMk id="62469" creationId="{00000000-0000-0000-0000-000000000000}"/>
          </ac:spMkLst>
        </pc:spChg>
      </pc:sldChg>
      <pc:sldChg chg="addSp delSp modSp mod">
        <pc:chgData name="Patrick ZURN" userId="442f44fc-0e0f-4110-91b1-707ca63a3e8a" providerId="ADAL" clId="{55516789-D5DC-4414-BCE1-45C7D37340C3}" dt="2023-11-27T11:09:49.346" v="782" actId="1035"/>
        <pc:sldMkLst>
          <pc:docMk/>
          <pc:sldMk cId="0" sldId="329"/>
        </pc:sldMkLst>
        <pc:spChg chg="mod">
          <ac:chgData name="Patrick ZURN" userId="442f44fc-0e0f-4110-91b1-707ca63a3e8a" providerId="ADAL" clId="{55516789-D5DC-4414-BCE1-45C7D37340C3}" dt="2023-11-27T11:09:43.046" v="778" actId="1035"/>
          <ac:spMkLst>
            <pc:docMk/>
            <pc:sldMk cId="0" sldId="329"/>
            <ac:spMk id="5" creationId="{00000000-0000-0000-0000-000000000000}"/>
          </ac:spMkLst>
        </pc:spChg>
        <pc:picChg chg="add del">
          <ac:chgData name="Patrick ZURN" userId="442f44fc-0e0f-4110-91b1-707ca63a3e8a" providerId="ADAL" clId="{55516789-D5DC-4414-BCE1-45C7D37340C3}" dt="2023-11-23T09:34:18.533" v="461" actId="21"/>
          <ac:picMkLst>
            <pc:docMk/>
            <pc:sldMk cId="0" sldId="329"/>
            <ac:picMk id="3" creationId="{02A48930-EFD2-FE3C-F21A-C6D696048B90}"/>
          </ac:picMkLst>
        </pc:picChg>
        <pc:picChg chg="add mod">
          <ac:chgData name="Patrick ZURN" userId="442f44fc-0e0f-4110-91b1-707ca63a3e8a" providerId="ADAL" clId="{55516789-D5DC-4414-BCE1-45C7D37340C3}" dt="2023-11-27T11:09:49.346" v="782" actId="1035"/>
          <ac:picMkLst>
            <pc:docMk/>
            <pc:sldMk cId="0" sldId="329"/>
            <ac:picMk id="3" creationId="{1AF56F15-89E3-81FC-42AD-770F19211E3A}"/>
          </ac:picMkLst>
        </pc:picChg>
        <pc:picChg chg="del">
          <ac:chgData name="Patrick ZURN" userId="442f44fc-0e0f-4110-91b1-707ca63a3e8a" providerId="ADAL" clId="{55516789-D5DC-4414-BCE1-45C7D37340C3}" dt="2023-11-16T11:00:50.305" v="94" actId="478"/>
          <ac:picMkLst>
            <pc:docMk/>
            <pc:sldMk cId="0" sldId="329"/>
            <ac:picMk id="4" creationId="{2F4C5447-7B0C-B481-FD14-114D1D437568}"/>
          </ac:picMkLst>
        </pc:picChg>
      </pc:sldChg>
      <pc:sldChg chg="addSp delSp modSp mod">
        <pc:chgData name="Patrick ZURN" userId="442f44fc-0e0f-4110-91b1-707ca63a3e8a" providerId="ADAL" clId="{55516789-D5DC-4414-BCE1-45C7D37340C3}" dt="2023-11-23T09:35:29.250" v="549" actId="1038"/>
        <pc:sldMkLst>
          <pc:docMk/>
          <pc:sldMk cId="0" sldId="331"/>
        </pc:sldMkLst>
        <pc:spChg chg="mod">
          <ac:chgData name="Patrick ZURN" userId="442f44fc-0e0f-4110-91b1-707ca63a3e8a" providerId="ADAL" clId="{55516789-D5DC-4414-BCE1-45C7D37340C3}" dt="2023-11-16T12:56:22.903" v="294" actId="1036"/>
          <ac:spMkLst>
            <pc:docMk/>
            <pc:sldMk cId="0" sldId="331"/>
            <ac:spMk id="5" creationId="{00000000-0000-0000-0000-000000000000}"/>
          </ac:spMkLst>
        </pc:spChg>
        <pc:spChg chg="mod">
          <ac:chgData name="Patrick ZURN" userId="442f44fc-0e0f-4110-91b1-707ca63a3e8a" providerId="ADAL" clId="{55516789-D5DC-4414-BCE1-45C7D37340C3}" dt="2023-11-20T10:28:42.906" v="438" actId="20577"/>
          <ac:spMkLst>
            <pc:docMk/>
            <pc:sldMk cId="0" sldId="331"/>
            <ac:spMk id="20483" creationId="{00000000-0000-0000-0000-000000000000}"/>
          </ac:spMkLst>
        </pc:spChg>
        <pc:picChg chg="add mod">
          <ac:chgData name="Patrick ZURN" userId="442f44fc-0e0f-4110-91b1-707ca63a3e8a" providerId="ADAL" clId="{55516789-D5DC-4414-BCE1-45C7D37340C3}" dt="2023-11-23T09:35:29.250" v="549" actId="1038"/>
          <ac:picMkLst>
            <pc:docMk/>
            <pc:sldMk cId="0" sldId="331"/>
            <ac:picMk id="3" creationId="{02A45A89-9B8B-1652-B3DB-358768AE9342}"/>
          </ac:picMkLst>
        </pc:picChg>
        <pc:picChg chg="del">
          <ac:chgData name="Patrick ZURN" userId="442f44fc-0e0f-4110-91b1-707ca63a3e8a" providerId="ADAL" clId="{55516789-D5DC-4414-BCE1-45C7D37340C3}" dt="2023-11-16T11:01:32.843" v="126" actId="478"/>
          <ac:picMkLst>
            <pc:docMk/>
            <pc:sldMk cId="0" sldId="331"/>
            <ac:picMk id="4" creationId="{81D45728-6D21-CDAB-E807-5EF4ED4F7D28}"/>
          </ac:picMkLst>
        </pc:picChg>
      </pc:sldChg>
      <pc:sldChg chg="addSp delSp modSp mod">
        <pc:chgData name="Patrick ZURN" userId="442f44fc-0e0f-4110-91b1-707ca63a3e8a" providerId="ADAL" clId="{55516789-D5DC-4414-BCE1-45C7D37340C3}" dt="2023-11-20T13:35:17.263" v="459" actId="1036"/>
        <pc:sldMkLst>
          <pc:docMk/>
          <pc:sldMk cId="0" sldId="332"/>
        </pc:sldMkLst>
        <pc:spChg chg="mod">
          <ac:chgData name="Patrick ZURN" userId="442f44fc-0e0f-4110-91b1-707ca63a3e8a" providerId="ADAL" clId="{55516789-D5DC-4414-BCE1-45C7D37340C3}" dt="2023-11-16T12:56:31.379" v="310" actId="1036"/>
          <ac:spMkLst>
            <pc:docMk/>
            <pc:sldMk cId="0" sldId="332"/>
            <ac:spMk id="5" creationId="{00000000-0000-0000-0000-000000000000}"/>
          </ac:spMkLst>
        </pc:spChg>
        <pc:picChg chg="add mod">
          <ac:chgData name="Patrick ZURN" userId="442f44fc-0e0f-4110-91b1-707ca63a3e8a" providerId="ADAL" clId="{55516789-D5DC-4414-BCE1-45C7D37340C3}" dt="2023-11-20T13:35:17.263" v="459" actId="1036"/>
          <ac:picMkLst>
            <pc:docMk/>
            <pc:sldMk cId="0" sldId="332"/>
            <ac:picMk id="3" creationId="{C8566F39-9751-2121-9BB4-104967D156AC}"/>
          </ac:picMkLst>
        </pc:picChg>
        <pc:picChg chg="del">
          <ac:chgData name="Patrick ZURN" userId="442f44fc-0e0f-4110-91b1-707ca63a3e8a" providerId="ADAL" clId="{55516789-D5DC-4414-BCE1-45C7D37340C3}" dt="2023-11-16T11:02:07.063" v="172" actId="478"/>
          <ac:picMkLst>
            <pc:docMk/>
            <pc:sldMk cId="0" sldId="332"/>
            <ac:picMk id="6" creationId="{C949AD3F-D805-518E-F209-54BCD0DD1227}"/>
          </ac:picMkLst>
        </pc:picChg>
      </pc:sldChg>
      <pc:sldChg chg="addSp delSp modSp mod">
        <pc:chgData name="Patrick ZURN" userId="442f44fc-0e0f-4110-91b1-707ca63a3e8a" providerId="ADAL" clId="{55516789-D5DC-4414-BCE1-45C7D37340C3}" dt="2023-11-27T11:09:23.948" v="767" actId="1076"/>
        <pc:sldMkLst>
          <pc:docMk/>
          <pc:sldMk cId="0" sldId="353"/>
        </pc:sldMkLst>
        <pc:spChg chg="mod">
          <ac:chgData name="Patrick ZURN" userId="442f44fc-0e0f-4110-91b1-707ca63a3e8a" providerId="ADAL" clId="{55516789-D5DC-4414-BCE1-45C7D37340C3}" dt="2023-11-16T12:56:14.067" v="289" actId="1036"/>
          <ac:spMkLst>
            <pc:docMk/>
            <pc:sldMk cId="0" sldId="353"/>
            <ac:spMk id="5" creationId="{00000000-0000-0000-0000-000000000000}"/>
          </ac:spMkLst>
        </pc:spChg>
        <pc:spChg chg="mod">
          <ac:chgData name="Patrick ZURN" userId="442f44fc-0e0f-4110-91b1-707ca63a3e8a" providerId="ADAL" clId="{55516789-D5DC-4414-BCE1-45C7D37340C3}" dt="2023-11-16T11:01:01.198" v="115" actId="20577"/>
          <ac:spMkLst>
            <pc:docMk/>
            <pc:sldMk cId="0" sldId="353"/>
            <ac:spMk id="20483" creationId="{00000000-0000-0000-0000-000000000000}"/>
          </ac:spMkLst>
        </pc:spChg>
        <pc:picChg chg="add mod">
          <ac:chgData name="Patrick ZURN" userId="442f44fc-0e0f-4110-91b1-707ca63a3e8a" providerId="ADAL" clId="{55516789-D5DC-4414-BCE1-45C7D37340C3}" dt="2023-11-27T11:09:23.948" v="767" actId="1076"/>
          <ac:picMkLst>
            <pc:docMk/>
            <pc:sldMk cId="0" sldId="353"/>
            <ac:picMk id="3" creationId="{37CBA38F-188A-BFC9-7CE6-A53218B46598}"/>
          </ac:picMkLst>
        </pc:picChg>
        <pc:picChg chg="del">
          <ac:chgData name="Patrick ZURN" userId="442f44fc-0e0f-4110-91b1-707ca63a3e8a" providerId="ADAL" clId="{55516789-D5DC-4414-BCE1-45C7D37340C3}" dt="2023-11-16T11:00:57.040" v="100" actId="478"/>
          <ac:picMkLst>
            <pc:docMk/>
            <pc:sldMk cId="0" sldId="353"/>
            <ac:picMk id="4" creationId="{8700A633-AD11-9127-4EEF-E192A9740F5B}"/>
          </ac:picMkLst>
        </pc:picChg>
      </pc:sldChg>
      <pc:sldChg chg="add del">
        <pc:chgData name="Patrick ZURN" userId="442f44fc-0e0f-4110-91b1-707ca63a3e8a" providerId="ADAL" clId="{55516789-D5DC-4414-BCE1-45C7D37340C3}" dt="2023-11-28T07:06:44.229" v="1324"/>
        <pc:sldMkLst>
          <pc:docMk/>
          <pc:sldMk cId="0" sldId="373"/>
        </pc:sldMkLst>
      </pc:sldChg>
      <pc:sldChg chg="add del modNotes">
        <pc:chgData name="Patrick ZURN" userId="442f44fc-0e0f-4110-91b1-707ca63a3e8a" providerId="ADAL" clId="{55516789-D5DC-4414-BCE1-45C7D37340C3}" dt="2023-11-28T07:06:44.625" v="1327" actId="27636"/>
        <pc:sldMkLst>
          <pc:docMk/>
          <pc:sldMk cId="116742310" sldId="378"/>
        </pc:sldMkLst>
      </pc:sldChg>
      <pc:sldChg chg="add del modNotes">
        <pc:chgData name="Patrick ZURN" userId="442f44fc-0e0f-4110-91b1-707ca63a3e8a" providerId="ADAL" clId="{55516789-D5DC-4414-BCE1-45C7D37340C3}" dt="2023-11-28T07:06:44.563" v="1325" actId="27636"/>
        <pc:sldMkLst>
          <pc:docMk/>
          <pc:sldMk cId="1145513680" sldId="379"/>
        </pc:sldMkLst>
      </pc:sldChg>
      <pc:sldChg chg="add del">
        <pc:chgData name="Patrick ZURN" userId="442f44fc-0e0f-4110-91b1-707ca63a3e8a" providerId="ADAL" clId="{55516789-D5DC-4414-BCE1-45C7D37340C3}" dt="2023-11-28T07:06:44.229" v="1324"/>
        <pc:sldMkLst>
          <pc:docMk/>
          <pc:sldMk cId="520819129" sldId="382"/>
        </pc:sldMkLst>
      </pc:sldChg>
      <pc:sldChg chg="add del modNotes">
        <pc:chgData name="Patrick ZURN" userId="442f44fc-0e0f-4110-91b1-707ca63a3e8a" providerId="ADAL" clId="{55516789-D5DC-4414-BCE1-45C7D37340C3}" dt="2023-11-28T07:06:36.554" v="1315" actId="47"/>
        <pc:sldMkLst>
          <pc:docMk/>
          <pc:sldMk cId="848934275" sldId="385"/>
        </pc:sldMkLst>
      </pc:sldChg>
      <pc:sldChg chg="add del">
        <pc:chgData name="Patrick ZURN" userId="442f44fc-0e0f-4110-91b1-707ca63a3e8a" providerId="ADAL" clId="{55516789-D5DC-4414-BCE1-45C7D37340C3}" dt="2023-11-28T07:06:44.229" v="1324"/>
        <pc:sldMkLst>
          <pc:docMk/>
          <pc:sldMk cId="2214488556" sldId="386"/>
        </pc:sldMkLst>
      </pc:sldChg>
      <pc:sldChg chg="add del modNotes">
        <pc:chgData name="Patrick ZURN" userId="442f44fc-0e0f-4110-91b1-707ca63a3e8a" providerId="ADAL" clId="{55516789-D5DC-4414-BCE1-45C7D37340C3}" dt="2023-11-28T07:06:44.594" v="1326" actId="27636"/>
        <pc:sldMkLst>
          <pc:docMk/>
          <pc:sldMk cId="3606221746" sldId="387"/>
        </pc:sldMkLst>
      </pc:sldChg>
      <pc:sldChg chg="add del">
        <pc:chgData name="Patrick ZURN" userId="442f44fc-0e0f-4110-91b1-707ca63a3e8a" providerId="ADAL" clId="{55516789-D5DC-4414-BCE1-45C7D37340C3}" dt="2023-11-28T07:10:28.850" v="1356"/>
        <pc:sldMkLst>
          <pc:docMk/>
          <pc:sldMk cId="2442004098" sldId="460"/>
        </pc:sldMkLst>
      </pc:sldChg>
      <pc:sldChg chg="add del modNotes">
        <pc:chgData name="Patrick ZURN" userId="442f44fc-0e0f-4110-91b1-707ca63a3e8a" providerId="ADAL" clId="{55516789-D5DC-4414-BCE1-45C7D37340C3}" dt="2023-11-28T07:10:29.058" v="1358" actId="27636"/>
        <pc:sldMkLst>
          <pc:docMk/>
          <pc:sldMk cId="413102917" sldId="461"/>
        </pc:sldMkLst>
      </pc:sldChg>
      <pc:sldChg chg="add del">
        <pc:chgData name="Patrick ZURN" userId="442f44fc-0e0f-4110-91b1-707ca63a3e8a" providerId="ADAL" clId="{55516789-D5DC-4414-BCE1-45C7D37340C3}" dt="2023-11-28T07:10:28.850" v="1356"/>
        <pc:sldMkLst>
          <pc:docMk/>
          <pc:sldMk cId="2484260148" sldId="464"/>
        </pc:sldMkLst>
      </pc:sldChg>
      <pc:sldChg chg="add del">
        <pc:chgData name="Patrick ZURN" userId="442f44fc-0e0f-4110-91b1-707ca63a3e8a" providerId="ADAL" clId="{55516789-D5DC-4414-BCE1-45C7D37340C3}" dt="2023-11-28T07:10:28.850" v="1356"/>
        <pc:sldMkLst>
          <pc:docMk/>
          <pc:sldMk cId="883820246" sldId="465"/>
        </pc:sldMkLst>
      </pc:sldChg>
      <pc:sldChg chg="modSp add del mod">
        <pc:chgData name="Patrick ZURN" userId="442f44fc-0e0f-4110-91b1-707ca63a3e8a" providerId="ADAL" clId="{55516789-D5DC-4414-BCE1-45C7D37340C3}" dt="2023-11-28T07:11:39.881" v="1360" actId="20577"/>
        <pc:sldMkLst>
          <pc:docMk/>
          <pc:sldMk cId="3224439420" sldId="467"/>
        </pc:sldMkLst>
        <pc:spChg chg="mod">
          <ac:chgData name="Patrick ZURN" userId="442f44fc-0e0f-4110-91b1-707ca63a3e8a" providerId="ADAL" clId="{55516789-D5DC-4414-BCE1-45C7D37340C3}" dt="2023-11-28T07:11:39.881" v="1360" actId="20577"/>
          <ac:spMkLst>
            <pc:docMk/>
            <pc:sldMk cId="3224439420" sldId="467"/>
            <ac:spMk id="25603" creationId="{00000000-0000-0000-0000-000000000000}"/>
          </ac:spMkLst>
        </pc:spChg>
      </pc:sldChg>
      <pc:sldChg chg="add del">
        <pc:chgData name="Patrick ZURN" userId="442f44fc-0e0f-4110-91b1-707ca63a3e8a" providerId="ADAL" clId="{55516789-D5DC-4414-BCE1-45C7D37340C3}" dt="2023-11-28T07:10:28.850" v="1356"/>
        <pc:sldMkLst>
          <pc:docMk/>
          <pc:sldMk cId="2793901984" sldId="469"/>
        </pc:sldMkLst>
      </pc:sldChg>
      <pc:sldChg chg="add del modNotes">
        <pc:chgData name="Patrick ZURN" userId="442f44fc-0e0f-4110-91b1-707ca63a3e8a" providerId="ADAL" clId="{55516789-D5DC-4414-BCE1-45C7D37340C3}" dt="2023-11-28T07:10:29.043" v="1357" actId="27636"/>
        <pc:sldMkLst>
          <pc:docMk/>
          <pc:sldMk cId="1432218382" sldId="470"/>
        </pc:sldMkLst>
      </pc:sldChg>
      <pc:sldChg chg="add del">
        <pc:chgData name="Patrick ZURN" userId="442f44fc-0e0f-4110-91b1-707ca63a3e8a" providerId="ADAL" clId="{55516789-D5DC-4414-BCE1-45C7D37340C3}" dt="2023-11-28T07:10:28.850" v="1356"/>
        <pc:sldMkLst>
          <pc:docMk/>
          <pc:sldMk cId="423564127" sldId="471"/>
        </pc:sldMkLst>
      </pc:sldChg>
      <pc:sldChg chg="add del">
        <pc:chgData name="Patrick ZURN" userId="442f44fc-0e0f-4110-91b1-707ca63a3e8a" providerId="ADAL" clId="{55516789-D5DC-4414-BCE1-45C7D37340C3}" dt="2023-11-28T07:10:28.850" v="1356"/>
        <pc:sldMkLst>
          <pc:docMk/>
          <pc:sldMk cId="3410009889" sldId="472"/>
        </pc:sldMkLst>
      </pc:sldChg>
      <pc:sldChg chg="addSp delSp modSp add del mod">
        <pc:chgData name="Patrick ZURN" userId="442f44fc-0e0f-4110-91b1-707ca63a3e8a" providerId="ADAL" clId="{55516789-D5DC-4414-BCE1-45C7D37340C3}" dt="2023-11-24T14:03:25.583" v="664" actId="14100"/>
        <pc:sldMkLst>
          <pc:docMk/>
          <pc:sldMk cId="3043560730" sldId="486"/>
        </pc:sldMkLst>
        <pc:picChg chg="del">
          <ac:chgData name="Patrick ZURN" userId="442f44fc-0e0f-4110-91b1-707ca63a3e8a" providerId="ADAL" clId="{55516789-D5DC-4414-BCE1-45C7D37340C3}" dt="2023-11-24T14:02:01.148" v="642" actId="478"/>
          <ac:picMkLst>
            <pc:docMk/>
            <pc:sldMk cId="3043560730" sldId="486"/>
            <ac:picMk id="3" creationId="{9D374842-FEAC-5F39-59F5-4E566DEDA8E9}"/>
          </ac:picMkLst>
        </pc:picChg>
        <pc:picChg chg="add mod">
          <ac:chgData name="Patrick ZURN" userId="442f44fc-0e0f-4110-91b1-707ca63a3e8a" providerId="ADAL" clId="{55516789-D5DC-4414-BCE1-45C7D37340C3}" dt="2023-11-24T14:03:16.784" v="662" actId="14100"/>
          <ac:picMkLst>
            <pc:docMk/>
            <pc:sldMk cId="3043560730" sldId="486"/>
            <ac:picMk id="6" creationId="{69F425D7-A33E-C86A-9756-BFC0C7E08C6A}"/>
          </ac:picMkLst>
        </pc:picChg>
        <pc:picChg chg="add mod">
          <ac:chgData name="Patrick ZURN" userId="442f44fc-0e0f-4110-91b1-707ca63a3e8a" providerId="ADAL" clId="{55516789-D5DC-4414-BCE1-45C7D37340C3}" dt="2023-11-24T14:03:25.583" v="664" actId="14100"/>
          <ac:picMkLst>
            <pc:docMk/>
            <pc:sldMk cId="3043560730" sldId="486"/>
            <ac:picMk id="8" creationId="{068498D7-EF35-7D70-D79C-D1D955836C05}"/>
          </ac:picMkLst>
        </pc:picChg>
        <pc:picChg chg="del">
          <ac:chgData name="Patrick ZURN" userId="442f44fc-0e0f-4110-91b1-707ca63a3e8a" providerId="ADAL" clId="{55516789-D5DC-4414-BCE1-45C7D37340C3}" dt="2023-11-24T14:02:42.206" v="648" actId="478"/>
          <ac:picMkLst>
            <pc:docMk/>
            <pc:sldMk cId="3043560730" sldId="486"/>
            <ac:picMk id="9" creationId="{3CE3B464-22C3-29FE-C9D3-6BE7C167A496}"/>
          </ac:picMkLst>
        </pc:picChg>
      </pc:sldChg>
      <pc:sldChg chg="del">
        <pc:chgData name="Patrick ZURN" userId="442f44fc-0e0f-4110-91b1-707ca63a3e8a" providerId="ADAL" clId="{55516789-D5DC-4414-BCE1-45C7D37340C3}" dt="2023-11-16T10:59:55.747" v="67" actId="47"/>
        <pc:sldMkLst>
          <pc:docMk/>
          <pc:sldMk cId="2516840663" sldId="499"/>
        </pc:sldMkLst>
      </pc:sldChg>
      <pc:sldChg chg="del">
        <pc:chgData name="Patrick ZURN" userId="442f44fc-0e0f-4110-91b1-707ca63a3e8a" providerId="ADAL" clId="{55516789-D5DC-4414-BCE1-45C7D37340C3}" dt="2023-11-16T11:00:37.596" v="83" actId="47"/>
        <pc:sldMkLst>
          <pc:docMk/>
          <pc:sldMk cId="485108684" sldId="500"/>
        </pc:sldMkLst>
      </pc:sldChg>
      <pc:sldChg chg="addSp delSp modSp add del mod">
        <pc:chgData name="Patrick ZURN" userId="442f44fc-0e0f-4110-91b1-707ca63a3e8a" providerId="ADAL" clId="{55516789-D5DC-4414-BCE1-45C7D37340C3}" dt="2023-11-27T11:12:22.407" v="817" actId="1076"/>
        <pc:sldMkLst>
          <pc:docMk/>
          <pc:sldMk cId="3377031941" sldId="510"/>
        </pc:sldMkLst>
        <pc:spChg chg="mod">
          <ac:chgData name="Patrick ZURN" userId="442f44fc-0e0f-4110-91b1-707ca63a3e8a" providerId="ADAL" clId="{55516789-D5DC-4414-BCE1-45C7D37340C3}" dt="2023-11-24T14:00:02.672" v="621" actId="1035"/>
          <ac:spMkLst>
            <pc:docMk/>
            <pc:sldMk cId="3377031941" sldId="510"/>
            <ac:spMk id="4" creationId="{00000000-0000-0000-0000-000000000000}"/>
          </ac:spMkLst>
        </pc:spChg>
        <pc:picChg chg="add mod">
          <ac:chgData name="Patrick ZURN" userId="442f44fc-0e0f-4110-91b1-707ca63a3e8a" providerId="ADAL" clId="{55516789-D5DC-4414-BCE1-45C7D37340C3}" dt="2023-11-27T11:12:22.407" v="817" actId="1076"/>
          <ac:picMkLst>
            <pc:docMk/>
            <pc:sldMk cId="3377031941" sldId="510"/>
            <ac:picMk id="3" creationId="{38A74BC2-7ECA-F29E-7AF7-BFFC45EA0716}"/>
          </ac:picMkLst>
        </pc:picChg>
        <pc:picChg chg="del">
          <ac:chgData name="Patrick ZURN" userId="442f44fc-0e0f-4110-91b1-707ca63a3e8a" providerId="ADAL" clId="{55516789-D5DC-4414-BCE1-45C7D37340C3}" dt="2023-11-24T13:57:46.660" v="595" actId="478"/>
          <ac:picMkLst>
            <pc:docMk/>
            <pc:sldMk cId="3377031941" sldId="510"/>
            <ac:picMk id="5" creationId="{5A421045-D347-4E9D-B386-D7DC83FA8812}"/>
          </ac:picMkLst>
        </pc:picChg>
        <pc:picChg chg="add mod modCrop">
          <ac:chgData name="Patrick ZURN" userId="442f44fc-0e0f-4110-91b1-707ca63a3e8a" providerId="ADAL" clId="{55516789-D5DC-4414-BCE1-45C7D37340C3}" dt="2023-11-24T14:00:56.964" v="641" actId="1038"/>
          <ac:picMkLst>
            <pc:docMk/>
            <pc:sldMk cId="3377031941" sldId="510"/>
            <ac:picMk id="7" creationId="{2195557E-1374-72A8-AAFA-8720B8A7EE0F}"/>
          </ac:picMkLst>
        </pc:picChg>
        <pc:picChg chg="del">
          <ac:chgData name="Patrick ZURN" userId="442f44fc-0e0f-4110-91b1-707ca63a3e8a" providerId="ADAL" clId="{55516789-D5DC-4414-BCE1-45C7D37340C3}" dt="2023-11-24T13:58:46.346" v="602" actId="478"/>
          <ac:picMkLst>
            <pc:docMk/>
            <pc:sldMk cId="3377031941" sldId="510"/>
            <ac:picMk id="8" creationId="{0AB0A694-B56E-FE27-9F98-4E19E21B5BD4}"/>
          </ac:picMkLst>
        </pc:picChg>
      </pc:sldChg>
      <pc:sldChg chg="addSp delSp modSp add del mod">
        <pc:chgData name="Patrick ZURN" userId="442f44fc-0e0f-4110-91b1-707ca63a3e8a" providerId="ADAL" clId="{55516789-D5DC-4414-BCE1-45C7D37340C3}" dt="2023-11-24T14:00:18.579" v="633" actId="1035"/>
        <pc:sldMkLst>
          <pc:docMk/>
          <pc:sldMk cId="130865720" sldId="511"/>
        </pc:sldMkLst>
        <pc:spChg chg="mod">
          <ac:chgData name="Patrick ZURN" userId="442f44fc-0e0f-4110-91b1-707ca63a3e8a" providerId="ADAL" clId="{55516789-D5DC-4414-BCE1-45C7D37340C3}" dt="2023-11-24T14:00:18.579" v="633" actId="1035"/>
          <ac:spMkLst>
            <pc:docMk/>
            <pc:sldMk cId="130865720" sldId="511"/>
            <ac:spMk id="4" creationId="{00000000-0000-0000-0000-000000000000}"/>
          </ac:spMkLst>
        </pc:spChg>
        <pc:picChg chg="add del mod modCrop">
          <ac:chgData name="Patrick ZURN" userId="442f44fc-0e0f-4110-91b1-707ca63a3e8a" providerId="ADAL" clId="{55516789-D5DC-4414-BCE1-45C7D37340C3}" dt="2023-11-24T13:56:57.336" v="594" actId="1076"/>
          <ac:picMkLst>
            <pc:docMk/>
            <pc:sldMk cId="130865720" sldId="511"/>
            <ac:picMk id="3" creationId="{778A7AC5-D91F-C5F7-E68F-27FA9B0BE4E8}"/>
          </ac:picMkLst>
        </pc:picChg>
        <pc:picChg chg="add del">
          <ac:chgData name="Patrick ZURN" userId="442f44fc-0e0f-4110-91b1-707ca63a3e8a" providerId="ADAL" clId="{55516789-D5DC-4414-BCE1-45C7D37340C3}" dt="2023-11-24T13:56:43.230" v="589" actId="478"/>
          <ac:picMkLst>
            <pc:docMk/>
            <pc:sldMk cId="130865720" sldId="511"/>
            <ac:picMk id="5" creationId="{543D1EF6-0BED-F3DC-0E59-4648C351FE9C}"/>
          </ac:picMkLst>
        </pc:picChg>
      </pc:sldChg>
      <pc:sldChg chg="addSp delSp modSp add del mod">
        <pc:chgData name="Patrick ZURN" userId="442f44fc-0e0f-4110-91b1-707ca63a3e8a" providerId="ADAL" clId="{55516789-D5DC-4414-BCE1-45C7D37340C3}" dt="2023-11-24T14:09:47.868" v="697" actId="14100"/>
        <pc:sldMkLst>
          <pc:docMk/>
          <pc:sldMk cId="1105073855" sldId="512"/>
        </pc:sldMkLst>
        <pc:picChg chg="add mod">
          <ac:chgData name="Patrick ZURN" userId="442f44fc-0e0f-4110-91b1-707ca63a3e8a" providerId="ADAL" clId="{55516789-D5DC-4414-BCE1-45C7D37340C3}" dt="2023-11-24T14:07:22.761" v="673" actId="1037"/>
          <ac:picMkLst>
            <pc:docMk/>
            <pc:sldMk cId="1105073855" sldId="512"/>
            <ac:picMk id="3" creationId="{4215FDE8-0354-1501-BCE3-D61526EDCBBA}"/>
          </ac:picMkLst>
        </pc:picChg>
        <pc:picChg chg="del">
          <ac:chgData name="Patrick ZURN" userId="442f44fc-0e0f-4110-91b1-707ca63a3e8a" providerId="ADAL" clId="{55516789-D5DC-4414-BCE1-45C7D37340C3}" dt="2023-11-24T14:07:16.342" v="671" actId="478"/>
          <ac:picMkLst>
            <pc:docMk/>
            <pc:sldMk cId="1105073855" sldId="512"/>
            <ac:picMk id="5" creationId="{027AD08B-2C52-A580-970B-3D49AF9BE68F}"/>
          </ac:picMkLst>
        </pc:picChg>
        <pc:picChg chg="add mod">
          <ac:chgData name="Patrick ZURN" userId="442f44fc-0e0f-4110-91b1-707ca63a3e8a" providerId="ADAL" clId="{55516789-D5DC-4414-BCE1-45C7D37340C3}" dt="2023-11-24T14:08:00.255" v="679" actId="14100"/>
          <ac:picMkLst>
            <pc:docMk/>
            <pc:sldMk cId="1105073855" sldId="512"/>
            <ac:picMk id="8" creationId="{1F10A0CC-87AE-6993-07F0-F37264C24010}"/>
          </ac:picMkLst>
        </pc:picChg>
        <pc:picChg chg="add mod">
          <ac:chgData name="Patrick ZURN" userId="442f44fc-0e0f-4110-91b1-707ca63a3e8a" providerId="ADAL" clId="{55516789-D5DC-4414-BCE1-45C7D37340C3}" dt="2023-11-24T14:09:14.636" v="688" actId="14100"/>
          <ac:picMkLst>
            <pc:docMk/>
            <pc:sldMk cId="1105073855" sldId="512"/>
            <ac:picMk id="10" creationId="{88B8383E-9473-2BED-7FBF-3CD3B2EE83E8}"/>
          </ac:picMkLst>
        </pc:picChg>
        <pc:picChg chg="del">
          <ac:chgData name="Patrick ZURN" userId="442f44fc-0e0f-4110-91b1-707ca63a3e8a" providerId="ADAL" clId="{55516789-D5DC-4414-BCE1-45C7D37340C3}" dt="2023-11-24T14:07:43.077" v="674" actId="478"/>
          <ac:picMkLst>
            <pc:docMk/>
            <pc:sldMk cId="1105073855" sldId="512"/>
            <ac:picMk id="11" creationId="{0831C07E-BA5B-1510-D632-D334BADBB8C7}"/>
          </ac:picMkLst>
        </pc:picChg>
        <pc:picChg chg="del">
          <ac:chgData name="Patrick ZURN" userId="442f44fc-0e0f-4110-91b1-707ca63a3e8a" providerId="ADAL" clId="{55516789-D5DC-4414-BCE1-45C7D37340C3}" dt="2023-11-24T14:08:18.514" v="680" actId="478"/>
          <ac:picMkLst>
            <pc:docMk/>
            <pc:sldMk cId="1105073855" sldId="512"/>
            <ac:picMk id="13" creationId="{9E7EA4C0-7064-4777-91C1-24388BE94AD9}"/>
          </ac:picMkLst>
        </pc:picChg>
        <pc:picChg chg="add mod">
          <ac:chgData name="Patrick ZURN" userId="442f44fc-0e0f-4110-91b1-707ca63a3e8a" providerId="ADAL" clId="{55516789-D5DC-4414-BCE1-45C7D37340C3}" dt="2023-11-24T14:09:47.868" v="697" actId="14100"/>
          <ac:picMkLst>
            <pc:docMk/>
            <pc:sldMk cId="1105073855" sldId="512"/>
            <ac:picMk id="14" creationId="{D4794536-19D3-866E-C28C-FCD36DF6B539}"/>
          </ac:picMkLst>
        </pc:picChg>
        <pc:picChg chg="del">
          <ac:chgData name="Patrick ZURN" userId="442f44fc-0e0f-4110-91b1-707ca63a3e8a" providerId="ADAL" clId="{55516789-D5DC-4414-BCE1-45C7D37340C3}" dt="2023-11-24T14:09:37.681" v="695" actId="478"/>
          <ac:picMkLst>
            <pc:docMk/>
            <pc:sldMk cId="1105073855" sldId="512"/>
            <ac:picMk id="15" creationId="{D4963A29-F790-2DD9-9D98-DDC5E192D0A1}"/>
          </ac:picMkLst>
        </pc:picChg>
      </pc:sldChg>
      <pc:sldChg chg="addSp delSp modSp mod">
        <pc:chgData name="Patrick ZURN" userId="442f44fc-0e0f-4110-91b1-707ca63a3e8a" providerId="ADAL" clId="{55516789-D5DC-4414-BCE1-45C7D37340C3}" dt="2023-11-27T10:55:03.904" v="713" actId="20577"/>
        <pc:sldMkLst>
          <pc:docMk/>
          <pc:sldMk cId="0" sldId="513"/>
        </pc:sldMkLst>
        <pc:spChg chg="mod">
          <ac:chgData name="Patrick ZURN" userId="442f44fc-0e0f-4110-91b1-707ca63a3e8a" providerId="ADAL" clId="{55516789-D5DC-4414-BCE1-45C7D37340C3}" dt="2023-11-27T10:55:03.904" v="713" actId="20577"/>
          <ac:spMkLst>
            <pc:docMk/>
            <pc:sldMk cId="0" sldId="513"/>
            <ac:spMk id="4" creationId="{00000000-0000-0000-0000-000000000000}"/>
          </ac:spMkLst>
        </pc:spChg>
        <pc:spChg chg="mod">
          <ac:chgData name="Patrick ZURN" userId="442f44fc-0e0f-4110-91b1-707ca63a3e8a" providerId="ADAL" clId="{55516789-D5DC-4414-BCE1-45C7D37340C3}" dt="2023-11-16T12:56:28.107" v="304" actId="1036"/>
          <ac:spMkLst>
            <pc:docMk/>
            <pc:sldMk cId="0" sldId="513"/>
            <ac:spMk id="5" creationId="{00000000-0000-0000-0000-000000000000}"/>
          </ac:spMkLst>
        </pc:spChg>
        <pc:picChg chg="add mod">
          <ac:chgData name="Patrick ZURN" userId="442f44fc-0e0f-4110-91b1-707ca63a3e8a" providerId="ADAL" clId="{55516789-D5DC-4414-BCE1-45C7D37340C3}" dt="2023-11-23T09:34:41.879" v="479" actId="1076"/>
          <ac:picMkLst>
            <pc:docMk/>
            <pc:sldMk cId="0" sldId="513"/>
            <ac:picMk id="2" creationId="{24462187-EAA9-9043-B3A4-00E470979A0A}"/>
          </ac:picMkLst>
        </pc:picChg>
        <pc:picChg chg="del">
          <ac:chgData name="Patrick ZURN" userId="442f44fc-0e0f-4110-91b1-707ca63a3e8a" providerId="ADAL" clId="{55516789-D5DC-4414-BCE1-45C7D37340C3}" dt="2023-11-16T11:01:43.355" v="135" actId="478"/>
          <ac:picMkLst>
            <pc:docMk/>
            <pc:sldMk cId="0" sldId="513"/>
            <ac:picMk id="6" creationId="{F7BC7186-ABCE-440A-9CAA-525B69BB3E7D}"/>
          </ac:picMkLst>
        </pc:picChg>
      </pc:sldChg>
      <pc:sldChg chg="del">
        <pc:chgData name="Patrick ZURN" userId="442f44fc-0e0f-4110-91b1-707ca63a3e8a" providerId="ADAL" clId="{55516789-D5DC-4414-BCE1-45C7D37340C3}" dt="2023-11-16T11:01:59.886" v="165" actId="47"/>
        <pc:sldMkLst>
          <pc:docMk/>
          <pc:sldMk cId="1476888543" sldId="514"/>
        </pc:sldMkLst>
      </pc:sldChg>
      <pc:sldChg chg="del">
        <pc:chgData name="Patrick ZURN" userId="442f44fc-0e0f-4110-91b1-707ca63a3e8a" providerId="ADAL" clId="{55516789-D5DC-4414-BCE1-45C7D37340C3}" dt="2023-11-16T11:02:00.140" v="166" actId="47"/>
        <pc:sldMkLst>
          <pc:docMk/>
          <pc:sldMk cId="1190749763" sldId="515"/>
        </pc:sldMkLst>
      </pc:sldChg>
      <pc:sldChg chg="del">
        <pc:chgData name="Patrick ZURN" userId="442f44fc-0e0f-4110-91b1-707ca63a3e8a" providerId="ADAL" clId="{55516789-D5DC-4414-BCE1-45C7D37340C3}" dt="2023-11-16T11:02:00.434" v="167" actId="47"/>
        <pc:sldMkLst>
          <pc:docMk/>
          <pc:sldMk cId="1881315824" sldId="516"/>
        </pc:sldMkLst>
      </pc:sldChg>
      <pc:sldChg chg="modSp add del mod">
        <pc:chgData name="Patrick ZURN" userId="442f44fc-0e0f-4110-91b1-707ca63a3e8a" providerId="ADAL" clId="{55516789-D5DC-4414-BCE1-45C7D37340C3}" dt="2023-11-28T07:09:12.199" v="1349" actId="113"/>
        <pc:sldMkLst>
          <pc:docMk/>
          <pc:sldMk cId="2001283971" sldId="516"/>
        </pc:sldMkLst>
        <pc:spChg chg="mod">
          <ac:chgData name="Patrick ZURN" userId="442f44fc-0e0f-4110-91b1-707ca63a3e8a" providerId="ADAL" clId="{55516789-D5DC-4414-BCE1-45C7D37340C3}" dt="2023-11-28T07:08:47.094" v="1344" actId="14100"/>
          <ac:spMkLst>
            <pc:docMk/>
            <pc:sldMk cId="2001283971" sldId="516"/>
            <ac:spMk id="2" creationId="{00000000-0000-0000-0000-000000000000}"/>
          </ac:spMkLst>
        </pc:spChg>
        <pc:spChg chg="mod">
          <ac:chgData name="Patrick ZURN" userId="442f44fc-0e0f-4110-91b1-707ca63a3e8a" providerId="ADAL" clId="{55516789-D5DC-4414-BCE1-45C7D37340C3}" dt="2023-11-28T07:09:12.199" v="1349" actId="113"/>
          <ac:spMkLst>
            <pc:docMk/>
            <pc:sldMk cId="2001283971" sldId="516"/>
            <ac:spMk id="3" creationId="{43EE97FF-C1A8-449D-A7F0-15A199C60203}"/>
          </ac:spMkLst>
        </pc:spChg>
      </pc:sldChg>
      <pc:sldChg chg="del">
        <pc:chgData name="Patrick ZURN" userId="442f44fc-0e0f-4110-91b1-707ca63a3e8a" providerId="ADAL" clId="{55516789-D5DC-4414-BCE1-45C7D37340C3}" dt="2023-11-16T11:02:01.590" v="168" actId="47"/>
        <pc:sldMkLst>
          <pc:docMk/>
          <pc:sldMk cId="2330238040" sldId="517"/>
        </pc:sldMkLst>
      </pc:sldChg>
      <pc:sldChg chg="del">
        <pc:chgData name="Patrick ZURN" userId="442f44fc-0e0f-4110-91b1-707ca63a3e8a" providerId="ADAL" clId="{55516789-D5DC-4414-BCE1-45C7D37340C3}" dt="2023-11-16T11:02:01.907" v="169" actId="47"/>
        <pc:sldMkLst>
          <pc:docMk/>
          <pc:sldMk cId="2990347978" sldId="518"/>
        </pc:sldMkLst>
      </pc:sldChg>
      <pc:sldChg chg="del">
        <pc:chgData name="Patrick ZURN" userId="442f44fc-0e0f-4110-91b1-707ca63a3e8a" providerId="ADAL" clId="{55516789-D5DC-4414-BCE1-45C7D37340C3}" dt="2023-11-16T11:02:02.433" v="170" actId="47"/>
        <pc:sldMkLst>
          <pc:docMk/>
          <pc:sldMk cId="3305802295" sldId="519"/>
        </pc:sldMkLst>
      </pc:sldChg>
      <pc:sldChg chg="modSp add del mod">
        <pc:chgData name="Patrick ZURN" userId="442f44fc-0e0f-4110-91b1-707ca63a3e8a" providerId="ADAL" clId="{55516789-D5DC-4414-BCE1-45C7D37340C3}" dt="2023-11-28T07:09:07.191" v="1348" actId="14100"/>
        <pc:sldMkLst>
          <pc:docMk/>
          <pc:sldMk cId="233736283" sldId="520"/>
        </pc:sldMkLst>
        <pc:spChg chg="mod">
          <ac:chgData name="Patrick ZURN" userId="442f44fc-0e0f-4110-91b1-707ca63a3e8a" providerId="ADAL" clId="{55516789-D5DC-4414-BCE1-45C7D37340C3}" dt="2023-11-28T07:09:07.191" v="1348" actId="14100"/>
          <ac:spMkLst>
            <pc:docMk/>
            <pc:sldMk cId="233736283" sldId="520"/>
            <ac:spMk id="2" creationId="{00000000-0000-0000-0000-000000000000}"/>
          </ac:spMkLst>
        </pc:spChg>
      </pc:sldChg>
      <pc:sldChg chg="del">
        <pc:chgData name="Patrick ZURN" userId="442f44fc-0e0f-4110-91b1-707ca63a3e8a" providerId="ADAL" clId="{55516789-D5DC-4414-BCE1-45C7D37340C3}" dt="2023-11-16T10:59:55.040" v="66" actId="47"/>
        <pc:sldMkLst>
          <pc:docMk/>
          <pc:sldMk cId="1111820977" sldId="520"/>
        </pc:sldMkLst>
      </pc:sldChg>
      <pc:sldChg chg="delSp modSp add del mod">
        <pc:chgData name="Patrick ZURN" userId="442f44fc-0e0f-4110-91b1-707ca63a3e8a" providerId="ADAL" clId="{55516789-D5DC-4414-BCE1-45C7D37340C3}" dt="2023-11-16T11:00:24.743" v="80" actId="47"/>
        <pc:sldMkLst>
          <pc:docMk/>
          <pc:sldMk cId="2623877589" sldId="521"/>
        </pc:sldMkLst>
        <pc:spChg chg="mod">
          <ac:chgData name="Patrick ZURN" userId="442f44fc-0e0f-4110-91b1-707ca63a3e8a" providerId="ADAL" clId="{55516789-D5DC-4414-BCE1-45C7D37340C3}" dt="2023-11-16T11:00:17.589" v="78" actId="6549"/>
          <ac:spMkLst>
            <pc:docMk/>
            <pc:sldMk cId="2623877589" sldId="521"/>
            <ac:spMk id="4" creationId="{00000000-0000-0000-0000-000000000000}"/>
          </ac:spMkLst>
        </pc:spChg>
        <pc:spChg chg="del mod">
          <ac:chgData name="Patrick ZURN" userId="442f44fc-0e0f-4110-91b1-707ca63a3e8a" providerId="ADAL" clId="{55516789-D5DC-4414-BCE1-45C7D37340C3}" dt="2023-11-16T11:00:12.673" v="74" actId="478"/>
          <ac:spMkLst>
            <pc:docMk/>
            <pc:sldMk cId="2623877589" sldId="521"/>
            <ac:spMk id="47" creationId="{00000000-0000-0000-0000-000000000000}"/>
          </ac:spMkLst>
        </pc:spChg>
        <pc:spChg chg="mod">
          <ac:chgData name="Patrick ZURN" userId="442f44fc-0e0f-4110-91b1-707ca63a3e8a" providerId="ADAL" clId="{55516789-D5DC-4414-BCE1-45C7D37340C3}" dt="2023-11-16T11:00:13.190" v="75" actId="6549"/>
          <ac:spMkLst>
            <pc:docMk/>
            <pc:sldMk cId="2623877589" sldId="521"/>
            <ac:spMk id="121" creationId="{00000000-0000-0000-0000-000000000000}"/>
          </ac:spMkLst>
        </pc:spChg>
        <pc:grpChg chg="del">
          <ac:chgData name="Patrick ZURN" userId="442f44fc-0e0f-4110-91b1-707ca63a3e8a" providerId="ADAL" clId="{55516789-D5DC-4414-BCE1-45C7D37340C3}" dt="2023-11-16T11:00:11.957" v="72" actId="478"/>
          <ac:grpSpMkLst>
            <pc:docMk/>
            <pc:sldMk cId="2623877589" sldId="521"/>
            <ac:grpSpMk id="46" creationId="{00000000-0000-0000-0000-000000000000}"/>
          </ac:grpSpMkLst>
        </pc:grpChg>
        <pc:grpChg chg="del">
          <ac:chgData name="Patrick ZURN" userId="442f44fc-0e0f-4110-91b1-707ca63a3e8a" providerId="ADAL" clId="{55516789-D5DC-4414-BCE1-45C7D37340C3}" dt="2023-11-16T11:00:09.132" v="71" actId="478"/>
          <ac:grpSpMkLst>
            <pc:docMk/>
            <pc:sldMk cId="2623877589" sldId="521"/>
            <ac:grpSpMk id="123" creationId="{00000000-0000-0000-0000-000000000000}"/>
          </ac:grpSpMkLst>
        </pc:grpChg>
        <pc:grpChg chg="del">
          <ac:chgData name="Patrick ZURN" userId="442f44fc-0e0f-4110-91b1-707ca63a3e8a" providerId="ADAL" clId="{55516789-D5DC-4414-BCE1-45C7D37340C3}" dt="2023-11-16T11:00:14.997" v="77" actId="478"/>
          <ac:grpSpMkLst>
            <pc:docMk/>
            <pc:sldMk cId="2623877589" sldId="521"/>
            <ac:grpSpMk id="152" creationId="{00000000-0000-0000-0000-000000000000}"/>
          </ac:grpSpMkLst>
        </pc:grpChg>
        <pc:grpChg chg="del">
          <ac:chgData name="Patrick ZURN" userId="442f44fc-0e0f-4110-91b1-707ca63a3e8a" providerId="ADAL" clId="{55516789-D5DC-4414-BCE1-45C7D37340C3}" dt="2023-11-16T11:00:14.226" v="76" actId="478"/>
          <ac:grpSpMkLst>
            <pc:docMk/>
            <pc:sldMk cId="2623877589" sldId="521"/>
            <ac:grpSpMk id="153" creationId="{00000000-0000-0000-0000-000000000000}"/>
          </ac:grpSpMkLst>
        </pc:grpChg>
      </pc:sldChg>
      <pc:sldChg chg="modSp add del mod">
        <pc:chgData name="Patrick ZURN" userId="442f44fc-0e0f-4110-91b1-707ca63a3e8a" providerId="ADAL" clId="{55516789-D5DC-4414-BCE1-45C7D37340C3}" dt="2023-11-28T07:08:30.505" v="1341" actId="113"/>
        <pc:sldMkLst>
          <pc:docMk/>
          <pc:sldMk cId="870201080" sldId="522"/>
        </pc:sldMkLst>
        <pc:spChg chg="mod">
          <ac:chgData name="Patrick ZURN" userId="442f44fc-0e0f-4110-91b1-707ca63a3e8a" providerId="ADAL" clId="{55516789-D5DC-4414-BCE1-45C7D37340C3}" dt="2023-11-28T07:08:07.317" v="1335" actId="14100"/>
          <ac:spMkLst>
            <pc:docMk/>
            <pc:sldMk cId="870201080" sldId="522"/>
            <ac:spMk id="2" creationId="{00000000-0000-0000-0000-000000000000}"/>
          </ac:spMkLst>
        </pc:spChg>
        <pc:spChg chg="mod">
          <ac:chgData name="Patrick ZURN" userId="442f44fc-0e0f-4110-91b1-707ca63a3e8a" providerId="ADAL" clId="{55516789-D5DC-4414-BCE1-45C7D37340C3}" dt="2023-11-28T07:08:11.944" v="1336" actId="1076"/>
          <ac:spMkLst>
            <pc:docMk/>
            <pc:sldMk cId="870201080" sldId="522"/>
            <ac:spMk id="3" creationId="{43EE97FF-C1A8-449D-A7F0-15A199C60203}"/>
          </ac:spMkLst>
        </pc:spChg>
        <pc:spChg chg="mod">
          <ac:chgData name="Patrick ZURN" userId="442f44fc-0e0f-4110-91b1-707ca63a3e8a" providerId="ADAL" clId="{55516789-D5DC-4414-BCE1-45C7D37340C3}" dt="2023-11-28T07:08:30.505" v="1341" actId="113"/>
          <ac:spMkLst>
            <pc:docMk/>
            <pc:sldMk cId="870201080" sldId="522"/>
            <ac:spMk id="8" creationId="{82E29FA7-79BF-4A77-A9A2-A89F1A83DFDB}"/>
          </ac:spMkLst>
        </pc:spChg>
        <pc:spChg chg="mod">
          <ac:chgData name="Patrick ZURN" userId="442f44fc-0e0f-4110-91b1-707ca63a3e8a" providerId="ADAL" clId="{55516789-D5DC-4414-BCE1-45C7D37340C3}" dt="2023-11-28T07:08:27.271" v="1340" actId="113"/>
          <ac:spMkLst>
            <pc:docMk/>
            <pc:sldMk cId="870201080" sldId="522"/>
            <ac:spMk id="9" creationId="{B690F1D5-0586-45D9-B25E-E3238505A2F1}"/>
          </ac:spMkLst>
        </pc:spChg>
        <pc:picChg chg="mod">
          <ac:chgData name="Patrick ZURN" userId="442f44fc-0e0f-4110-91b1-707ca63a3e8a" providerId="ADAL" clId="{55516789-D5DC-4414-BCE1-45C7D37340C3}" dt="2023-11-28T07:08:18.739" v="1338" actId="1076"/>
          <ac:picMkLst>
            <pc:docMk/>
            <pc:sldMk cId="870201080" sldId="522"/>
            <ac:picMk id="7" creationId="{EED2EF97-BE72-4FD7-BB4A-9DEFFDF45C37}"/>
          </ac:picMkLst>
        </pc:picChg>
      </pc:sldChg>
      <pc:sldChg chg="del">
        <pc:chgData name="Patrick ZURN" userId="442f44fc-0e0f-4110-91b1-707ca63a3e8a" providerId="ADAL" clId="{55516789-D5DC-4414-BCE1-45C7D37340C3}" dt="2023-11-16T11:00:06.325" v="70" actId="47"/>
        <pc:sldMkLst>
          <pc:docMk/>
          <pc:sldMk cId="2430052623" sldId="522"/>
        </pc:sldMkLst>
      </pc:sldChg>
      <pc:sldChg chg="modSp add del mod">
        <pc:chgData name="Patrick ZURN" userId="442f44fc-0e0f-4110-91b1-707ca63a3e8a" providerId="ADAL" clId="{55516789-D5DC-4414-BCE1-45C7D37340C3}" dt="2023-11-28T07:09:26.464" v="1350" actId="14100"/>
        <pc:sldMkLst>
          <pc:docMk/>
          <pc:sldMk cId="2402266946" sldId="523"/>
        </pc:sldMkLst>
        <pc:spChg chg="mod">
          <ac:chgData name="Patrick ZURN" userId="442f44fc-0e0f-4110-91b1-707ca63a3e8a" providerId="ADAL" clId="{55516789-D5DC-4414-BCE1-45C7D37340C3}" dt="2023-11-28T07:09:26.464" v="1350" actId="14100"/>
          <ac:spMkLst>
            <pc:docMk/>
            <pc:sldMk cId="2402266946" sldId="523"/>
            <ac:spMk id="2" creationId="{00000000-0000-0000-0000-000000000000}"/>
          </ac:spMkLst>
        </pc:spChg>
      </pc:sldChg>
      <pc:sldChg chg="del">
        <pc:chgData name="Patrick ZURN" userId="442f44fc-0e0f-4110-91b1-707ca63a3e8a" providerId="ADAL" clId="{55516789-D5DC-4414-BCE1-45C7D37340C3}" dt="2023-11-16T11:01:35.619" v="127" actId="47"/>
        <pc:sldMkLst>
          <pc:docMk/>
          <pc:sldMk cId="4023149795" sldId="524"/>
        </pc:sldMkLst>
      </pc:sldChg>
      <pc:sldChg chg="del">
        <pc:chgData name="Patrick ZURN" userId="442f44fc-0e0f-4110-91b1-707ca63a3e8a" providerId="ADAL" clId="{55516789-D5DC-4414-BCE1-45C7D37340C3}" dt="2023-11-16T11:01:35.920" v="128" actId="47"/>
        <pc:sldMkLst>
          <pc:docMk/>
          <pc:sldMk cId="145050585" sldId="526"/>
        </pc:sldMkLst>
      </pc:sldChg>
      <pc:sldChg chg="del">
        <pc:chgData name="Patrick ZURN" userId="442f44fc-0e0f-4110-91b1-707ca63a3e8a" providerId="ADAL" clId="{55516789-D5DC-4414-BCE1-45C7D37340C3}" dt="2023-11-16T11:01:37.639" v="131" actId="47"/>
        <pc:sldMkLst>
          <pc:docMk/>
          <pc:sldMk cId="1861529079" sldId="527"/>
        </pc:sldMkLst>
      </pc:sldChg>
      <pc:sldChg chg="addSp delSp modSp add del mod modNotes">
        <pc:chgData name="Patrick ZURN" userId="442f44fc-0e0f-4110-91b1-707ca63a3e8a" providerId="ADAL" clId="{55516789-D5DC-4414-BCE1-45C7D37340C3}" dt="2023-11-27T11:29:19.386" v="1205" actId="1035"/>
        <pc:sldMkLst>
          <pc:docMk/>
          <pc:sldMk cId="1847555022" sldId="528"/>
        </pc:sldMkLst>
        <pc:spChg chg="del">
          <ac:chgData name="Patrick ZURN" userId="442f44fc-0e0f-4110-91b1-707ca63a3e8a" providerId="ADAL" clId="{55516789-D5DC-4414-BCE1-45C7D37340C3}" dt="2023-11-27T11:28:49.480" v="1177" actId="478"/>
          <ac:spMkLst>
            <pc:docMk/>
            <pc:sldMk cId="1847555022" sldId="528"/>
            <ac:spMk id="2" creationId="{00000000-0000-0000-0000-000000000000}"/>
          </ac:spMkLst>
        </pc:spChg>
        <pc:spChg chg="mod">
          <ac:chgData name="Patrick ZURN" userId="442f44fc-0e0f-4110-91b1-707ca63a3e8a" providerId="ADAL" clId="{55516789-D5DC-4414-BCE1-45C7D37340C3}" dt="2023-11-27T11:29:19.386" v="1205" actId="1035"/>
          <ac:spMkLst>
            <pc:docMk/>
            <pc:sldMk cId="1847555022" sldId="528"/>
            <ac:spMk id="3" creationId="{00000000-0000-0000-0000-000000000000}"/>
          </ac:spMkLst>
        </pc:spChg>
        <pc:spChg chg="add del mod">
          <ac:chgData name="Patrick ZURN" userId="442f44fc-0e0f-4110-91b1-707ca63a3e8a" providerId="ADAL" clId="{55516789-D5DC-4414-BCE1-45C7D37340C3}" dt="2023-11-27T11:28:52.272" v="1179" actId="478"/>
          <ac:spMkLst>
            <pc:docMk/>
            <pc:sldMk cId="1847555022" sldId="528"/>
            <ac:spMk id="5" creationId="{32B7E136-0BDE-DF9B-C5C5-E87EA1D2CCB8}"/>
          </ac:spMkLst>
        </pc:spChg>
        <pc:spChg chg="add mod">
          <ac:chgData name="Patrick ZURN" userId="442f44fc-0e0f-4110-91b1-707ca63a3e8a" providerId="ADAL" clId="{55516789-D5DC-4414-BCE1-45C7D37340C3}" dt="2023-11-27T11:28:50.821" v="1178"/>
          <ac:spMkLst>
            <pc:docMk/>
            <pc:sldMk cId="1847555022" sldId="528"/>
            <ac:spMk id="7" creationId="{B67D829B-544A-D3F6-9ECA-E12F725B24E8}"/>
          </ac:spMkLst>
        </pc:spChg>
        <pc:spChg chg="mod">
          <ac:chgData name="Patrick ZURN" userId="442f44fc-0e0f-4110-91b1-707ca63a3e8a" providerId="ADAL" clId="{55516789-D5DC-4414-BCE1-45C7D37340C3}" dt="2023-11-27T11:29:19.386" v="1205" actId="1035"/>
          <ac:spMkLst>
            <pc:docMk/>
            <pc:sldMk cId="1847555022" sldId="528"/>
            <ac:spMk id="18" creationId="{00000000-0000-0000-0000-000000000000}"/>
          </ac:spMkLst>
        </pc:spChg>
        <pc:spChg chg="mod">
          <ac:chgData name="Patrick ZURN" userId="442f44fc-0e0f-4110-91b1-707ca63a3e8a" providerId="ADAL" clId="{55516789-D5DC-4414-BCE1-45C7D37340C3}" dt="2023-11-27T11:29:19.386" v="1205" actId="1035"/>
          <ac:spMkLst>
            <pc:docMk/>
            <pc:sldMk cId="1847555022" sldId="528"/>
            <ac:spMk id="24" creationId="{00000000-0000-0000-0000-000000000000}"/>
          </ac:spMkLst>
        </pc:spChg>
        <pc:picChg chg="mod">
          <ac:chgData name="Patrick ZURN" userId="442f44fc-0e0f-4110-91b1-707ca63a3e8a" providerId="ADAL" clId="{55516789-D5DC-4414-BCE1-45C7D37340C3}" dt="2023-11-27T11:29:19.386" v="1205" actId="1035"/>
          <ac:picMkLst>
            <pc:docMk/>
            <pc:sldMk cId="1847555022" sldId="528"/>
            <ac:picMk id="6" creationId="{ADA195F2-C9AB-6412-6E0F-EBD89E3F2E9A}"/>
          </ac:picMkLst>
        </pc:picChg>
        <pc:cxnChg chg="mod">
          <ac:chgData name="Patrick ZURN" userId="442f44fc-0e0f-4110-91b1-707ca63a3e8a" providerId="ADAL" clId="{55516789-D5DC-4414-BCE1-45C7D37340C3}" dt="2023-11-27T11:29:19.386" v="1205" actId="1035"/>
          <ac:cxnSpMkLst>
            <pc:docMk/>
            <pc:sldMk cId="1847555022" sldId="528"/>
            <ac:cxnSpMk id="8" creationId="{00000000-0000-0000-0000-000000000000}"/>
          </ac:cxnSpMkLst>
        </pc:cxnChg>
      </pc:sldChg>
      <pc:sldChg chg="del">
        <pc:chgData name="Patrick ZURN" userId="442f44fc-0e0f-4110-91b1-707ca63a3e8a" providerId="ADAL" clId="{55516789-D5DC-4414-BCE1-45C7D37340C3}" dt="2023-11-16T11:01:38.224" v="132" actId="47"/>
        <pc:sldMkLst>
          <pc:docMk/>
          <pc:sldMk cId="1135762702" sldId="529"/>
        </pc:sldMkLst>
      </pc:sldChg>
      <pc:sldChg chg="del">
        <pc:chgData name="Patrick ZURN" userId="442f44fc-0e0f-4110-91b1-707ca63a3e8a" providerId="ADAL" clId="{55516789-D5DC-4414-BCE1-45C7D37340C3}" dt="2023-11-16T11:01:39.088" v="133" actId="47"/>
        <pc:sldMkLst>
          <pc:docMk/>
          <pc:sldMk cId="3677491775" sldId="530"/>
        </pc:sldMkLst>
      </pc:sldChg>
      <pc:sldChg chg="del">
        <pc:chgData name="Patrick ZURN" userId="442f44fc-0e0f-4110-91b1-707ca63a3e8a" providerId="ADAL" clId="{55516789-D5DC-4414-BCE1-45C7D37340C3}" dt="2023-11-16T11:01:37.022" v="130" actId="47"/>
        <pc:sldMkLst>
          <pc:docMk/>
          <pc:sldMk cId="2701365777" sldId="531"/>
        </pc:sldMkLst>
      </pc:sldChg>
      <pc:sldChg chg="del">
        <pc:chgData name="Patrick ZURN" userId="442f44fc-0e0f-4110-91b1-707ca63a3e8a" providerId="ADAL" clId="{55516789-D5DC-4414-BCE1-45C7D37340C3}" dt="2023-11-16T11:01:40.345" v="134" actId="47"/>
        <pc:sldMkLst>
          <pc:docMk/>
          <pc:sldMk cId="190230925" sldId="532"/>
        </pc:sldMkLst>
      </pc:sldChg>
      <pc:sldChg chg="del">
        <pc:chgData name="Patrick ZURN" userId="442f44fc-0e0f-4110-91b1-707ca63a3e8a" providerId="ADAL" clId="{55516789-D5DC-4414-BCE1-45C7D37340C3}" dt="2023-11-16T11:01:20.036" v="116" actId="47"/>
        <pc:sldMkLst>
          <pc:docMk/>
          <pc:sldMk cId="0" sldId="533"/>
        </pc:sldMkLst>
      </pc:sldChg>
      <pc:sldChg chg="del">
        <pc:chgData name="Patrick ZURN" userId="442f44fc-0e0f-4110-91b1-707ca63a3e8a" providerId="ADAL" clId="{55516789-D5DC-4414-BCE1-45C7D37340C3}" dt="2023-11-16T11:01:21.138" v="118" actId="47"/>
        <pc:sldMkLst>
          <pc:docMk/>
          <pc:sldMk cId="807582355" sldId="534"/>
        </pc:sldMkLst>
      </pc:sldChg>
      <pc:sldChg chg="del">
        <pc:chgData name="Patrick ZURN" userId="442f44fc-0e0f-4110-91b1-707ca63a3e8a" providerId="ADAL" clId="{55516789-D5DC-4414-BCE1-45C7D37340C3}" dt="2023-11-16T11:01:21.754" v="119" actId="47"/>
        <pc:sldMkLst>
          <pc:docMk/>
          <pc:sldMk cId="3727835755" sldId="535"/>
        </pc:sldMkLst>
      </pc:sldChg>
      <pc:sldChg chg="del">
        <pc:chgData name="Patrick ZURN" userId="442f44fc-0e0f-4110-91b1-707ca63a3e8a" providerId="ADAL" clId="{55516789-D5DC-4414-BCE1-45C7D37340C3}" dt="2023-11-16T11:01:22.472" v="120" actId="47"/>
        <pc:sldMkLst>
          <pc:docMk/>
          <pc:sldMk cId="758768258" sldId="536"/>
        </pc:sldMkLst>
      </pc:sldChg>
      <pc:sldChg chg="del">
        <pc:chgData name="Patrick ZURN" userId="442f44fc-0e0f-4110-91b1-707ca63a3e8a" providerId="ADAL" clId="{55516789-D5DC-4414-BCE1-45C7D37340C3}" dt="2023-11-16T11:01:23.226" v="121" actId="47"/>
        <pc:sldMkLst>
          <pc:docMk/>
          <pc:sldMk cId="4088114111" sldId="537"/>
        </pc:sldMkLst>
      </pc:sldChg>
      <pc:sldChg chg="del">
        <pc:chgData name="Patrick ZURN" userId="442f44fc-0e0f-4110-91b1-707ca63a3e8a" providerId="ADAL" clId="{55516789-D5DC-4414-BCE1-45C7D37340C3}" dt="2023-11-16T11:00:52.896" v="95" actId="47"/>
        <pc:sldMkLst>
          <pc:docMk/>
          <pc:sldMk cId="2033596188" sldId="538"/>
        </pc:sldMkLst>
      </pc:sldChg>
      <pc:sldChg chg="del">
        <pc:chgData name="Patrick ZURN" userId="442f44fc-0e0f-4110-91b1-707ca63a3e8a" providerId="ADAL" clId="{55516789-D5DC-4414-BCE1-45C7D37340C3}" dt="2023-11-16T11:00:53.397" v="96" actId="47"/>
        <pc:sldMkLst>
          <pc:docMk/>
          <pc:sldMk cId="2001283971" sldId="539"/>
        </pc:sldMkLst>
      </pc:sldChg>
      <pc:sldChg chg="del">
        <pc:chgData name="Patrick ZURN" userId="442f44fc-0e0f-4110-91b1-707ca63a3e8a" providerId="ADAL" clId="{55516789-D5DC-4414-BCE1-45C7D37340C3}" dt="2023-11-16T11:00:53.660" v="97" actId="47"/>
        <pc:sldMkLst>
          <pc:docMk/>
          <pc:sldMk cId="3796988140" sldId="540"/>
        </pc:sldMkLst>
      </pc:sldChg>
      <pc:sldChg chg="del">
        <pc:chgData name="Patrick ZURN" userId="442f44fc-0e0f-4110-91b1-707ca63a3e8a" providerId="ADAL" clId="{55516789-D5DC-4414-BCE1-45C7D37340C3}" dt="2023-11-16T11:00:54.816" v="98" actId="47"/>
        <pc:sldMkLst>
          <pc:docMk/>
          <pc:sldMk cId="1677262938" sldId="541"/>
        </pc:sldMkLst>
      </pc:sldChg>
      <pc:sldChg chg="del">
        <pc:chgData name="Patrick ZURN" userId="442f44fc-0e0f-4110-91b1-707ca63a3e8a" providerId="ADAL" clId="{55516789-D5DC-4414-BCE1-45C7D37340C3}" dt="2023-11-16T11:00:55.365" v="99" actId="47"/>
        <pc:sldMkLst>
          <pc:docMk/>
          <pc:sldMk cId="233736283" sldId="542"/>
        </pc:sldMkLst>
      </pc:sldChg>
      <pc:sldChg chg="new del">
        <pc:chgData name="Patrick ZURN" userId="442f44fc-0e0f-4110-91b1-707ca63a3e8a" providerId="ADAL" clId="{55516789-D5DC-4414-BCE1-45C7D37340C3}" dt="2023-11-27T12:36:13.280" v="1304" actId="47"/>
        <pc:sldMkLst>
          <pc:docMk/>
          <pc:sldMk cId="1400503185" sldId="543"/>
        </pc:sldMkLst>
      </pc:sldChg>
      <pc:sldChg chg="new del">
        <pc:chgData name="Patrick ZURN" userId="442f44fc-0e0f-4110-91b1-707ca63a3e8a" providerId="ADAL" clId="{55516789-D5DC-4414-BCE1-45C7D37340C3}" dt="2023-11-16T11:00:29.311" v="81" actId="47"/>
        <pc:sldMkLst>
          <pc:docMk/>
          <pc:sldMk cId="2457426000" sldId="543"/>
        </pc:sldMkLst>
      </pc:sldChg>
      <pc:sldChg chg="add del">
        <pc:chgData name="Patrick ZURN" userId="442f44fc-0e0f-4110-91b1-707ca63a3e8a" providerId="ADAL" clId="{55516789-D5DC-4414-BCE1-45C7D37340C3}" dt="2023-11-28T07:10:31.665" v="1359" actId="47"/>
        <pc:sldMkLst>
          <pc:docMk/>
          <pc:sldMk cId="1236916780" sldId="544"/>
        </pc:sldMkLst>
      </pc:sldChg>
      <pc:sldChg chg="add del">
        <pc:chgData name="Patrick ZURN" userId="442f44fc-0e0f-4110-91b1-707ca63a3e8a" providerId="ADAL" clId="{55516789-D5DC-4414-BCE1-45C7D37340C3}" dt="2023-11-28T07:07:32.743" v="1331" actId="47"/>
        <pc:sldMkLst>
          <pc:docMk/>
          <pc:sldMk cId="276560001" sldId="545"/>
        </pc:sldMkLst>
      </pc:sldChg>
      <pc:sldChg chg="add del">
        <pc:chgData name="Patrick ZURN" userId="442f44fc-0e0f-4110-91b1-707ca63a3e8a" providerId="ADAL" clId="{55516789-D5DC-4414-BCE1-45C7D37340C3}" dt="2023-11-27T17:51:01.754" v="1311" actId="47"/>
        <pc:sldMkLst>
          <pc:docMk/>
          <pc:sldMk cId="435666390" sldId="546"/>
        </pc:sldMkLst>
      </pc:sldChg>
      <pc:sldChg chg="add del">
        <pc:chgData name="Patrick ZURN" userId="442f44fc-0e0f-4110-91b1-707ca63a3e8a" providerId="ADAL" clId="{55516789-D5DC-4414-BCE1-45C7D37340C3}" dt="2023-11-27T11:30:34.023" v="1240" actId="47"/>
        <pc:sldMkLst>
          <pc:docMk/>
          <pc:sldMk cId="2668856443" sldId="547"/>
        </pc:sldMkLst>
      </pc:sldChg>
      <pc:sldChg chg="add del">
        <pc:chgData name="Patrick ZURN" userId="442f44fc-0e0f-4110-91b1-707ca63a3e8a" providerId="ADAL" clId="{55516789-D5DC-4414-BCE1-45C7D37340C3}" dt="2023-11-27T12:29:09.734" v="1268"/>
        <pc:sldMkLst>
          <pc:docMk/>
          <pc:sldMk cId="2886917469" sldId="547"/>
        </pc:sldMkLst>
      </pc:sldChg>
      <pc:sldChg chg="addSp delSp modSp add mod">
        <pc:chgData name="Patrick ZURN" userId="442f44fc-0e0f-4110-91b1-707ca63a3e8a" providerId="ADAL" clId="{55516789-D5DC-4414-BCE1-45C7D37340C3}" dt="2023-11-27T11:23:11.291" v="1073" actId="1076"/>
        <pc:sldMkLst>
          <pc:docMk/>
          <pc:sldMk cId="437957645" sldId="548"/>
        </pc:sldMkLst>
        <pc:spChg chg="del mod">
          <ac:chgData name="Patrick ZURN" userId="442f44fc-0e0f-4110-91b1-707ca63a3e8a" providerId="ADAL" clId="{55516789-D5DC-4414-BCE1-45C7D37340C3}" dt="2023-11-27T11:10:50.331" v="783" actId="478"/>
          <ac:spMkLst>
            <pc:docMk/>
            <pc:sldMk cId="437957645" sldId="548"/>
            <ac:spMk id="2" creationId="{9567C1EE-238E-5082-6C16-5275481A36E1}"/>
          </ac:spMkLst>
        </pc:spChg>
        <pc:spChg chg="add del mod">
          <ac:chgData name="Patrick ZURN" userId="442f44fc-0e0f-4110-91b1-707ca63a3e8a" providerId="ADAL" clId="{55516789-D5DC-4414-BCE1-45C7D37340C3}" dt="2023-11-27T11:10:56.884" v="793" actId="478"/>
          <ac:spMkLst>
            <pc:docMk/>
            <pc:sldMk cId="437957645" sldId="548"/>
            <ac:spMk id="5" creationId="{3C9E0A31-3993-6014-397C-9582F30C06BE}"/>
          </ac:spMkLst>
        </pc:spChg>
        <pc:spChg chg="add mod">
          <ac:chgData name="Patrick ZURN" userId="442f44fc-0e0f-4110-91b1-707ca63a3e8a" providerId="ADAL" clId="{55516789-D5DC-4414-BCE1-45C7D37340C3}" dt="2023-11-27T11:12:55.549" v="823" actId="14100"/>
          <ac:spMkLst>
            <pc:docMk/>
            <pc:sldMk cId="437957645" sldId="548"/>
            <ac:spMk id="7" creationId="{2022BC38-0C8D-2DE1-20AC-F05D24F12D8B}"/>
          </ac:spMkLst>
        </pc:spChg>
        <pc:spChg chg="add mod">
          <ac:chgData name="Patrick ZURN" userId="442f44fc-0e0f-4110-91b1-707ca63a3e8a" providerId="ADAL" clId="{55516789-D5DC-4414-BCE1-45C7D37340C3}" dt="2023-11-27T11:10:54.501" v="792" actId="20577"/>
          <ac:spMkLst>
            <pc:docMk/>
            <pc:sldMk cId="437957645" sldId="548"/>
            <ac:spMk id="8" creationId="{041B31AA-C0E9-B46B-B494-9B9D09201A6A}"/>
          </ac:spMkLst>
        </pc:spChg>
        <pc:spChg chg="add del mod">
          <ac:chgData name="Patrick ZURN" userId="442f44fc-0e0f-4110-91b1-707ca63a3e8a" providerId="ADAL" clId="{55516789-D5DC-4414-BCE1-45C7D37340C3}" dt="2023-11-27T10:59:48.579" v="761"/>
          <ac:spMkLst>
            <pc:docMk/>
            <pc:sldMk cId="437957645" sldId="548"/>
            <ac:spMk id="8" creationId="{90BAF563-130C-DCC2-9F92-6EDD39A60BF3}"/>
          </ac:spMkLst>
        </pc:spChg>
        <pc:picChg chg="add mod modCrop">
          <ac:chgData name="Patrick ZURN" userId="442f44fc-0e0f-4110-91b1-707ca63a3e8a" providerId="ADAL" clId="{55516789-D5DC-4414-BCE1-45C7D37340C3}" dt="2023-11-27T11:23:01.200" v="1072" actId="14100"/>
          <ac:picMkLst>
            <pc:docMk/>
            <pc:sldMk cId="437957645" sldId="548"/>
            <ac:picMk id="4" creationId="{24C2AC91-8A64-7AC3-A152-98DAB1EE4805}"/>
          </ac:picMkLst>
        </pc:picChg>
        <pc:picChg chg="add mod modCrop">
          <ac:chgData name="Patrick ZURN" userId="442f44fc-0e0f-4110-91b1-707ca63a3e8a" providerId="ADAL" clId="{55516789-D5DC-4414-BCE1-45C7D37340C3}" dt="2023-11-27T11:23:11.291" v="1073" actId="1076"/>
          <ac:picMkLst>
            <pc:docMk/>
            <pc:sldMk cId="437957645" sldId="548"/>
            <ac:picMk id="6" creationId="{403D3FC6-3179-DF88-BC8E-ACB78CEE4CA1}"/>
          </ac:picMkLst>
        </pc:picChg>
      </pc:sldChg>
      <pc:sldChg chg="add del">
        <pc:chgData name="Patrick ZURN" userId="442f44fc-0e0f-4110-91b1-707ca63a3e8a" providerId="ADAL" clId="{55516789-D5DC-4414-BCE1-45C7D37340C3}" dt="2023-11-27T12:29:09.734" v="1268"/>
        <pc:sldMkLst>
          <pc:docMk/>
          <pc:sldMk cId="575436006" sldId="549"/>
        </pc:sldMkLst>
      </pc:sldChg>
      <pc:sldChg chg="add del">
        <pc:chgData name="Patrick ZURN" userId="442f44fc-0e0f-4110-91b1-707ca63a3e8a" providerId="ADAL" clId="{55516789-D5DC-4414-BCE1-45C7D37340C3}" dt="2023-11-27T11:12:00.771" v="816" actId="47"/>
        <pc:sldMkLst>
          <pc:docMk/>
          <pc:sldMk cId="901543295" sldId="549"/>
        </pc:sldMkLst>
      </pc:sldChg>
      <pc:sldChg chg="add del">
        <pc:chgData name="Patrick ZURN" userId="442f44fc-0e0f-4110-91b1-707ca63a3e8a" providerId="ADAL" clId="{55516789-D5DC-4414-BCE1-45C7D37340C3}" dt="2023-11-24T13:52:21.506" v="584" actId="47"/>
        <pc:sldMkLst>
          <pc:docMk/>
          <pc:sldMk cId="3472973033" sldId="549"/>
        </pc:sldMkLst>
      </pc:sldChg>
      <pc:sldChg chg="addSp delSp modSp add mod">
        <pc:chgData name="Patrick ZURN" userId="442f44fc-0e0f-4110-91b1-707ca63a3e8a" providerId="ADAL" clId="{55516789-D5DC-4414-BCE1-45C7D37340C3}" dt="2023-11-27T11:14:22.070" v="861" actId="22"/>
        <pc:sldMkLst>
          <pc:docMk/>
          <pc:sldMk cId="3498228697" sldId="550"/>
        </pc:sldMkLst>
        <pc:spChg chg="add mod">
          <ac:chgData name="Patrick ZURN" userId="442f44fc-0e0f-4110-91b1-707ca63a3e8a" providerId="ADAL" clId="{55516789-D5DC-4414-BCE1-45C7D37340C3}" dt="2023-11-27T11:13:10.156" v="854" actId="20577"/>
          <ac:spMkLst>
            <pc:docMk/>
            <pc:sldMk cId="3498228697" sldId="550"/>
            <ac:spMk id="2" creationId="{0A097616-AC2B-2AEE-4C3D-B7E05A8DAD73}"/>
          </ac:spMkLst>
        </pc:spChg>
        <pc:spChg chg="del">
          <ac:chgData name="Patrick ZURN" userId="442f44fc-0e0f-4110-91b1-707ca63a3e8a" providerId="ADAL" clId="{55516789-D5DC-4414-BCE1-45C7D37340C3}" dt="2023-11-27T11:13:04.570" v="824" actId="478"/>
          <ac:spMkLst>
            <pc:docMk/>
            <pc:sldMk cId="3498228697" sldId="550"/>
            <ac:spMk id="7" creationId="{2022BC38-0C8D-2DE1-20AC-F05D24F12D8B}"/>
          </ac:spMkLst>
        </pc:spChg>
        <pc:picChg chg="del">
          <ac:chgData name="Patrick ZURN" userId="442f44fc-0e0f-4110-91b1-707ca63a3e8a" providerId="ADAL" clId="{55516789-D5DC-4414-BCE1-45C7D37340C3}" dt="2023-11-27T11:13:57.635" v="855" actId="478"/>
          <ac:picMkLst>
            <pc:docMk/>
            <pc:sldMk cId="3498228697" sldId="550"/>
            <ac:picMk id="4" creationId="{24C2AC91-8A64-7AC3-A152-98DAB1EE4805}"/>
          </ac:picMkLst>
        </pc:picChg>
        <pc:picChg chg="add mod">
          <ac:chgData name="Patrick ZURN" userId="442f44fc-0e0f-4110-91b1-707ca63a3e8a" providerId="ADAL" clId="{55516789-D5DC-4414-BCE1-45C7D37340C3}" dt="2023-11-27T11:14:04.660" v="859" actId="1076"/>
          <ac:picMkLst>
            <pc:docMk/>
            <pc:sldMk cId="3498228697" sldId="550"/>
            <ac:picMk id="5" creationId="{283E10A7-8911-1AD6-83E5-73FDFCBD304A}"/>
          </ac:picMkLst>
        </pc:picChg>
        <pc:picChg chg="del">
          <ac:chgData name="Patrick ZURN" userId="442f44fc-0e0f-4110-91b1-707ca63a3e8a" providerId="ADAL" clId="{55516789-D5DC-4414-BCE1-45C7D37340C3}" dt="2023-11-27T11:13:58.244" v="856" actId="478"/>
          <ac:picMkLst>
            <pc:docMk/>
            <pc:sldMk cId="3498228697" sldId="550"/>
            <ac:picMk id="6" creationId="{403D3FC6-3179-DF88-BC8E-ACB78CEE4CA1}"/>
          </ac:picMkLst>
        </pc:picChg>
        <pc:picChg chg="add del">
          <ac:chgData name="Patrick ZURN" userId="442f44fc-0e0f-4110-91b1-707ca63a3e8a" providerId="ADAL" clId="{55516789-D5DC-4414-BCE1-45C7D37340C3}" dt="2023-11-27T11:14:22.070" v="861" actId="22"/>
          <ac:picMkLst>
            <pc:docMk/>
            <pc:sldMk cId="3498228697" sldId="550"/>
            <ac:picMk id="10" creationId="{E361F186-38CA-913A-346B-A70A02F0D799}"/>
          </ac:picMkLst>
        </pc:picChg>
      </pc:sldChg>
      <pc:sldChg chg="addSp delSp modSp add mod">
        <pc:chgData name="Patrick ZURN" userId="442f44fc-0e0f-4110-91b1-707ca63a3e8a" providerId="ADAL" clId="{55516789-D5DC-4414-BCE1-45C7D37340C3}" dt="2023-11-27T11:19:54.006" v="1060" actId="14100"/>
        <pc:sldMkLst>
          <pc:docMk/>
          <pc:sldMk cId="1813975069" sldId="551"/>
        </pc:sldMkLst>
        <pc:spChg chg="mod">
          <ac:chgData name="Patrick ZURN" userId="442f44fc-0e0f-4110-91b1-707ca63a3e8a" providerId="ADAL" clId="{55516789-D5DC-4414-BCE1-45C7D37340C3}" dt="2023-11-27T11:18:18.274" v="1043" actId="1076"/>
          <ac:spMkLst>
            <pc:docMk/>
            <pc:sldMk cId="1813975069" sldId="551"/>
            <ac:spMk id="2" creationId="{0A097616-AC2B-2AEE-4C3D-B7E05A8DAD73}"/>
          </ac:spMkLst>
        </pc:spChg>
        <pc:picChg chg="add mod">
          <ac:chgData name="Patrick ZURN" userId="442f44fc-0e0f-4110-91b1-707ca63a3e8a" providerId="ADAL" clId="{55516789-D5DC-4414-BCE1-45C7D37340C3}" dt="2023-11-27T11:19:51.062" v="1059" actId="14100"/>
          <ac:picMkLst>
            <pc:docMk/>
            <pc:sldMk cId="1813975069" sldId="551"/>
            <ac:picMk id="4" creationId="{8AB87CBE-323A-0312-6D3E-F97DE37E7CE3}"/>
          </ac:picMkLst>
        </pc:picChg>
        <pc:picChg chg="del">
          <ac:chgData name="Patrick ZURN" userId="442f44fc-0e0f-4110-91b1-707ca63a3e8a" providerId="ADAL" clId="{55516789-D5DC-4414-BCE1-45C7D37340C3}" dt="2023-11-27T11:14:28.859" v="864" actId="478"/>
          <ac:picMkLst>
            <pc:docMk/>
            <pc:sldMk cId="1813975069" sldId="551"/>
            <ac:picMk id="5" creationId="{283E10A7-8911-1AD6-83E5-73FDFCBD304A}"/>
          </ac:picMkLst>
        </pc:picChg>
        <pc:picChg chg="add mod">
          <ac:chgData name="Patrick ZURN" userId="442f44fc-0e0f-4110-91b1-707ca63a3e8a" providerId="ADAL" clId="{55516789-D5DC-4414-BCE1-45C7D37340C3}" dt="2023-11-27T11:19:54.006" v="1060" actId="14100"/>
          <ac:picMkLst>
            <pc:docMk/>
            <pc:sldMk cId="1813975069" sldId="551"/>
            <ac:picMk id="7" creationId="{A65665C3-228B-2FB2-DAB8-13F0C44585D0}"/>
          </ac:picMkLst>
        </pc:picChg>
      </pc:sldChg>
      <pc:sldChg chg="addSp delSp modSp add mod ord">
        <pc:chgData name="Patrick ZURN" userId="442f44fc-0e0f-4110-91b1-707ca63a3e8a" providerId="ADAL" clId="{55516789-D5DC-4414-BCE1-45C7D37340C3}" dt="2023-11-27T11:17:55.231" v="973"/>
        <pc:sldMkLst>
          <pc:docMk/>
          <pc:sldMk cId="803325962" sldId="552"/>
        </pc:sldMkLst>
        <pc:spChg chg="mod">
          <ac:chgData name="Patrick ZURN" userId="442f44fc-0e0f-4110-91b1-707ca63a3e8a" providerId="ADAL" clId="{55516789-D5DC-4414-BCE1-45C7D37340C3}" dt="2023-11-27T11:14:51.919" v="905" actId="14100"/>
          <ac:spMkLst>
            <pc:docMk/>
            <pc:sldMk cId="803325962" sldId="552"/>
            <ac:spMk id="2" creationId="{0A097616-AC2B-2AEE-4C3D-B7E05A8DAD73}"/>
          </ac:spMkLst>
        </pc:spChg>
        <pc:picChg chg="add mod modCrop">
          <ac:chgData name="Patrick ZURN" userId="442f44fc-0e0f-4110-91b1-707ca63a3e8a" providerId="ADAL" clId="{55516789-D5DC-4414-BCE1-45C7D37340C3}" dt="2023-11-27T11:17:36.429" v="970" actId="1035"/>
          <ac:picMkLst>
            <pc:docMk/>
            <pc:sldMk cId="803325962" sldId="552"/>
            <ac:picMk id="4" creationId="{56D61338-5EEC-A737-2E44-4257543C0364}"/>
          </ac:picMkLst>
        </pc:picChg>
        <pc:picChg chg="del">
          <ac:chgData name="Patrick ZURN" userId="442f44fc-0e0f-4110-91b1-707ca63a3e8a" providerId="ADAL" clId="{55516789-D5DC-4414-BCE1-45C7D37340C3}" dt="2023-11-27T11:14:30.515" v="865" actId="478"/>
          <ac:picMkLst>
            <pc:docMk/>
            <pc:sldMk cId="803325962" sldId="552"/>
            <ac:picMk id="5" creationId="{283E10A7-8911-1AD6-83E5-73FDFCBD304A}"/>
          </ac:picMkLst>
        </pc:picChg>
        <pc:picChg chg="add mod modCrop">
          <ac:chgData name="Patrick ZURN" userId="442f44fc-0e0f-4110-91b1-707ca63a3e8a" providerId="ADAL" clId="{55516789-D5DC-4414-BCE1-45C7D37340C3}" dt="2023-11-27T11:17:36.968" v="971" actId="1035"/>
          <ac:picMkLst>
            <pc:docMk/>
            <pc:sldMk cId="803325962" sldId="552"/>
            <ac:picMk id="6" creationId="{8B66EB3F-E0CB-4F37-0153-10A841652333}"/>
          </ac:picMkLst>
        </pc:picChg>
        <pc:picChg chg="add mod modCrop">
          <ac:chgData name="Patrick ZURN" userId="442f44fc-0e0f-4110-91b1-707ca63a3e8a" providerId="ADAL" clId="{55516789-D5DC-4414-BCE1-45C7D37340C3}" dt="2023-11-27T11:17:32.635" v="964" actId="1035"/>
          <ac:picMkLst>
            <pc:docMk/>
            <pc:sldMk cId="803325962" sldId="552"/>
            <ac:picMk id="9" creationId="{E6703C5E-FB18-CEC4-78B2-38EAA4755632}"/>
          </ac:picMkLst>
        </pc:picChg>
        <pc:picChg chg="add mod modCrop">
          <ac:chgData name="Patrick ZURN" userId="442f44fc-0e0f-4110-91b1-707ca63a3e8a" providerId="ADAL" clId="{55516789-D5DC-4414-BCE1-45C7D37340C3}" dt="2023-11-27T11:17:33.251" v="965" actId="1035"/>
          <ac:picMkLst>
            <pc:docMk/>
            <pc:sldMk cId="803325962" sldId="552"/>
            <ac:picMk id="11" creationId="{17E17FB4-3F3A-8633-7EE5-2BD195F17436}"/>
          </ac:picMkLst>
        </pc:picChg>
      </pc:sldChg>
      <pc:sldChg chg="addSp delSp modSp add mod ord">
        <pc:chgData name="Patrick ZURN" userId="442f44fc-0e0f-4110-91b1-707ca63a3e8a" providerId="ADAL" clId="{55516789-D5DC-4414-BCE1-45C7D37340C3}" dt="2023-11-27T11:26:46.701" v="1153"/>
        <pc:sldMkLst>
          <pc:docMk/>
          <pc:sldMk cId="2596753123" sldId="553"/>
        </pc:sldMkLst>
        <pc:spChg chg="add mod">
          <ac:chgData name="Patrick ZURN" userId="442f44fc-0e0f-4110-91b1-707ca63a3e8a" providerId="ADAL" clId="{55516789-D5DC-4414-BCE1-45C7D37340C3}" dt="2023-11-27T11:26:30.530" v="1148" actId="20577"/>
          <ac:spMkLst>
            <pc:docMk/>
            <pc:sldMk cId="2596753123" sldId="553"/>
            <ac:spMk id="2" creationId="{A80B6804-6FF1-F996-453E-A85D020684AD}"/>
          </ac:spMkLst>
        </pc:spChg>
        <pc:spChg chg="del mod">
          <ac:chgData name="Patrick ZURN" userId="442f44fc-0e0f-4110-91b1-707ca63a3e8a" providerId="ADAL" clId="{55516789-D5DC-4414-BCE1-45C7D37340C3}" dt="2023-11-27T11:26:32.519" v="1149" actId="478"/>
          <ac:spMkLst>
            <pc:docMk/>
            <pc:sldMk cId="2596753123" sldId="553"/>
            <ac:spMk id="7" creationId="{2022BC38-0C8D-2DE1-20AC-F05D24F12D8B}"/>
          </ac:spMkLst>
        </pc:spChg>
        <pc:spChg chg="mod">
          <ac:chgData name="Patrick ZURN" userId="442f44fc-0e0f-4110-91b1-707ca63a3e8a" providerId="ADAL" clId="{55516789-D5DC-4414-BCE1-45C7D37340C3}" dt="2023-11-27T11:24:27.417" v="1102" actId="20577"/>
          <ac:spMkLst>
            <pc:docMk/>
            <pc:sldMk cId="2596753123" sldId="553"/>
            <ac:spMk id="8" creationId="{041B31AA-C0E9-B46B-B494-9B9D09201A6A}"/>
          </ac:spMkLst>
        </pc:spChg>
        <pc:spChg chg="add del mod">
          <ac:chgData name="Patrick ZURN" userId="442f44fc-0e0f-4110-91b1-707ca63a3e8a" providerId="ADAL" clId="{55516789-D5DC-4414-BCE1-45C7D37340C3}" dt="2023-11-27T11:26:43.554" v="1151"/>
          <ac:spMkLst>
            <pc:docMk/>
            <pc:sldMk cId="2596753123" sldId="553"/>
            <ac:spMk id="9" creationId="{6380D3A8-3FA9-7770-8BF0-0929D51D8CD1}"/>
          </ac:spMkLst>
        </pc:spChg>
        <pc:spChg chg="add del mod">
          <ac:chgData name="Patrick ZURN" userId="442f44fc-0e0f-4110-91b1-707ca63a3e8a" providerId="ADAL" clId="{55516789-D5DC-4414-BCE1-45C7D37340C3}" dt="2023-11-27T11:26:46.701" v="1153"/>
          <ac:spMkLst>
            <pc:docMk/>
            <pc:sldMk cId="2596753123" sldId="553"/>
            <ac:spMk id="12" creationId="{AD3CA4FF-FD17-6B76-0910-80827221C689}"/>
          </ac:spMkLst>
        </pc:spChg>
        <pc:picChg chg="add mod">
          <ac:chgData name="Patrick ZURN" userId="442f44fc-0e0f-4110-91b1-707ca63a3e8a" providerId="ADAL" clId="{55516789-D5DC-4414-BCE1-45C7D37340C3}" dt="2023-11-27T11:26:18.826" v="1126" actId="1076"/>
          <ac:picMkLst>
            <pc:docMk/>
            <pc:sldMk cId="2596753123" sldId="553"/>
            <ac:picMk id="3" creationId="{7A94A9FF-B4C1-FD2E-F4DC-40AC7D876DF1}"/>
          </ac:picMkLst>
        </pc:picChg>
        <pc:picChg chg="del">
          <ac:chgData name="Patrick ZURN" userId="442f44fc-0e0f-4110-91b1-707ca63a3e8a" providerId="ADAL" clId="{55516789-D5DC-4414-BCE1-45C7D37340C3}" dt="2023-11-27T11:24:48.662" v="1103" actId="478"/>
          <ac:picMkLst>
            <pc:docMk/>
            <pc:sldMk cId="2596753123" sldId="553"/>
            <ac:picMk id="4" creationId="{24C2AC91-8A64-7AC3-A152-98DAB1EE4805}"/>
          </ac:picMkLst>
        </pc:picChg>
        <pc:picChg chg="add mod">
          <ac:chgData name="Patrick ZURN" userId="442f44fc-0e0f-4110-91b1-707ca63a3e8a" providerId="ADAL" clId="{55516789-D5DC-4414-BCE1-45C7D37340C3}" dt="2023-11-27T11:26:20.707" v="1127" actId="1076"/>
          <ac:picMkLst>
            <pc:docMk/>
            <pc:sldMk cId="2596753123" sldId="553"/>
            <ac:picMk id="5" creationId="{595F24F1-609A-EB43-9B12-16906A8585DD}"/>
          </ac:picMkLst>
        </pc:picChg>
        <pc:picChg chg="del">
          <ac:chgData name="Patrick ZURN" userId="442f44fc-0e0f-4110-91b1-707ca63a3e8a" providerId="ADAL" clId="{55516789-D5DC-4414-BCE1-45C7D37340C3}" dt="2023-11-27T11:24:49.178" v="1104" actId="478"/>
          <ac:picMkLst>
            <pc:docMk/>
            <pc:sldMk cId="2596753123" sldId="553"/>
            <ac:picMk id="6" creationId="{403D3FC6-3179-DF88-BC8E-ACB78CEE4CA1}"/>
          </ac:picMkLst>
        </pc:picChg>
        <pc:picChg chg="add del mod">
          <ac:chgData name="Patrick ZURN" userId="442f44fc-0e0f-4110-91b1-707ca63a3e8a" providerId="ADAL" clId="{55516789-D5DC-4414-BCE1-45C7D37340C3}" dt="2023-11-27T11:26:43.554" v="1151"/>
          <ac:picMkLst>
            <pc:docMk/>
            <pc:sldMk cId="2596753123" sldId="553"/>
            <ac:picMk id="10" creationId="{8F7BD604-DE13-2481-689F-69927F791CAD}"/>
          </ac:picMkLst>
        </pc:picChg>
        <pc:picChg chg="add del mod">
          <ac:chgData name="Patrick ZURN" userId="442f44fc-0e0f-4110-91b1-707ca63a3e8a" providerId="ADAL" clId="{55516789-D5DC-4414-BCE1-45C7D37340C3}" dt="2023-11-27T11:26:43.554" v="1151"/>
          <ac:picMkLst>
            <pc:docMk/>
            <pc:sldMk cId="2596753123" sldId="553"/>
            <ac:picMk id="11" creationId="{CB0B6221-D416-CBC5-1C63-19A4D103B162}"/>
          </ac:picMkLst>
        </pc:picChg>
        <pc:picChg chg="add del mod">
          <ac:chgData name="Patrick ZURN" userId="442f44fc-0e0f-4110-91b1-707ca63a3e8a" providerId="ADAL" clId="{55516789-D5DC-4414-BCE1-45C7D37340C3}" dt="2023-11-27T11:26:46.701" v="1153"/>
          <ac:picMkLst>
            <pc:docMk/>
            <pc:sldMk cId="2596753123" sldId="553"/>
            <ac:picMk id="13" creationId="{6F31286A-2916-3BDC-63BB-48C56EAE2F63}"/>
          </ac:picMkLst>
        </pc:picChg>
        <pc:picChg chg="add del mod">
          <ac:chgData name="Patrick ZURN" userId="442f44fc-0e0f-4110-91b1-707ca63a3e8a" providerId="ADAL" clId="{55516789-D5DC-4414-BCE1-45C7D37340C3}" dt="2023-11-27T11:26:46.701" v="1153"/>
          <ac:picMkLst>
            <pc:docMk/>
            <pc:sldMk cId="2596753123" sldId="553"/>
            <ac:picMk id="14" creationId="{58380FBB-34B0-B717-6179-8070D033CE13}"/>
          </ac:picMkLst>
        </pc:picChg>
      </pc:sldChg>
      <pc:sldChg chg="addSp delSp modSp add mod">
        <pc:chgData name="Patrick ZURN" userId="442f44fc-0e0f-4110-91b1-707ca63a3e8a" providerId="ADAL" clId="{55516789-D5DC-4414-BCE1-45C7D37340C3}" dt="2023-11-27T11:28:33.487" v="1173"/>
        <pc:sldMkLst>
          <pc:docMk/>
          <pc:sldMk cId="1462191365" sldId="554"/>
        </pc:sldMkLst>
        <pc:spChg chg="del">
          <ac:chgData name="Patrick ZURN" userId="442f44fc-0e0f-4110-91b1-707ca63a3e8a" providerId="ADAL" clId="{55516789-D5DC-4414-BCE1-45C7D37340C3}" dt="2023-11-27T11:27:01.833" v="1155" actId="478"/>
          <ac:spMkLst>
            <pc:docMk/>
            <pc:sldMk cId="1462191365" sldId="554"/>
            <ac:spMk id="2" creationId="{A80B6804-6FF1-F996-453E-A85D020684AD}"/>
          </ac:spMkLst>
        </pc:spChg>
        <pc:spChg chg="add mod">
          <ac:chgData name="Patrick ZURN" userId="442f44fc-0e0f-4110-91b1-707ca63a3e8a" providerId="ADAL" clId="{55516789-D5DC-4414-BCE1-45C7D37340C3}" dt="2023-11-27T11:27:22.010" v="1160" actId="14100"/>
          <ac:spMkLst>
            <pc:docMk/>
            <pc:sldMk cId="1462191365" sldId="554"/>
            <ac:spMk id="4" creationId="{8F94AA24-3C61-BD4E-D6D1-279D8BFDF06D}"/>
          </ac:spMkLst>
        </pc:spChg>
        <pc:picChg chg="del">
          <ac:chgData name="Patrick ZURN" userId="442f44fc-0e0f-4110-91b1-707ca63a3e8a" providerId="ADAL" clId="{55516789-D5DC-4414-BCE1-45C7D37340C3}" dt="2023-11-27T11:27:02.195" v="1156" actId="478"/>
          <ac:picMkLst>
            <pc:docMk/>
            <pc:sldMk cId="1462191365" sldId="554"/>
            <ac:picMk id="3" creationId="{7A94A9FF-B4C1-FD2E-F4DC-40AC7D876DF1}"/>
          </ac:picMkLst>
        </pc:picChg>
        <pc:picChg chg="del">
          <ac:chgData name="Patrick ZURN" userId="442f44fc-0e0f-4110-91b1-707ca63a3e8a" providerId="ADAL" clId="{55516789-D5DC-4414-BCE1-45C7D37340C3}" dt="2023-11-27T11:27:02.735" v="1157" actId="478"/>
          <ac:picMkLst>
            <pc:docMk/>
            <pc:sldMk cId="1462191365" sldId="554"/>
            <ac:picMk id="5" creationId="{595F24F1-609A-EB43-9B12-16906A8585DD}"/>
          </ac:picMkLst>
        </pc:picChg>
        <pc:picChg chg="add mod">
          <ac:chgData name="Patrick ZURN" userId="442f44fc-0e0f-4110-91b1-707ca63a3e8a" providerId="ADAL" clId="{55516789-D5DC-4414-BCE1-45C7D37340C3}" dt="2023-11-27T11:27:26.281" v="1161" actId="14100"/>
          <ac:picMkLst>
            <pc:docMk/>
            <pc:sldMk cId="1462191365" sldId="554"/>
            <ac:picMk id="6" creationId="{BB391460-B0B5-3E7E-5D0F-1191F82AAA92}"/>
          </ac:picMkLst>
        </pc:picChg>
        <pc:picChg chg="add mod">
          <ac:chgData name="Patrick ZURN" userId="442f44fc-0e0f-4110-91b1-707ca63a3e8a" providerId="ADAL" clId="{55516789-D5DC-4414-BCE1-45C7D37340C3}" dt="2023-11-27T11:27:30.961" v="1163" actId="1076"/>
          <ac:picMkLst>
            <pc:docMk/>
            <pc:sldMk cId="1462191365" sldId="554"/>
            <ac:picMk id="7" creationId="{75DBFBDF-B690-5EF3-A7F2-F3A5C2F56847}"/>
          </ac:picMkLst>
        </pc:picChg>
        <pc:picChg chg="add del mod">
          <ac:chgData name="Patrick ZURN" userId="442f44fc-0e0f-4110-91b1-707ca63a3e8a" providerId="ADAL" clId="{55516789-D5DC-4414-BCE1-45C7D37340C3}" dt="2023-11-27T11:27:46.137" v="1165"/>
          <ac:picMkLst>
            <pc:docMk/>
            <pc:sldMk cId="1462191365" sldId="554"/>
            <ac:picMk id="9" creationId="{735B0338-FB0C-3C09-7EE2-7AD3EB316F52}"/>
          </ac:picMkLst>
        </pc:picChg>
        <pc:picChg chg="add del mod">
          <ac:chgData name="Patrick ZURN" userId="442f44fc-0e0f-4110-91b1-707ca63a3e8a" providerId="ADAL" clId="{55516789-D5DC-4414-BCE1-45C7D37340C3}" dt="2023-11-27T11:28:33.487" v="1173"/>
          <ac:picMkLst>
            <pc:docMk/>
            <pc:sldMk cId="1462191365" sldId="554"/>
            <ac:picMk id="10" creationId="{C3A9B764-EBAF-196B-5A7C-F022674E382A}"/>
          </ac:picMkLst>
        </pc:picChg>
      </pc:sldChg>
      <pc:sldChg chg="addSp delSp modSp add mod">
        <pc:chgData name="Patrick ZURN" userId="442f44fc-0e0f-4110-91b1-707ca63a3e8a" providerId="ADAL" clId="{55516789-D5DC-4414-BCE1-45C7D37340C3}" dt="2023-11-27T11:30:12.090" v="1238" actId="14100"/>
        <pc:sldMkLst>
          <pc:docMk/>
          <pc:sldMk cId="854304498" sldId="555"/>
        </pc:sldMkLst>
        <pc:spChg chg="del">
          <ac:chgData name="Patrick ZURN" userId="442f44fc-0e0f-4110-91b1-707ca63a3e8a" providerId="ADAL" clId="{55516789-D5DC-4414-BCE1-45C7D37340C3}" dt="2023-11-27T11:29:39.863" v="1207" actId="478"/>
          <ac:spMkLst>
            <pc:docMk/>
            <pc:sldMk cId="854304498" sldId="555"/>
            <ac:spMk id="3" creationId="{00000000-0000-0000-0000-000000000000}"/>
          </ac:spMkLst>
        </pc:spChg>
        <pc:spChg chg="add del mod">
          <ac:chgData name="Patrick ZURN" userId="442f44fc-0e0f-4110-91b1-707ca63a3e8a" providerId="ADAL" clId="{55516789-D5DC-4414-BCE1-45C7D37340C3}" dt="2023-11-27T11:29:41.534" v="1208" actId="478"/>
          <ac:spMkLst>
            <pc:docMk/>
            <pc:sldMk cId="854304498" sldId="555"/>
            <ac:spMk id="4" creationId="{4C444CB2-C877-3DB9-4C8C-6ACC339C5CBB}"/>
          </ac:spMkLst>
        </pc:spChg>
        <pc:spChg chg="add mod">
          <ac:chgData name="Patrick ZURN" userId="442f44fc-0e0f-4110-91b1-707ca63a3e8a" providerId="ADAL" clId="{55516789-D5DC-4414-BCE1-45C7D37340C3}" dt="2023-11-27T11:29:54.931" v="1234" actId="1035"/>
          <ac:spMkLst>
            <pc:docMk/>
            <pc:sldMk cId="854304498" sldId="555"/>
            <ac:spMk id="5" creationId="{EEFD9509-D304-4598-8BE6-3BDD9CD111A2}"/>
          </ac:spMkLst>
        </pc:spChg>
        <pc:spChg chg="del mod">
          <ac:chgData name="Patrick ZURN" userId="442f44fc-0e0f-4110-91b1-707ca63a3e8a" providerId="ADAL" clId="{55516789-D5DC-4414-BCE1-45C7D37340C3}" dt="2023-11-27T11:29:42.852" v="1210" actId="478"/>
          <ac:spMkLst>
            <pc:docMk/>
            <pc:sldMk cId="854304498" sldId="555"/>
            <ac:spMk id="18" creationId="{00000000-0000-0000-0000-000000000000}"/>
          </ac:spMkLst>
        </pc:spChg>
        <pc:spChg chg="del">
          <ac:chgData name="Patrick ZURN" userId="442f44fc-0e0f-4110-91b1-707ca63a3e8a" providerId="ADAL" clId="{55516789-D5DC-4414-BCE1-45C7D37340C3}" dt="2023-11-27T11:29:45.358" v="1213" actId="478"/>
          <ac:spMkLst>
            <pc:docMk/>
            <pc:sldMk cId="854304498" sldId="555"/>
            <ac:spMk id="24" creationId="{00000000-0000-0000-0000-000000000000}"/>
          </ac:spMkLst>
        </pc:spChg>
        <pc:picChg chg="del">
          <ac:chgData name="Patrick ZURN" userId="442f44fc-0e0f-4110-91b1-707ca63a3e8a" providerId="ADAL" clId="{55516789-D5DC-4414-BCE1-45C7D37340C3}" dt="2023-11-27T11:29:43.538" v="1211" actId="478"/>
          <ac:picMkLst>
            <pc:docMk/>
            <pc:sldMk cId="854304498" sldId="555"/>
            <ac:picMk id="6" creationId="{ADA195F2-C9AB-6412-6E0F-EBD89E3F2E9A}"/>
          </ac:picMkLst>
        </pc:picChg>
        <pc:picChg chg="add mod">
          <ac:chgData name="Patrick ZURN" userId="442f44fc-0e0f-4110-91b1-707ca63a3e8a" providerId="ADAL" clId="{55516789-D5DC-4414-BCE1-45C7D37340C3}" dt="2023-11-27T11:30:08.515" v="1237" actId="14100"/>
          <ac:picMkLst>
            <pc:docMk/>
            <pc:sldMk cId="854304498" sldId="555"/>
            <ac:picMk id="9" creationId="{8F866C01-4681-1549-440D-3E64D030A0D6}"/>
          </ac:picMkLst>
        </pc:picChg>
        <pc:picChg chg="add mod">
          <ac:chgData name="Patrick ZURN" userId="442f44fc-0e0f-4110-91b1-707ca63a3e8a" providerId="ADAL" clId="{55516789-D5DC-4414-BCE1-45C7D37340C3}" dt="2023-11-27T11:30:12.090" v="1238" actId="14100"/>
          <ac:picMkLst>
            <pc:docMk/>
            <pc:sldMk cId="854304498" sldId="555"/>
            <ac:picMk id="10" creationId="{B5286740-19B5-05B5-8ECB-0CAF6B9AE777}"/>
          </ac:picMkLst>
        </pc:picChg>
        <pc:cxnChg chg="del">
          <ac:chgData name="Patrick ZURN" userId="442f44fc-0e0f-4110-91b1-707ca63a3e8a" providerId="ADAL" clId="{55516789-D5DC-4414-BCE1-45C7D37340C3}" dt="2023-11-27T11:29:44.256" v="1212" actId="478"/>
          <ac:cxnSpMkLst>
            <pc:docMk/>
            <pc:sldMk cId="854304498" sldId="555"/>
            <ac:cxnSpMk id="8" creationId="{00000000-0000-0000-0000-000000000000}"/>
          </ac:cxnSpMkLst>
        </pc:cxnChg>
      </pc:sldChg>
      <pc:sldChg chg="addSp delSp modSp add del mod">
        <pc:chgData name="Patrick ZURN" userId="442f44fc-0e0f-4110-91b1-707ca63a3e8a" providerId="ADAL" clId="{55516789-D5DC-4414-BCE1-45C7D37340C3}" dt="2023-11-27T11:28:42.350" v="1176" actId="47"/>
        <pc:sldMkLst>
          <pc:docMk/>
          <pc:sldMk cId="2935501885" sldId="555"/>
        </pc:sldMkLst>
        <pc:spChg chg="add mod">
          <ac:chgData name="Patrick ZURN" userId="442f44fc-0e0f-4110-91b1-707ca63a3e8a" providerId="ADAL" clId="{55516789-D5DC-4414-BCE1-45C7D37340C3}" dt="2023-11-27T11:28:16.583" v="1170"/>
          <ac:spMkLst>
            <pc:docMk/>
            <pc:sldMk cId="2935501885" sldId="555"/>
            <ac:spMk id="2" creationId="{57887284-35DB-4D1F-A3C2-E2A07EB15355}"/>
          </ac:spMkLst>
        </pc:spChg>
        <pc:spChg chg="add mod">
          <ac:chgData name="Patrick ZURN" userId="442f44fc-0e0f-4110-91b1-707ca63a3e8a" providerId="ADAL" clId="{55516789-D5DC-4414-BCE1-45C7D37340C3}" dt="2023-11-27T11:28:16.583" v="1170"/>
          <ac:spMkLst>
            <pc:docMk/>
            <pc:sldMk cId="2935501885" sldId="555"/>
            <ac:spMk id="3" creationId="{A963AA70-4571-5FF8-2A12-299FF3975C88}"/>
          </ac:spMkLst>
        </pc:spChg>
        <pc:spChg chg="del">
          <ac:chgData name="Patrick ZURN" userId="442f44fc-0e0f-4110-91b1-707ca63a3e8a" providerId="ADAL" clId="{55516789-D5DC-4414-BCE1-45C7D37340C3}" dt="2023-11-27T11:28:14.495" v="1167" actId="478"/>
          <ac:spMkLst>
            <pc:docMk/>
            <pc:sldMk cId="2935501885" sldId="555"/>
            <ac:spMk id="4" creationId="{8F94AA24-3C61-BD4E-D6D1-279D8BFDF06D}"/>
          </ac:spMkLst>
        </pc:spChg>
        <pc:spChg chg="add mod">
          <ac:chgData name="Patrick ZURN" userId="442f44fc-0e0f-4110-91b1-707ca63a3e8a" providerId="ADAL" clId="{55516789-D5DC-4414-BCE1-45C7D37340C3}" dt="2023-11-27T11:28:16.583" v="1170"/>
          <ac:spMkLst>
            <pc:docMk/>
            <pc:sldMk cId="2935501885" sldId="555"/>
            <ac:spMk id="5" creationId="{1205F1E4-0E43-DF61-ED93-3F5FC48EEACA}"/>
          </ac:spMkLst>
        </pc:spChg>
        <pc:picChg chg="del">
          <ac:chgData name="Patrick ZURN" userId="442f44fc-0e0f-4110-91b1-707ca63a3e8a" providerId="ADAL" clId="{55516789-D5DC-4414-BCE1-45C7D37340C3}" dt="2023-11-27T11:28:15.249" v="1168" actId="478"/>
          <ac:picMkLst>
            <pc:docMk/>
            <pc:sldMk cId="2935501885" sldId="555"/>
            <ac:picMk id="6" creationId="{BB391460-B0B5-3E7E-5D0F-1191F82AAA92}"/>
          </ac:picMkLst>
        </pc:picChg>
        <pc:picChg chg="del">
          <ac:chgData name="Patrick ZURN" userId="442f44fc-0e0f-4110-91b1-707ca63a3e8a" providerId="ADAL" clId="{55516789-D5DC-4414-BCE1-45C7D37340C3}" dt="2023-11-27T11:28:15.744" v="1169" actId="478"/>
          <ac:picMkLst>
            <pc:docMk/>
            <pc:sldMk cId="2935501885" sldId="555"/>
            <ac:picMk id="7" creationId="{75DBFBDF-B690-5EF3-A7F2-F3A5C2F56847}"/>
          </ac:picMkLst>
        </pc:picChg>
        <pc:picChg chg="add mod">
          <ac:chgData name="Patrick ZURN" userId="442f44fc-0e0f-4110-91b1-707ca63a3e8a" providerId="ADAL" clId="{55516789-D5DC-4414-BCE1-45C7D37340C3}" dt="2023-11-27T11:28:21.209" v="1171"/>
          <ac:picMkLst>
            <pc:docMk/>
            <pc:sldMk cId="2935501885" sldId="555"/>
            <ac:picMk id="10" creationId="{6884D2FE-3415-B96D-E9BF-D250549DFED8}"/>
          </ac:picMkLst>
        </pc:picChg>
        <pc:cxnChg chg="add mod">
          <ac:chgData name="Patrick ZURN" userId="442f44fc-0e0f-4110-91b1-707ca63a3e8a" providerId="ADAL" clId="{55516789-D5DC-4414-BCE1-45C7D37340C3}" dt="2023-11-27T11:28:16.583" v="1170"/>
          <ac:cxnSpMkLst>
            <pc:docMk/>
            <pc:sldMk cId="2935501885" sldId="555"/>
            <ac:cxnSpMk id="9" creationId="{DBE72415-C901-8AE5-366A-C2C215CF9826}"/>
          </ac:cxnSpMkLst>
        </pc:cxnChg>
      </pc:sldChg>
      <pc:sldChg chg="addSp delSp modSp add mod">
        <pc:chgData name="Patrick ZURN" userId="442f44fc-0e0f-4110-91b1-707ca63a3e8a" providerId="ADAL" clId="{55516789-D5DC-4414-BCE1-45C7D37340C3}" dt="2023-11-27T11:31:10.071" v="1250" actId="1076"/>
        <pc:sldMkLst>
          <pc:docMk/>
          <pc:sldMk cId="3111003176" sldId="556"/>
        </pc:sldMkLst>
        <pc:spChg chg="add del mod">
          <ac:chgData name="Patrick ZURN" userId="442f44fc-0e0f-4110-91b1-707ca63a3e8a" providerId="ADAL" clId="{55516789-D5DC-4414-BCE1-45C7D37340C3}" dt="2023-11-27T11:31:02.685" v="1247" actId="478"/>
          <ac:spMkLst>
            <pc:docMk/>
            <pc:sldMk cId="3111003176" sldId="556"/>
            <ac:spMk id="3" creationId="{DE65462F-DEF3-78F0-F33B-941CFD5A715C}"/>
          </ac:spMkLst>
        </pc:spChg>
        <pc:spChg chg="add mod">
          <ac:chgData name="Patrick ZURN" userId="442f44fc-0e0f-4110-91b1-707ca63a3e8a" providerId="ADAL" clId="{55516789-D5DC-4414-BCE1-45C7D37340C3}" dt="2023-11-27T11:31:03.587" v="1248"/>
          <ac:spMkLst>
            <pc:docMk/>
            <pc:sldMk cId="3111003176" sldId="556"/>
            <ac:spMk id="4" creationId="{284ED55D-362E-885D-7C93-602654CDE157}"/>
          </ac:spMkLst>
        </pc:spChg>
        <pc:spChg chg="del">
          <ac:chgData name="Patrick ZURN" userId="442f44fc-0e0f-4110-91b1-707ca63a3e8a" providerId="ADAL" clId="{55516789-D5DC-4414-BCE1-45C7D37340C3}" dt="2023-11-27T11:30:58.660" v="1244" actId="478"/>
          <ac:spMkLst>
            <pc:docMk/>
            <pc:sldMk cId="3111003176" sldId="556"/>
            <ac:spMk id="5" creationId="{EEFD9509-D304-4598-8BE6-3BDD9CD111A2}"/>
          </ac:spMkLst>
        </pc:spChg>
        <pc:spChg chg="mod">
          <ac:chgData name="Patrick ZURN" userId="442f44fc-0e0f-4110-91b1-707ca63a3e8a" providerId="ADAL" clId="{55516789-D5DC-4414-BCE1-45C7D37340C3}" dt="2023-11-27T11:30:47.635" v="1243" actId="255"/>
          <ac:spMkLst>
            <pc:docMk/>
            <pc:sldMk cId="3111003176" sldId="556"/>
            <ac:spMk id="7" creationId="{B67D829B-544A-D3F6-9ECA-E12F725B24E8}"/>
          </ac:spMkLst>
        </pc:spChg>
        <pc:picChg chg="add mod">
          <ac:chgData name="Patrick ZURN" userId="442f44fc-0e0f-4110-91b1-707ca63a3e8a" providerId="ADAL" clId="{55516789-D5DC-4414-BCE1-45C7D37340C3}" dt="2023-11-27T11:31:10.071" v="1250" actId="1076"/>
          <ac:picMkLst>
            <pc:docMk/>
            <pc:sldMk cId="3111003176" sldId="556"/>
            <ac:picMk id="6" creationId="{5365AB07-FD5B-1086-D7AA-8426B391DD7E}"/>
          </ac:picMkLst>
        </pc:picChg>
        <pc:picChg chg="del">
          <ac:chgData name="Patrick ZURN" userId="442f44fc-0e0f-4110-91b1-707ca63a3e8a" providerId="ADAL" clId="{55516789-D5DC-4414-BCE1-45C7D37340C3}" dt="2023-11-27T11:31:00" v="1245" actId="478"/>
          <ac:picMkLst>
            <pc:docMk/>
            <pc:sldMk cId="3111003176" sldId="556"/>
            <ac:picMk id="9" creationId="{8F866C01-4681-1549-440D-3E64D030A0D6}"/>
          </ac:picMkLst>
        </pc:picChg>
        <pc:picChg chg="del">
          <ac:chgData name="Patrick ZURN" userId="442f44fc-0e0f-4110-91b1-707ca63a3e8a" providerId="ADAL" clId="{55516789-D5DC-4414-BCE1-45C7D37340C3}" dt="2023-11-27T11:31:00.602" v="1246" actId="478"/>
          <ac:picMkLst>
            <pc:docMk/>
            <pc:sldMk cId="3111003176" sldId="556"/>
            <ac:picMk id="10" creationId="{B5286740-19B5-05B5-8ECB-0CAF6B9AE777}"/>
          </ac:picMkLst>
        </pc:picChg>
      </pc:sldChg>
      <pc:sldChg chg="addSp delSp modSp add mod">
        <pc:chgData name="Patrick ZURN" userId="442f44fc-0e0f-4110-91b1-707ca63a3e8a" providerId="ADAL" clId="{55516789-D5DC-4414-BCE1-45C7D37340C3}" dt="2023-11-27T11:34:51.591" v="1265" actId="1076"/>
        <pc:sldMkLst>
          <pc:docMk/>
          <pc:sldMk cId="2619239962" sldId="557"/>
        </pc:sldMkLst>
        <pc:spChg chg="add del mod">
          <ac:chgData name="Patrick ZURN" userId="442f44fc-0e0f-4110-91b1-707ca63a3e8a" providerId="ADAL" clId="{55516789-D5DC-4414-BCE1-45C7D37340C3}" dt="2023-11-27T11:31:38.564" v="1254" actId="478"/>
          <ac:spMkLst>
            <pc:docMk/>
            <pc:sldMk cId="2619239962" sldId="557"/>
            <ac:spMk id="3" creationId="{24A9956C-2082-57A7-FA17-2CF28A6CCF31}"/>
          </ac:spMkLst>
        </pc:spChg>
        <pc:spChg chg="del">
          <ac:chgData name="Patrick ZURN" userId="442f44fc-0e0f-4110-91b1-707ca63a3e8a" providerId="ADAL" clId="{55516789-D5DC-4414-BCE1-45C7D37340C3}" dt="2023-11-27T11:31:35.507" v="1253" actId="478"/>
          <ac:spMkLst>
            <pc:docMk/>
            <pc:sldMk cId="2619239962" sldId="557"/>
            <ac:spMk id="4" creationId="{284ED55D-362E-885D-7C93-602654CDE157}"/>
          </ac:spMkLst>
        </pc:spChg>
        <pc:spChg chg="add mod">
          <ac:chgData name="Patrick ZURN" userId="442f44fc-0e0f-4110-91b1-707ca63a3e8a" providerId="ADAL" clId="{55516789-D5DC-4414-BCE1-45C7D37340C3}" dt="2023-11-27T11:31:38.764" v="1255"/>
          <ac:spMkLst>
            <pc:docMk/>
            <pc:sldMk cId="2619239962" sldId="557"/>
            <ac:spMk id="5" creationId="{757F3C88-9AB1-7A8B-EFC8-53F4597EC592}"/>
          </ac:spMkLst>
        </pc:spChg>
        <pc:spChg chg="mod">
          <ac:chgData name="Patrick ZURN" userId="442f44fc-0e0f-4110-91b1-707ca63a3e8a" providerId="ADAL" clId="{55516789-D5DC-4414-BCE1-45C7D37340C3}" dt="2023-11-27T11:31:38.764" v="1255"/>
          <ac:spMkLst>
            <pc:docMk/>
            <pc:sldMk cId="2619239962" sldId="557"/>
            <ac:spMk id="10" creationId="{604060B6-2273-09E9-421E-63EAE81C3262}"/>
          </ac:spMkLst>
        </pc:spChg>
        <pc:grpChg chg="add mod">
          <ac:chgData name="Patrick ZURN" userId="442f44fc-0e0f-4110-91b1-707ca63a3e8a" providerId="ADAL" clId="{55516789-D5DC-4414-BCE1-45C7D37340C3}" dt="2023-11-27T11:34:51.591" v="1265" actId="1076"/>
          <ac:grpSpMkLst>
            <pc:docMk/>
            <pc:sldMk cId="2619239962" sldId="557"/>
            <ac:grpSpMk id="9" creationId="{9D5349CA-810E-2778-667B-B9BAC545A770}"/>
          </ac:grpSpMkLst>
        </pc:grpChg>
        <pc:picChg chg="del">
          <ac:chgData name="Patrick ZURN" userId="442f44fc-0e0f-4110-91b1-707ca63a3e8a" providerId="ADAL" clId="{55516789-D5DC-4414-BCE1-45C7D37340C3}" dt="2023-11-27T11:31:34.146" v="1252" actId="478"/>
          <ac:picMkLst>
            <pc:docMk/>
            <pc:sldMk cId="2619239962" sldId="557"/>
            <ac:picMk id="6" creationId="{5365AB07-FD5B-1086-D7AA-8426B391DD7E}"/>
          </ac:picMkLst>
        </pc:picChg>
        <pc:picChg chg="add mod">
          <ac:chgData name="Patrick ZURN" userId="442f44fc-0e0f-4110-91b1-707ca63a3e8a" providerId="ADAL" clId="{55516789-D5DC-4414-BCE1-45C7D37340C3}" dt="2023-11-27T11:33:47.050" v="1263" actId="1076"/>
          <ac:picMkLst>
            <pc:docMk/>
            <pc:sldMk cId="2619239962" sldId="557"/>
            <ac:picMk id="8" creationId="{559E373C-4E8F-49B3-58EF-839649EF22BD}"/>
          </ac:picMkLst>
        </pc:picChg>
        <pc:picChg chg="mod">
          <ac:chgData name="Patrick ZURN" userId="442f44fc-0e0f-4110-91b1-707ca63a3e8a" providerId="ADAL" clId="{55516789-D5DC-4414-BCE1-45C7D37340C3}" dt="2023-11-27T11:33:35.280" v="1261" actId="14100"/>
          <ac:picMkLst>
            <pc:docMk/>
            <pc:sldMk cId="2619239962" sldId="557"/>
            <ac:picMk id="11" creationId="{3CA06F37-535F-D74F-8CA5-DE97AAD0D7B7}"/>
          </ac:picMkLst>
        </pc:picChg>
      </pc:sldChg>
      <pc:sldChg chg="add del">
        <pc:chgData name="Patrick ZURN" userId="442f44fc-0e0f-4110-91b1-707ca63a3e8a" providerId="ADAL" clId="{55516789-D5DC-4414-BCE1-45C7D37340C3}" dt="2023-11-27T12:29:09.364" v="1267"/>
        <pc:sldMkLst>
          <pc:docMk/>
          <pc:sldMk cId="1487358535" sldId="558"/>
        </pc:sldMkLst>
      </pc:sldChg>
      <pc:sldChg chg="add">
        <pc:chgData name="Patrick ZURN" userId="442f44fc-0e0f-4110-91b1-707ca63a3e8a" providerId="ADAL" clId="{55516789-D5DC-4414-BCE1-45C7D37340C3}" dt="2023-11-27T12:29:09.734" v="1268"/>
        <pc:sldMkLst>
          <pc:docMk/>
          <pc:sldMk cId="1621061315" sldId="558"/>
        </pc:sldMkLst>
      </pc:sldChg>
      <pc:sldChg chg="add del">
        <pc:chgData name="Patrick ZURN" userId="442f44fc-0e0f-4110-91b1-707ca63a3e8a" providerId="ADAL" clId="{55516789-D5DC-4414-BCE1-45C7D37340C3}" dt="2023-11-27T12:29:09.734" v="1268"/>
        <pc:sldMkLst>
          <pc:docMk/>
          <pc:sldMk cId="748820116" sldId="559"/>
        </pc:sldMkLst>
      </pc:sldChg>
      <pc:sldChg chg="add del">
        <pc:chgData name="Patrick ZURN" userId="442f44fc-0e0f-4110-91b1-707ca63a3e8a" providerId="ADAL" clId="{55516789-D5DC-4414-BCE1-45C7D37340C3}" dt="2023-11-27T12:29:09.734" v="1268"/>
        <pc:sldMkLst>
          <pc:docMk/>
          <pc:sldMk cId="2498459094" sldId="560"/>
        </pc:sldMkLst>
      </pc:sldChg>
      <pc:sldChg chg="add del">
        <pc:chgData name="Patrick ZURN" userId="442f44fc-0e0f-4110-91b1-707ca63a3e8a" providerId="ADAL" clId="{55516789-D5DC-4414-BCE1-45C7D37340C3}" dt="2023-11-27T12:29:09.734" v="1268"/>
        <pc:sldMkLst>
          <pc:docMk/>
          <pc:sldMk cId="3988054987" sldId="561"/>
        </pc:sldMkLst>
      </pc:sldChg>
      <pc:sldChg chg="modSp add del mod">
        <pc:chgData name="Patrick ZURN" userId="442f44fc-0e0f-4110-91b1-707ca63a3e8a" providerId="ADAL" clId="{55516789-D5DC-4414-BCE1-45C7D37340C3}" dt="2023-11-27T12:36:08.968" v="1303" actId="1038"/>
        <pc:sldMkLst>
          <pc:docMk/>
          <pc:sldMk cId="2282470752" sldId="562"/>
        </pc:sldMkLst>
        <pc:spChg chg="mod">
          <ac:chgData name="Patrick ZURN" userId="442f44fc-0e0f-4110-91b1-707ca63a3e8a" providerId="ADAL" clId="{55516789-D5DC-4414-BCE1-45C7D37340C3}" dt="2023-11-27T12:36:04.160" v="1298" actId="1035"/>
          <ac:spMkLst>
            <pc:docMk/>
            <pc:sldMk cId="2282470752" sldId="562"/>
            <ac:spMk id="4" creationId="{00000000-0000-0000-0000-000000000000}"/>
          </ac:spMkLst>
        </pc:spChg>
        <pc:picChg chg="mod">
          <ac:chgData name="Patrick ZURN" userId="442f44fc-0e0f-4110-91b1-707ca63a3e8a" providerId="ADAL" clId="{55516789-D5DC-4414-BCE1-45C7D37340C3}" dt="2023-11-27T12:36:08.968" v="1303" actId="1038"/>
          <ac:picMkLst>
            <pc:docMk/>
            <pc:sldMk cId="2282470752" sldId="562"/>
            <ac:picMk id="3" creationId="{00000000-0000-0000-0000-000000000000}"/>
          </ac:picMkLst>
        </pc:picChg>
      </pc:sldChg>
      <pc:sldChg chg="modSp add del mod">
        <pc:chgData name="Patrick ZURN" userId="442f44fc-0e0f-4110-91b1-707ca63a3e8a" providerId="ADAL" clId="{55516789-D5DC-4414-BCE1-45C7D37340C3}" dt="2023-11-28T07:07:50.208" v="1334" actId="1076"/>
        <pc:sldMkLst>
          <pc:docMk/>
          <pc:sldMk cId="2033596188" sldId="563"/>
        </pc:sldMkLst>
        <pc:spChg chg="mod">
          <ac:chgData name="Patrick ZURN" userId="442f44fc-0e0f-4110-91b1-707ca63a3e8a" providerId="ADAL" clId="{55516789-D5DC-4414-BCE1-45C7D37340C3}" dt="2023-11-28T07:07:46.117" v="1332" actId="14100"/>
          <ac:spMkLst>
            <pc:docMk/>
            <pc:sldMk cId="2033596188" sldId="563"/>
            <ac:spMk id="2" creationId="{00000000-0000-0000-0000-000000000000}"/>
          </ac:spMkLst>
        </pc:spChg>
        <pc:spChg chg="mod">
          <ac:chgData name="Patrick ZURN" userId="442f44fc-0e0f-4110-91b1-707ca63a3e8a" providerId="ADAL" clId="{55516789-D5DC-4414-BCE1-45C7D37340C3}" dt="2023-11-28T07:07:50.208" v="1334" actId="1076"/>
          <ac:spMkLst>
            <pc:docMk/>
            <pc:sldMk cId="2033596188" sldId="563"/>
            <ac:spMk id="3" creationId="{43EE97FF-C1A8-449D-A7F0-15A199C60203}"/>
          </ac:spMkLst>
        </pc:spChg>
      </pc:sldChg>
      <pc:sldMasterChg chg="del delSldLayout">
        <pc:chgData name="Patrick ZURN" userId="442f44fc-0e0f-4110-91b1-707ca63a3e8a" providerId="ADAL" clId="{55516789-D5DC-4414-BCE1-45C7D37340C3}" dt="2023-11-28T07:06:38.239" v="1317" actId="47"/>
        <pc:sldMasterMkLst>
          <pc:docMk/>
          <pc:sldMasterMk cId="1691287806" sldId="2147483673"/>
        </pc:sldMasterMkLst>
        <pc:sldLayoutChg chg="del">
          <pc:chgData name="Patrick ZURN" userId="442f44fc-0e0f-4110-91b1-707ca63a3e8a" providerId="ADAL" clId="{55516789-D5DC-4414-BCE1-45C7D37340C3}" dt="2023-11-28T07:06:38.239" v="1317" actId="47"/>
          <pc:sldLayoutMkLst>
            <pc:docMk/>
            <pc:sldMasterMk cId="1691287806" sldId="2147483673"/>
            <pc:sldLayoutMk cId="4075071702" sldId="2147483674"/>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3401361348" sldId="2147483675"/>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2916787104" sldId="2147483676"/>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2098169931" sldId="2147483677"/>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3342618877" sldId="2147483678"/>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3130872838" sldId="2147483679"/>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1600963760" sldId="2147483680"/>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1282133073" sldId="2147483681"/>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3613132831" sldId="2147483682"/>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1981348908" sldId="2147483683"/>
          </pc:sldLayoutMkLst>
        </pc:sldLayoutChg>
        <pc:sldLayoutChg chg="del">
          <pc:chgData name="Patrick ZURN" userId="442f44fc-0e0f-4110-91b1-707ca63a3e8a" providerId="ADAL" clId="{55516789-D5DC-4414-BCE1-45C7D37340C3}" dt="2023-11-28T07:06:38.239" v="1317" actId="47"/>
          <pc:sldLayoutMkLst>
            <pc:docMk/>
            <pc:sldMasterMk cId="1691287806" sldId="2147483673"/>
            <pc:sldLayoutMk cId="2584558109" sldId="2147483684"/>
          </pc:sldLayoutMkLst>
        </pc:sldLayoutChg>
      </pc:sldMasterChg>
    </pc:docChg>
  </pc:docChgLst>
  <pc:docChgLst>
    <pc:chgData name="Patrick ZURN" userId="442f44fc-0e0f-4110-91b1-707ca63a3e8a" providerId="ADAL" clId="{73A0E965-C35A-480C-915F-C2CC5463D332}"/>
    <pc:docChg chg="undo redo custSel addSld delSld modSld sldOrd delMainMaster">
      <pc:chgData name="Patrick ZURN" userId="442f44fc-0e0f-4110-91b1-707ca63a3e8a" providerId="ADAL" clId="{73A0E965-C35A-480C-915F-C2CC5463D332}" dt="2022-11-29T07:17:10.953" v="577" actId="27636"/>
      <pc:docMkLst>
        <pc:docMk/>
      </pc:docMkLst>
      <pc:sldChg chg="modSp mod">
        <pc:chgData name="Patrick ZURN" userId="442f44fc-0e0f-4110-91b1-707ca63a3e8a" providerId="ADAL" clId="{73A0E965-C35A-480C-915F-C2CC5463D332}" dt="2022-11-22T12:47:13.270" v="46" actId="20577"/>
        <pc:sldMkLst>
          <pc:docMk/>
          <pc:sldMk cId="0" sldId="257"/>
        </pc:sldMkLst>
        <pc:spChg chg="mod">
          <ac:chgData name="Patrick ZURN" userId="442f44fc-0e0f-4110-91b1-707ca63a3e8a" providerId="ADAL" clId="{73A0E965-C35A-480C-915F-C2CC5463D332}" dt="2022-11-22T12:47:13.270" v="46" actId="20577"/>
          <ac:spMkLst>
            <pc:docMk/>
            <pc:sldMk cId="0" sldId="257"/>
            <ac:spMk id="3" creationId="{00000000-0000-0000-0000-000000000000}"/>
          </ac:spMkLst>
        </pc:spChg>
      </pc:sldChg>
      <pc:sldChg chg="modSp mod">
        <pc:chgData name="Patrick ZURN" userId="442f44fc-0e0f-4110-91b1-707ca63a3e8a" providerId="ADAL" clId="{73A0E965-C35A-480C-915F-C2CC5463D332}" dt="2022-11-22T12:47:02.459" v="26" actId="27636"/>
        <pc:sldMkLst>
          <pc:docMk/>
          <pc:sldMk cId="0" sldId="258"/>
        </pc:sldMkLst>
        <pc:spChg chg="mod">
          <ac:chgData name="Patrick ZURN" userId="442f44fc-0e0f-4110-91b1-707ca63a3e8a" providerId="ADAL" clId="{73A0E965-C35A-480C-915F-C2CC5463D332}" dt="2022-11-22T12:47:02.459" v="26" actId="27636"/>
          <ac:spMkLst>
            <pc:docMk/>
            <pc:sldMk cId="0" sldId="258"/>
            <ac:spMk id="5" creationId="{00000000-0000-0000-0000-000000000000}"/>
          </ac:spMkLst>
        </pc:spChg>
      </pc:sldChg>
      <pc:sldChg chg="modNotesTx">
        <pc:chgData name="Patrick ZURN" userId="442f44fc-0e0f-4110-91b1-707ca63a3e8a" providerId="ADAL" clId="{73A0E965-C35A-480C-915F-C2CC5463D332}" dt="2022-11-22T12:47:36.484" v="49" actId="6549"/>
        <pc:sldMkLst>
          <pc:docMk/>
          <pc:sldMk cId="0" sldId="318"/>
        </pc:sldMkLst>
      </pc:sldChg>
      <pc:sldChg chg="addSp delSp modSp mod">
        <pc:chgData name="Patrick ZURN" userId="442f44fc-0e0f-4110-91b1-707ca63a3e8a" providerId="ADAL" clId="{73A0E965-C35A-480C-915F-C2CC5463D332}" dt="2022-11-28T22:14:53.241" v="547" actId="20577"/>
        <pc:sldMkLst>
          <pc:docMk/>
          <pc:sldMk cId="0" sldId="329"/>
        </pc:sldMkLst>
        <pc:spChg chg="mod">
          <ac:chgData name="Patrick ZURN" userId="442f44fc-0e0f-4110-91b1-707ca63a3e8a" providerId="ADAL" clId="{73A0E965-C35A-480C-915F-C2CC5463D332}" dt="2022-11-28T22:14:53.241" v="547" actId="20577"/>
          <ac:spMkLst>
            <pc:docMk/>
            <pc:sldMk cId="0" sldId="329"/>
            <ac:spMk id="20483" creationId="{00000000-0000-0000-0000-000000000000}"/>
          </ac:spMkLst>
        </pc:spChg>
        <pc:picChg chg="del">
          <ac:chgData name="Patrick ZURN" userId="442f44fc-0e0f-4110-91b1-707ca63a3e8a" providerId="ADAL" clId="{73A0E965-C35A-480C-915F-C2CC5463D332}" dt="2022-11-28T11:05:18.244" v="204" actId="478"/>
          <ac:picMkLst>
            <pc:docMk/>
            <pc:sldMk cId="0" sldId="329"/>
            <ac:picMk id="3" creationId="{D59C4FD0-F699-414E-8978-0E7E982A7679}"/>
          </ac:picMkLst>
        </pc:picChg>
        <pc:picChg chg="add mod">
          <ac:chgData name="Patrick ZURN" userId="442f44fc-0e0f-4110-91b1-707ca63a3e8a" providerId="ADAL" clId="{73A0E965-C35A-480C-915F-C2CC5463D332}" dt="2022-11-28T11:05:36.401" v="219" actId="1038"/>
          <ac:picMkLst>
            <pc:docMk/>
            <pc:sldMk cId="0" sldId="329"/>
            <ac:picMk id="4" creationId="{2F4C5447-7B0C-B481-FD14-114D1D437568}"/>
          </ac:picMkLst>
        </pc:picChg>
      </pc:sldChg>
      <pc:sldChg chg="addSp delSp modSp mod">
        <pc:chgData name="Patrick ZURN" userId="442f44fc-0e0f-4110-91b1-707ca63a3e8a" providerId="ADAL" clId="{73A0E965-C35A-480C-915F-C2CC5463D332}" dt="2022-11-24T14:22:27.436" v="84" actId="1038"/>
        <pc:sldMkLst>
          <pc:docMk/>
          <pc:sldMk cId="0" sldId="331"/>
        </pc:sldMkLst>
        <pc:picChg chg="del">
          <ac:chgData name="Patrick ZURN" userId="442f44fc-0e0f-4110-91b1-707ca63a3e8a" providerId="ADAL" clId="{73A0E965-C35A-480C-915F-C2CC5463D332}" dt="2022-11-24T14:22:25.290" v="83" actId="478"/>
          <ac:picMkLst>
            <pc:docMk/>
            <pc:sldMk cId="0" sldId="331"/>
            <ac:picMk id="3" creationId="{A9949EC1-F2B2-48E2-8A5D-3227F998181B}"/>
          </ac:picMkLst>
        </pc:picChg>
        <pc:picChg chg="add mod">
          <ac:chgData name="Patrick ZURN" userId="442f44fc-0e0f-4110-91b1-707ca63a3e8a" providerId="ADAL" clId="{73A0E965-C35A-480C-915F-C2CC5463D332}" dt="2022-11-24T14:22:27.436" v="84" actId="1038"/>
          <ac:picMkLst>
            <pc:docMk/>
            <pc:sldMk cId="0" sldId="331"/>
            <ac:picMk id="4" creationId="{81D45728-6D21-CDAB-E807-5EF4ED4F7D28}"/>
          </ac:picMkLst>
        </pc:picChg>
      </pc:sldChg>
      <pc:sldChg chg="addSp delSp modSp mod">
        <pc:chgData name="Patrick ZURN" userId="442f44fc-0e0f-4110-91b1-707ca63a3e8a" providerId="ADAL" clId="{73A0E965-C35A-480C-915F-C2CC5463D332}" dt="2022-11-24T14:23:26.751" v="91" actId="478"/>
        <pc:sldMkLst>
          <pc:docMk/>
          <pc:sldMk cId="0" sldId="332"/>
        </pc:sldMkLst>
        <pc:picChg chg="del">
          <ac:chgData name="Patrick ZURN" userId="442f44fc-0e0f-4110-91b1-707ca63a3e8a" providerId="ADAL" clId="{73A0E965-C35A-480C-915F-C2CC5463D332}" dt="2022-11-24T14:23:26.751" v="91" actId="478"/>
          <ac:picMkLst>
            <pc:docMk/>
            <pc:sldMk cId="0" sldId="332"/>
            <ac:picMk id="3" creationId="{A9149B52-2648-45B3-ADCA-42944D721B53}"/>
          </ac:picMkLst>
        </pc:picChg>
        <pc:picChg chg="add mod">
          <ac:chgData name="Patrick ZURN" userId="442f44fc-0e0f-4110-91b1-707ca63a3e8a" providerId="ADAL" clId="{73A0E965-C35A-480C-915F-C2CC5463D332}" dt="2022-11-24T14:23:24.615" v="90" actId="1076"/>
          <ac:picMkLst>
            <pc:docMk/>
            <pc:sldMk cId="0" sldId="332"/>
            <ac:picMk id="6" creationId="{C949AD3F-D805-518E-F209-54BCD0DD1227}"/>
          </ac:picMkLst>
        </pc:picChg>
      </pc:sldChg>
      <pc:sldChg chg="del">
        <pc:chgData name="Patrick ZURN" userId="442f44fc-0e0f-4110-91b1-707ca63a3e8a" providerId="ADAL" clId="{73A0E965-C35A-480C-915F-C2CC5463D332}" dt="2022-11-28T11:04:03.932" v="197" actId="47"/>
        <pc:sldMkLst>
          <pc:docMk/>
          <pc:sldMk cId="0" sldId="333"/>
        </pc:sldMkLst>
      </pc:sldChg>
      <pc:sldChg chg="addSp delSp modSp mod">
        <pc:chgData name="Patrick ZURN" userId="442f44fc-0e0f-4110-91b1-707ca63a3e8a" providerId="ADAL" clId="{73A0E965-C35A-480C-915F-C2CC5463D332}" dt="2022-11-24T14:21:34.791" v="78" actId="20577"/>
        <pc:sldMkLst>
          <pc:docMk/>
          <pc:sldMk cId="0" sldId="353"/>
        </pc:sldMkLst>
        <pc:spChg chg="mod">
          <ac:chgData name="Patrick ZURN" userId="442f44fc-0e0f-4110-91b1-707ca63a3e8a" providerId="ADAL" clId="{73A0E965-C35A-480C-915F-C2CC5463D332}" dt="2022-11-24T14:21:34.791" v="78" actId="20577"/>
          <ac:spMkLst>
            <pc:docMk/>
            <pc:sldMk cId="0" sldId="353"/>
            <ac:spMk id="20483" creationId="{00000000-0000-0000-0000-000000000000}"/>
          </ac:spMkLst>
        </pc:spChg>
        <pc:picChg chg="del mod">
          <ac:chgData name="Patrick ZURN" userId="442f44fc-0e0f-4110-91b1-707ca63a3e8a" providerId="ADAL" clId="{73A0E965-C35A-480C-915F-C2CC5463D332}" dt="2022-11-24T14:21:11.034" v="56" actId="478"/>
          <ac:picMkLst>
            <pc:docMk/>
            <pc:sldMk cId="0" sldId="353"/>
            <ac:picMk id="3" creationId="{1CFB11E5-8067-43E6-85BE-A18995897FD1}"/>
          </ac:picMkLst>
        </pc:picChg>
        <pc:picChg chg="add mod">
          <ac:chgData name="Patrick ZURN" userId="442f44fc-0e0f-4110-91b1-707ca63a3e8a" providerId="ADAL" clId="{73A0E965-C35A-480C-915F-C2CC5463D332}" dt="2022-11-24T14:21:12.337" v="58" actId="1036"/>
          <ac:picMkLst>
            <pc:docMk/>
            <pc:sldMk cId="0" sldId="353"/>
            <ac:picMk id="4" creationId="{8700A633-AD11-9127-4EEF-E192A9740F5B}"/>
          </ac:picMkLst>
        </pc:picChg>
      </pc:sldChg>
      <pc:sldChg chg="del">
        <pc:chgData name="Patrick ZURN" userId="442f44fc-0e0f-4110-91b1-707ca63a3e8a" providerId="ADAL" clId="{73A0E965-C35A-480C-915F-C2CC5463D332}" dt="2022-11-28T12:47:27.471" v="225" actId="47"/>
        <pc:sldMkLst>
          <pc:docMk/>
          <pc:sldMk cId="3139758072" sldId="354"/>
        </pc:sldMkLst>
      </pc:sldChg>
      <pc:sldChg chg="addSp delSp modSp del mod">
        <pc:chgData name="Patrick ZURN" userId="442f44fc-0e0f-4110-91b1-707ca63a3e8a" providerId="ADAL" clId="{73A0E965-C35A-480C-915F-C2CC5463D332}" dt="2022-11-28T22:14:26.214" v="536" actId="47"/>
        <pc:sldMkLst>
          <pc:docMk/>
          <pc:sldMk cId="2916802605" sldId="356"/>
        </pc:sldMkLst>
        <pc:picChg chg="del">
          <ac:chgData name="Patrick ZURN" userId="442f44fc-0e0f-4110-91b1-707ca63a3e8a" providerId="ADAL" clId="{73A0E965-C35A-480C-915F-C2CC5463D332}" dt="2022-11-28T18:34:41.086" v="506" actId="478"/>
          <ac:picMkLst>
            <pc:docMk/>
            <pc:sldMk cId="2916802605" sldId="356"/>
            <ac:picMk id="3" creationId="{2F0E37D6-E44C-404F-A13E-3649496262B2}"/>
          </ac:picMkLst>
        </pc:picChg>
        <pc:picChg chg="add mod">
          <ac:chgData name="Patrick ZURN" userId="442f44fc-0e0f-4110-91b1-707ca63a3e8a" providerId="ADAL" clId="{73A0E965-C35A-480C-915F-C2CC5463D332}" dt="2022-11-28T18:34:49.483" v="511" actId="1076"/>
          <ac:picMkLst>
            <pc:docMk/>
            <pc:sldMk cId="2916802605" sldId="356"/>
            <ac:picMk id="6" creationId="{4D8A6FA6-C24D-E79E-B4A4-4479C2293077}"/>
          </ac:picMkLst>
        </pc:picChg>
      </pc:sldChg>
      <pc:sldChg chg="del">
        <pc:chgData name="Patrick ZURN" userId="442f44fc-0e0f-4110-91b1-707ca63a3e8a" providerId="ADAL" clId="{73A0E965-C35A-480C-915F-C2CC5463D332}" dt="2022-11-28T12:47:29.210" v="227" actId="47"/>
        <pc:sldMkLst>
          <pc:docMk/>
          <pc:sldMk cId="1524325702" sldId="358"/>
        </pc:sldMkLst>
      </pc:sldChg>
      <pc:sldChg chg="del">
        <pc:chgData name="Patrick ZURN" userId="442f44fc-0e0f-4110-91b1-707ca63a3e8a" providerId="ADAL" clId="{73A0E965-C35A-480C-915F-C2CC5463D332}" dt="2022-11-28T11:04:10.301" v="198" actId="47"/>
        <pc:sldMkLst>
          <pc:docMk/>
          <pc:sldMk cId="2178376219" sldId="361"/>
        </pc:sldMkLst>
      </pc:sldChg>
      <pc:sldChg chg="del">
        <pc:chgData name="Patrick ZURN" userId="442f44fc-0e0f-4110-91b1-707ca63a3e8a" providerId="ADAL" clId="{73A0E965-C35A-480C-915F-C2CC5463D332}" dt="2022-11-28T11:04:11.187" v="199" actId="47"/>
        <pc:sldMkLst>
          <pc:docMk/>
          <pc:sldMk cId="3008319929" sldId="362"/>
        </pc:sldMkLst>
      </pc:sldChg>
      <pc:sldChg chg="del">
        <pc:chgData name="Patrick ZURN" userId="442f44fc-0e0f-4110-91b1-707ca63a3e8a" providerId="ADAL" clId="{73A0E965-C35A-480C-915F-C2CC5463D332}" dt="2022-11-28T11:04:12.358" v="200" actId="47"/>
        <pc:sldMkLst>
          <pc:docMk/>
          <pc:sldMk cId="378408782" sldId="364"/>
        </pc:sldMkLst>
      </pc:sldChg>
      <pc:sldChg chg="del">
        <pc:chgData name="Patrick ZURN" userId="442f44fc-0e0f-4110-91b1-707ca63a3e8a" providerId="ADAL" clId="{73A0E965-C35A-480C-915F-C2CC5463D332}" dt="2022-11-28T18:27:46.342" v="496" actId="47"/>
        <pc:sldMkLst>
          <pc:docMk/>
          <pc:sldMk cId="0" sldId="373"/>
        </pc:sldMkLst>
      </pc:sldChg>
      <pc:sldChg chg="del">
        <pc:chgData name="Patrick ZURN" userId="442f44fc-0e0f-4110-91b1-707ca63a3e8a" providerId="ADAL" clId="{73A0E965-C35A-480C-915F-C2CC5463D332}" dt="2022-11-28T18:27:47.181" v="497" actId="47"/>
        <pc:sldMkLst>
          <pc:docMk/>
          <pc:sldMk cId="2696733516" sldId="374"/>
        </pc:sldMkLst>
      </pc:sldChg>
      <pc:sldChg chg="del">
        <pc:chgData name="Patrick ZURN" userId="442f44fc-0e0f-4110-91b1-707ca63a3e8a" providerId="ADAL" clId="{73A0E965-C35A-480C-915F-C2CC5463D332}" dt="2022-11-28T18:21:31.400" v="243" actId="47"/>
        <pc:sldMkLst>
          <pc:docMk/>
          <pc:sldMk cId="2970151561" sldId="375"/>
        </pc:sldMkLst>
      </pc:sldChg>
      <pc:sldChg chg="del">
        <pc:chgData name="Patrick ZURN" userId="442f44fc-0e0f-4110-91b1-707ca63a3e8a" providerId="ADAL" clId="{73A0E965-C35A-480C-915F-C2CC5463D332}" dt="2022-11-28T18:21:32.397" v="244" actId="47"/>
        <pc:sldMkLst>
          <pc:docMk/>
          <pc:sldMk cId="2637040120" sldId="376"/>
        </pc:sldMkLst>
      </pc:sldChg>
      <pc:sldChg chg="del">
        <pc:chgData name="Patrick ZURN" userId="442f44fc-0e0f-4110-91b1-707ca63a3e8a" providerId="ADAL" clId="{73A0E965-C35A-480C-915F-C2CC5463D332}" dt="2022-11-28T18:27:48.652" v="499" actId="47"/>
        <pc:sldMkLst>
          <pc:docMk/>
          <pc:sldMk cId="1874962478" sldId="377"/>
        </pc:sldMkLst>
      </pc:sldChg>
      <pc:sldChg chg="del">
        <pc:chgData name="Patrick ZURN" userId="442f44fc-0e0f-4110-91b1-707ca63a3e8a" providerId="ADAL" clId="{73A0E965-C35A-480C-915F-C2CC5463D332}" dt="2022-11-28T18:27:49.436" v="500" actId="47"/>
        <pc:sldMkLst>
          <pc:docMk/>
          <pc:sldMk cId="116742310" sldId="378"/>
        </pc:sldMkLst>
      </pc:sldChg>
      <pc:sldChg chg="del">
        <pc:chgData name="Patrick ZURN" userId="442f44fc-0e0f-4110-91b1-707ca63a3e8a" providerId="ADAL" clId="{73A0E965-C35A-480C-915F-C2CC5463D332}" dt="2022-11-28T18:27:47.852" v="498" actId="47"/>
        <pc:sldMkLst>
          <pc:docMk/>
          <pc:sldMk cId="1145513680" sldId="379"/>
        </pc:sldMkLst>
      </pc:sldChg>
      <pc:sldChg chg="del">
        <pc:chgData name="Patrick ZURN" userId="442f44fc-0e0f-4110-91b1-707ca63a3e8a" providerId="ADAL" clId="{73A0E965-C35A-480C-915F-C2CC5463D332}" dt="2022-11-28T18:21:36.187" v="248" actId="47"/>
        <pc:sldMkLst>
          <pc:docMk/>
          <pc:sldMk cId="1756875539" sldId="380"/>
        </pc:sldMkLst>
      </pc:sldChg>
      <pc:sldChg chg="del">
        <pc:chgData name="Patrick ZURN" userId="442f44fc-0e0f-4110-91b1-707ca63a3e8a" providerId="ADAL" clId="{73A0E965-C35A-480C-915F-C2CC5463D332}" dt="2022-11-28T18:27:50.247" v="501" actId="47"/>
        <pc:sldMkLst>
          <pc:docMk/>
          <pc:sldMk cId="2940784891" sldId="381"/>
        </pc:sldMkLst>
      </pc:sldChg>
      <pc:sldChg chg="del">
        <pc:chgData name="Patrick ZURN" userId="442f44fc-0e0f-4110-91b1-707ca63a3e8a" providerId="ADAL" clId="{73A0E965-C35A-480C-915F-C2CC5463D332}" dt="2022-11-28T18:21:39.714" v="250" actId="47"/>
        <pc:sldMkLst>
          <pc:docMk/>
          <pc:sldMk cId="159731773" sldId="382"/>
        </pc:sldMkLst>
      </pc:sldChg>
      <pc:sldChg chg="add del">
        <pc:chgData name="Patrick ZURN" userId="442f44fc-0e0f-4110-91b1-707ca63a3e8a" providerId="ADAL" clId="{73A0E965-C35A-480C-915F-C2CC5463D332}" dt="2022-11-28T18:27:39.362" v="495"/>
        <pc:sldMkLst>
          <pc:docMk/>
          <pc:sldMk cId="520819129" sldId="382"/>
        </pc:sldMkLst>
      </pc:sldChg>
      <pc:sldChg chg="del">
        <pc:chgData name="Patrick ZURN" userId="442f44fc-0e0f-4110-91b1-707ca63a3e8a" providerId="ADAL" clId="{73A0E965-C35A-480C-915F-C2CC5463D332}" dt="2022-11-28T18:21:40.438" v="251" actId="47"/>
        <pc:sldMkLst>
          <pc:docMk/>
          <pc:sldMk cId="3973688489" sldId="383"/>
        </pc:sldMkLst>
      </pc:sldChg>
      <pc:sldChg chg="add del">
        <pc:chgData name="Patrick ZURN" userId="442f44fc-0e0f-4110-91b1-707ca63a3e8a" providerId="ADAL" clId="{73A0E965-C35A-480C-915F-C2CC5463D332}" dt="2022-11-29T07:17:10.854" v="576"/>
        <pc:sldMkLst>
          <pc:docMk/>
          <pc:sldMk cId="2442004098" sldId="460"/>
        </pc:sldMkLst>
      </pc:sldChg>
      <pc:sldChg chg="add del modNotes">
        <pc:chgData name="Patrick ZURN" userId="442f44fc-0e0f-4110-91b1-707ca63a3e8a" providerId="ADAL" clId="{73A0E965-C35A-480C-915F-C2CC5463D332}" dt="2022-11-29T07:17:10.953" v="577" actId="27636"/>
        <pc:sldMkLst>
          <pc:docMk/>
          <pc:sldMk cId="413102917" sldId="461"/>
        </pc:sldMkLst>
      </pc:sldChg>
      <pc:sldChg chg="add del">
        <pc:chgData name="Patrick ZURN" userId="442f44fc-0e0f-4110-91b1-707ca63a3e8a" providerId="ADAL" clId="{73A0E965-C35A-480C-915F-C2CC5463D332}" dt="2022-11-29T07:17:10.854" v="576"/>
        <pc:sldMkLst>
          <pc:docMk/>
          <pc:sldMk cId="2484260148" sldId="464"/>
        </pc:sldMkLst>
      </pc:sldChg>
      <pc:sldChg chg="add del">
        <pc:chgData name="Patrick ZURN" userId="442f44fc-0e0f-4110-91b1-707ca63a3e8a" providerId="ADAL" clId="{73A0E965-C35A-480C-915F-C2CC5463D332}" dt="2022-11-29T07:17:10.854" v="576"/>
        <pc:sldMkLst>
          <pc:docMk/>
          <pc:sldMk cId="883820246" sldId="465"/>
        </pc:sldMkLst>
      </pc:sldChg>
      <pc:sldChg chg="add del">
        <pc:chgData name="Patrick ZURN" userId="442f44fc-0e0f-4110-91b1-707ca63a3e8a" providerId="ADAL" clId="{73A0E965-C35A-480C-915F-C2CC5463D332}" dt="2022-11-29T07:17:10.854" v="576"/>
        <pc:sldMkLst>
          <pc:docMk/>
          <pc:sldMk cId="3224439420" sldId="467"/>
        </pc:sldMkLst>
      </pc:sldChg>
      <pc:sldChg chg="add del">
        <pc:chgData name="Patrick ZURN" userId="442f44fc-0e0f-4110-91b1-707ca63a3e8a" providerId="ADAL" clId="{73A0E965-C35A-480C-915F-C2CC5463D332}" dt="2022-11-29T07:17:10.854" v="576"/>
        <pc:sldMkLst>
          <pc:docMk/>
          <pc:sldMk cId="2793901984" sldId="469"/>
        </pc:sldMkLst>
      </pc:sldChg>
      <pc:sldChg chg="add del">
        <pc:chgData name="Patrick ZURN" userId="442f44fc-0e0f-4110-91b1-707ca63a3e8a" providerId="ADAL" clId="{73A0E965-C35A-480C-915F-C2CC5463D332}" dt="2022-11-29T07:17:10.854" v="576"/>
        <pc:sldMkLst>
          <pc:docMk/>
          <pc:sldMk cId="1432218382" sldId="470"/>
        </pc:sldMkLst>
      </pc:sldChg>
      <pc:sldChg chg="add del">
        <pc:chgData name="Patrick ZURN" userId="442f44fc-0e0f-4110-91b1-707ca63a3e8a" providerId="ADAL" clId="{73A0E965-C35A-480C-915F-C2CC5463D332}" dt="2022-11-29T07:17:10.854" v="576"/>
        <pc:sldMkLst>
          <pc:docMk/>
          <pc:sldMk cId="423564127" sldId="471"/>
        </pc:sldMkLst>
      </pc:sldChg>
      <pc:sldChg chg="del ord">
        <pc:chgData name="Patrick ZURN" userId="442f44fc-0e0f-4110-91b1-707ca63a3e8a" providerId="ADAL" clId="{73A0E965-C35A-480C-915F-C2CC5463D332}" dt="2022-11-24T14:39:05.396" v="127" actId="47"/>
        <pc:sldMkLst>
          <pc:docMk/>
          <pc:sldMk cId="1619073026" sldId="478"/>
        </pc:sldMkLst>
      </pc:sldChg>
      <pc:sldChg chg="addSp delSp modSp mod">
        <pc:chgData name="Patrick ZURN" userId="442f44fc-0e0f-4110-91b1-707ca63a3e8a" providerId="ADAL" clId="{73A0E965-C35A-480C-915F-C2CC5463D332}" dt="2022-11-28T18:37:19.935" v="531" actId="1035"/>
        <pc:sldMkLst>
          <pc:docMk/>
          <pc:sldMk cId="3043560730" sldId="486"/>
        </pc:sldMkLst>
        <pc:picChg chg="add mod">
          <ac:chgData name="Patrick ZURN" userId="442f44fc-0e0f-4110-91b1-707ca63a3e8a" providerId="ADAL" clId="{73A0E965-C35A-480C-915F-C2CC5463D332}" dt="2022-11-28T18:37:19.935" v="531" actId="1035"/>
          <ac:picMkLst>
            <pc:docMk/>
            <pc:sldMk cId="3043560730" sldId="486"/>
            <ac:picMk id="3" creationId="{9D374842-FEAC-5F39-59F5-4E566DEDA8E9}"/>
          </ac:picMkLst>
        </pc:picChg>
        <pc:picChg chg="del">
          <ac:chgData name="Patrick ZURN" userId="442f44fc-0e0f-4110-91b1-707ca63a3e8a" providerId="ADAL" clId="{73A0E965-C35A-480C-915F-C2CC5463D332}" dt="2022-11-24T14:39:37.142" v="129" actId="478"/>
          <ac:picMkLst>
            <pc:docMk/>
            <pc:sldMk cId="3043560730" sldId="486"/>
            <ac:picMk id="6" creationId="{8BAC85A0-6955-4818-8805-50ECBE8CB7A2}"/>
          </ac:picMkLst>
        </pc:picChg>
        <pc:picChg chg="del">
          <ac:chgData name="Patrick ZURN" userId="442f44fc-0e0f-4110-91b1-707ca63a3e8a" providerId="ADAL" clId="{73A0E965-C35A-480C-915F-C2CC5463D332}" dt="2022-11-24T14:41:37.754" v="140" actId="478"/>
          <ac:picMkLst>
            <pc:docMk/>
            <pc:sldMk cId="3043560730" sldId="486"/>
            <ac:picMk id="7" creationId="{C591C720-E9C8-4241-8DB7-EBC8EEA62C98}"/>
          </ac:picMkLst>
        </pc:picChg>
        <pc:picChg chg="add mod">
          <ac:chgData name="Patrick ZURN" userId="442f44fc-0e0f-4110-91b1-707ca63a3e8a" providerId="ADAL" clId="{73A0E965-C35A-480C-915F-C2CC5463D332}" dt="2022-11-24T14:42:08.178" v="151" actId="14100"/>
          <ac:picMkLst>
            <pc:docMk/>
            <pc:sldMk cId="3043560730" sldId="486"/>
            <ac:picMk id="9" creationId="{3CE3B464-22C3-29FE-C9D3-6BE7C167A496}"/>
          </ac:picMkLst>
        </pc:picChg>
      </pc:sldChg>
      <pc:sldChg chg="del">
        <pc:chgData name="Patrick ZURN" userId="442f44fc-0e0f-4110-91b1-707ca63a3e8a" providerId="ADAL" clId="{73A0E965-C35A-480C-915F-C2CC5463D332}" dt="2022-11-24T14:48:44.654" v="195" actId="47"/>
        <pc:sldMkLst>
          <pc:docMk/>
          <pc:sldMk cId="833047823" sldId="487"/>
        </pc:sldMkLst>
      </pc:sldChg>
      <pc:sldChg chg="del">
        <pc:chgData name="Patrick ZURN" userId="442f44fc-0e0f-4110-91b1-707ca63a3e8a" providerId="ADAL" clId="{73A0E965-C35A-480C-915F-C2CC5463D332}" dt="2022-11-24T14:38:08.329" v="118" actId="47"/>
        <pc:sldMkLst>
          <pc:docMk/>
          <pc:sldMk cId="2939394455" sldId="496"/>
        </pc:sldMkLst>
      </pc:sldChg>
      <pc:sldChg chg="del">
        <pc:chgData name="Patrick ZURN" userId="442f44fc-0e0f-4110-91b1-707ca63a3e8a" providerId="ADAL" clId="{73A0E965-C35A-480C-915F-C2CC5463D332}" dt="2022-11-28T12:47:26.253" v="223" actId="47"/>
        <pc:sldMkLst>
          <pc:docMk/>
          <pc:sldMk cId="2143320008" sldId="498"/>
        </pc:sldMkLst>
      </pc:sldChg>
      <pc:sldChg chg="addSp delSp add del mod">
        <pc:chgData name="Patrick ZURN" userId="442f44fc-0e0f-4110-91b1-707ca63a3e8a" providerId="ADAL" clId="{73A0E965-C35A-480C-915F-C2CC5463D332}" dt="2022-11-28T14:21:58.056" v="238" actId="478"/>
        <pc:sldMkLst>
          <pc:docMk/>
          <pc:sldMk cId="2516840663" sldId="499"/>
        </pc:sldMkLst>
        <pc:spChg chg="add del">
          <ac:chgData name="Patrick ZURN" userId="442f44fc-0e0f-4110-91b1-707ca63a3e8a" providerId="ADAL" clId="{73A0E965-C35A-480C-915F-C2CC5463D332}" dt="2022-11-28T14:21:58.056" v="238" actId="478"/>
          <ac:spMkLst>
            <pc:docMk/>
            <pc:sldMk cId="2516840663" sldId="499"/>
            <ac:spMk id="3" creationId="{00000000-0000-0000-0000-000000000000}"/>
          </ac:spMkLst>
        </pc:spChg>
      </pc:sldChg>
      <pc:sldChg chg="add del">
        <pc:chgData name="Patrick ZURN" userId="442f44fc-0e0f-4110-91b1-707ca63a3e8a" providerId="ADAL" clId="{73A0E965-C35A-480C-915F-C2CC5463D332}" dt="2022-11-28T14:10:46.778" v="235"/>
        <pc:sldMkLst>
          <pc:docMk/>
          <pc:sldMk cId="485108684" sldId="500"/>
        </pc:sldMkLst>
      </pc:sldChg>
      <pc:sldChg chg="del">
        <pc:chgData name="Patrick ZURN" userId="442f44fc-0e0f-4110-91b1-707ca63a3e8a" providerId="ADAL" clId="{73A0E965-C35A-480C-915F-C2CC5463D332}" dt="2022-11-28T12:47:28.564" v="226" actId="47"/>
        <pc:sldMkLst>
          <pc:docMk/>
          <pc:sldMk cId="3281217041" sldId="500"/>
        </pc:sldMkLst>
      </pc:sldChg>
      <pc:sldChg chg="addSp delSp modSp del mod">
        <pc:chgData name="Patrick ZURN" userId="442f44fc-0e0f-4110-91b1-707ca63a3e8a" providerId="ADAL" clId="{73A0E965-C35A-480C-915F-C2CC5463D332}" dt="2022-11-28T22:14:25.386" v="535" actId="47"/>
        <pc:sldMkLst>
          <pc:docMk/>
          <pc:sldMk cId="2441457382" sldId="501"/>
        </pc:sldMkLst>
        <pc:picChg chg="add mod">
          <ac:chgData name="Patrick ZURN" userId="442f44fc-0e0f-4110-91b1-707ca63a3e8a" providerId="ADAL" clId="{73A0E965-C35A-480C-915F-C2CC5463D332}" dt="2022-11-28T18:34:09.115" v="505" actId="1076"/>
          <ac:picMkLst>
            <pc:docMk/>
            <pc:sldMk cId="2441457382" sldId="501"/>
            <ac:picMk id="3" creationId="{A95BE744-ECE1-359E-2773-D4388E1E0B5C}"/>
          </ac:picMkLst>
        </pc:picChg>
        <pc:picChg chg="del">
          <ac:chgData name="Patrick ZURN" userId="442f44fc-0e0f-4110-91b1-707ca63a3e8a" providerId="ADAL" clId="{73A0E965-C35A-480C-915F-C2CC5463D332}" dt="2022-11-28T18:33:59.966" v="502" actId="478"/>
          <ac:picMkLst>
            <pc:docMk/>
            <pc:sldMk cId="2441457382" sldId="501"/>
            <ac:picMk id="5" creationId="{ADB62175-ACCA-44B4-A403-38018C41E81A}"/>
          </ac:picMkLst>
        </pc:picChg>
      </pc:sldChg>
      <pc:sldChg chg="addSp delSp modSp del mod">
        <pc:chgData name="Patrick ZURN" userId="442f44fc-0e0f-4110-91b1-707ca63a3e8a" providerId="ADAL" clId="{73A0E965-C35A-480C-915F-C2CC5463D332}" dt="2022-11-28T22:14:26.663" v="537" actId="47"/>
        <pc:sldMkLst>
          <pc:docMk/>
          <pc:sldMk cId="3109041974" sldId="502"/>
        </pc:sldMkLst>
        <pc:picChg chg="add mod">
          <ac:chgData name="Patrick ZURN" userId="442f44fc-0e0f-4110-91b1-707ca63a3e8a" providerId="ADAL" clId="{73A0E965-C35A-480C-915F-C2CC5463D332}" dt="2022-11-28T18:35:31.140" v="517" actId="1076"/>
          <ac:picMkLst>
            <pc:docMk/>
            <pc:sldMk cId="3109041974" sldId="502"/>
            <ac:picMk id="3" creationId="{C3D93C06-E7E9-81FC-88AA-E103F335A5DC}"/>
          </ac:picMkLst>
        </pc:picChg>
        <pc:picChg chg="del">
          <ac:chgData name="Patrick ZURN" userId="442f44fc-0e0f-4110-91b1-707ca63a3e8a" providerId="ADAL" clId="{73A0E965-C35A-480C-915F-C2CC5463D332}" dt="2022-11-28T18:35:21.253" v="512" actId="478"/>
          <ac:picMkLst>
            <pc:docMk/>
            <pc:sldMk cId="3109041974" sldId="502"/>
            <ac:picMk id="6" creationId="{6C52EDEF-5A47-41A1-A9D2-24084417C5E6}"/>
          </ac:picMkLst>
        </pc:picChg>
      </pc:sldChg>
      <pc:sldChg chg="addSp delSp modSp del mod">
        <pc:chgData name="Patrick ZURN" userId="442f44fc-0e0f-4110-91b1-707ca63a3e8a" providerId="ADAL" clId="{73A0E965-C35A-480C-915F-C2CC5463D332}" dt="2022-11-28T22:14:27.473" v="538" actId="47"/>
        <pc:sldMkLst>
          <pc:docMk/>
          <pc:sldMk cId="748389449" sldId="503"/>
        </pc:sldMkLst>
        <pc:picChg chg="add mod">
          <ac:chgData name="Patrick ZURN" userId="442f44fc-0e0f-4110-91b1-707ca63a3e8a" providerId="ADAL" clId="{73A0E965-C35A-480C-915F-C2CC5463D332}" dt="2022-11-28T18:36:07.956" v="522" actId="14100"/>
          <ac:picMkLst>
            <pc:docMk/>
            <pc:sldMk cId="748389449" sldId="503"/>
            <ac:picMk id="3" creationId="{8AD1861D-8BAF-22B2-C9D8-B8952D5D8893}"/>
          </ac:picMkLst>
        </pc:picChg>
        <pc:picChg chg="del">
          <ac:chgData name="Patrick ZURN" userId="442f44fc-0e0f-4110-91b1-707ca63a3e8a" providerId="ADAL" clId="{73A0E965-C35A-480C-915F-C2CC5463D332}" dt="2022-11-28T18:35:57.668" v="518" actId="478"/>
          <ac:picMkLst>
            <pc:docMk/>
            <pc:sldMk cId="748389449" sldId="503"/>
            <ac:picMk id="6" creationId="{033A6892-0E60-4682-89A2-750F977339CB}"/>
          </ac:picMkLst>
        </pc:picChg>
      </pc:sldChg>
      <pc:sldChg chg="del">
        <pc:chgData name="Patrick ZURN" userId="442f44fc-0e0f-4110-91b1-707ca63a3e8a" providerId="ADAL" clId="{73A0E965-C35A-480C-915F-C2CC5463D332}" dt="2022-11-28T11:04:15.101" v="201" actId="47"/>
        <pc:sldMkLst>
          <pc:docMk/>
          <pc:sldMk cId="3152024066" sldId="504"/>
        </pc:sldMkLst>
      </pc:sldChg>
      <pc:sldChg chg="del">
        <pc:chgData name="Patrick ZURN" userId="442f44fc-0e0f-4110-91b1-707ca63a3e8a" providerId="ADAL" clId="{73A0E965-C35A-480C-915F-C2CC5463D332}" dt="2022-11-28T18:21:30.324" v="242" actId="47"/>
        <pc:sldMkLst>
          <pc:docMk/>
          <pc:sldMk cId="1112610844" sldId="505"/>
        </pc:sldMkLst>
      </pc:sldChg>
      <pc:sldChg chg="del">
        <pc:chgData name="Patrick ZURN" userId="442f44fc-0e0f-4110-91b1-707ca63a3e8a" providerId="ADAL" clId="{73A0E965-C35A-480C-915F-C2CC5463D332}" dt="2022-11-28T18:21:33.072" v="245" actId="47"/>
        <pc:sldMkLst>
          <pc:docMk/>
          <pc:sldMk cId="112887644" sldId="506"/>
        </pc:sldMkLst>
      </pc:sldChg>
      <pc:sldChg chg="del">
        <pc:chgData name="Patrick ZURN" userId="442f44fc-0e0f-4110-91b1-707ca63a3e8a" providerId="ADAL" clId="{73A0E965-C35A-480C-915F-C2CC5463D332}" dt="2022-11-28T18:21:33.573" v="246" actId="47"/>
        <pc:sldMkLst>
          <pc:docMk/>
          <pc:sldMk cId="3751339029" sldId="507"/>
        </pc:sldMkLst>
      </pc:sldChg>
      <pc:sldChg chg="del">
        <pc:chgData name="Patrick ZURN" userId="442f44fc-0e0f-4110-91b1-707ca63a3e8a" providerId="ADAL" clId="{73A0E965-C35A-480C-915F-C2CC5463D332}" dt="2022-11-28T18:21:34.130" v="247" actId="47"/>
        <pc:sldMkLst>
          <pc:docMk/>
          <pc:sldMk cId="2308006396" sldId="508"/>
        </pc:sldMkLst>
      </pc:sldChg>
      <pc:sldChg chg="del">
        <pc:chgData name="Patrick ZURN" userId="442f44fc-0e0f-4110-91b1-707ca63a3e8a" providerId="ADAL" clId="{73A0E965-C35A-480C-915F-C2CC5463D332}" dt="2022-11-28T18:21:38.082" v="249" actId="47"/>
        <pc:sldMkLst>
          <pc:docMk/>
          <pc:sldMk cId="3474893310" sldId="509"/>
        </pc:sldMkLst>
      </pc:sldChg>
      <pc:sldChg chg="addSp delSp modSp add mod ord">
        <pc:chgData name="Patrick ZURN" userId="442f44fc-0e0f-4110-91b1-707ca63a3e8a" providerId="ADAL" clId="{73A0E965-C35A-480C-915F-C2CC5463D332}" dt="2022-11-24T14:39:46.396" v="131"/>
        <pc:sldMkLst>
          <pc:docMk/>
          <pc:sldMk cId="3377031941" sldId="510"/>
        </pc:sldMkLst>
        <pc:picChg chg="del mod">
          <ac:chgData name="Patrick ZURN" userId="442f44fc-0e0f-4110-91b1-707ca63a3e8a" providerId="ADAL" clId="{73A0E965-C35A-480C-915F-C2CC5463D332}" dt="2022-11-24T14:36:59.510" v="110" actId="478"/>
          <ac:picMkLst>
            <pc:docMk/>
            <pc:sldMk cId="3377031941" sldId="510"/>
            <ac:picMk id="3" creationId="{1803CF9A-5B7A-4FF1-BFCD-0D0C1B5BC63D}"/>
          </ac:picMkLst>
        </pc:picChg>
        <pc:picChg chg="add mod ord">
          <ac:chgData name="Patrick ZURN" userId="442f44fc-0e0f-4110-91b1-707ca63a3e8a" providerId="ADAL" clId="{73A0E965-C35A-480C-915F-C2CC5463D332}" dt="2022-11-24T14:37:25.778" v="117" actId="166"/>
          <ac:picMkLst>
            <pc:docMk/>
            <pc:sldMk cId="3377031941" sldId="510"/>
            <ac:picMk id="5" creationId="{5A421045-D347-4E9D-B386-D7DC83FA8812}"/>
          </ac:picMkLst>
        </pc:picChg>
        <pc:picChg chg="del">
          <ac:chgData name="Patrick ZURN" userId="442f44fc-0e0f-4110-91b1-707ca63a3e8a" providerId="ADAL" clId="{73A0E965-C35A-480C-915F-C2CC5463D332}" dt="2022-11-24T14:34:40.192" v="103" actId="478"/>
          <ac:picMkLst>
            <pc:docMk/>
            <pc:sldMk cId="3377031941" sldId="510"/>
            <ac:picMk id="6" creationId="{E1C162F8-02C2-4C82-897A-331E4220F901}"/>
          </ac:picMkLst>
        </pc:picChg>
        <pc:picChg chg="add mod">
          <ac:chgData name="Patrick ZURN" userId="442f44fc-0e0f-4110-91b1-707ca63a3e8a" providerId="ADAL" clId="{73A0E965-C35A-480C-915F-C2CC5463D332}" dt="2022-11-24T14:37:18.880" v="116" actId="14100"/>
          <ac:picMkLst>
            <pc:docMk/>
            <pc:sldMk cId="3377031941" sldId="510"/>
            <ac:picMk id="8" creationId="{0AB0A694-B56E-FE27-9F98-4E19E21B5BD4}"/>
          </ac:picMkLst>
        </pc:picChg>
      </pc:sldChg>
      <pc:sldChg chg="addSp delSp modSp add mod ord">
        <pc:chgData name="Patrick ZURN" userId="442f44fc-0e0f-4110-91b1-707ca63a3e8a" providerId="ADAL" clId="{73A0E965-C35A-480C-915F-C2CC5463D332}" dt="2022-11-24T14:39:54.284" v="133"/>
        <pc:sldMkLst>
          <pc:docMk/>
          <pc:sldMk cId="130865720" sldId="511"/>
        </pc:sldMkLst>
        <pc:picChg chg="del">
          <ac:chgData name="Patrick ZURN" userId="442f44fc-0e0f-4110-91b1-707ca63a3e8a" providerId="ADAL" clId="{73A0E965-C35A-480C-915F-C2CC5463D332}" dt="2022-11-24T14:38:23.899" v="122" actId="478"/>
          <ac:picMkLst>
            <pc:docMk/>
            <pc:sldMk cId="130865720" sldId="511"/>
            <ac:picMk id="3" creationId="{07CF761B-FA2B-472D-AA7E-E19B1FCCA86C}"/>
          </ac:picMkLst>
        </pc:picChg>
        <pc:picChg chg="add mod">
          <ac:chgData name="Patrick ZURN" userId="442f44fc-0e0f-4110-91b1-707ca63a3e8a" providerId="ADAL" clId="{73A0E965-C35A-480C-915F-C2CC5463D332}" dt="2022-11-24T14:38:51.520" v="126" actId="1076"/>
          <ac:picMkLst>
            <pc:docMk/>
            <pc:sldMk cId="130865720" sldId="511"/>
            <ac:picMk id="5" creationId="{543D1EF6-0BED-F3DC-0E59-4648C351FE9C}"/>
          </ac:picMkLst>
        </pc:picChg>
      </pc:sldChg>
      <pc:sldChg chg="addSp delSp modSp add mod">
        <pc:chgData name="Patrick ZURN" userId="442f44fc-0e0f-4110-91b1-707ca63a3e8a" providerId="ADAL" clId="{73A0E965-C35A-480C-915F-C2CC5463D332}" dt="2022-11-28T18:37:11.567" v="530" actId="1038"/>
        <pc:sldMkLst>
          <pc:docMk/>
          <pc:sldMk cId="1105073855" sldId="512"/>
        </pc:sldMkLst>
        <pc:picChg chg="del">
          <ac:chgData name="Patrick ZURN" userId="442f44fc-0e0f-4110-91b1-707ca63a3e8a" providerId="ADAL" clId="{73A0E965-C35A-480C-915F-C2CC5463D332}" dt="2022-11-24T14:46:21.792" v="174" actId="478"/>
          <ac:picMkLst>
            <pc:docMk/>
            <pc:sldMk cId="1105073855" sldId="512"/>
            <ac:picMk id="3" creationId="{1F7DFB39-ED2D-4FCD-BF9A-36E648CB6173}"/>
          </ac:picMkLst>
        </pc:picChg>
        <pc:picChg chg="add mod">
          <ac:chgData name="Patrick ZURN" userId="442f44fc-0e0f-4110-91b1-707ca63a3e8a" providerId="ADAL" clId="{73A0E965-C35A-480C-915F-C2CC5463D332}" dt="2022-11-28T18:37:09.078" v="529" actId="1038"/>
          <ac:picMkLst>
            <pc:docMk/>
            <pc:sldMk cId="1105073855" sldId="512"/>
            <ac:picMk id="5" creationId="{027AD08B-2C52-A580-970B-3D49AF9BE68F}"/>
          </ac:picMkLst>
        </pc:picChg>
        <pc:picChg chg="del">
          <ac:chgData name="Patrick ZURN" userId="442f44fc-0e0f-4110-91b1-707ca63a3e8a" providerId="ADAL" clId="{73A0E965-C35A-480C-915F-C2CC5463D332}" dt="2022-11-24T14:43:00.792" v="156" actId="478"/>
          <ac:picMkLst>
            <pc:docMk/>
            <pc:sldMk cId="1105073855" sldId="512"/>
            <ac:picMk id="7" creationId="{FF8C3AFA-0F88-4665-B486-D4F2ABB673F3}"/>
          </ac:picMkLst>
        </pc:picChg>
        <pc:picChg chg="del">
          <ac:chgData name="Patrick ZURN" userId="442f44fc-0e0f-4110-91b1-707ca63a3e8a" providerId="ADAL" clId="{73A0E965-C35A-480C-915F-C2CC5463D332}" dt="2022-11-24T14:47:10.103" v="182" actId="478"/>
          <ac:picMkLst>
            <pc:docMk/>
            <pc:sldMk cId="1105073855" sldId="512"/>
            <ac:picMk id="8" creationId="{666D7D1B-65AB-4742-8C9E-B9F0B7F7637E}"/>
          </ac:picMkLst>
        </pc:picChg>
        <pc:picChg chg="del">
          <ac:chgData name="Patrick ZURN" userId="442f44fc-0e0f-4110-91b1-707ca63a3e8a" providerId="ADAL" clId="{73A0E965-C35A-480C-915F-C2CC5463D332}" dt="2022-11-24T14:47:50.939" v="187" actId="478"/>
          <ac:picMkLst>
            <pc:docMk/>
            <pc:sldMk cId="1105073855" sldId="512"/>
            <ac:picMk id="10" creationId="{70A7329B-78A7-4D4A-8F33-3927ED145D35}"/>
          </ac:picMkLst>
        </pc:picChg>
        <pc:picChg chg="add mod">
          <ac:chgData name="Patrick ZURN" userId="442f44fc-0e0f-4110-91b1-707ca63a3e8a" providerId="ADAL" clId="{73A0E965-C35A-480C-915F-C2CC5463D332}" dt="2022-11-28T18:37:07.311" v="528" actId="1037"/>
          <ac:picMkLst>
            <pc:docMk/>
            <pc:sldMk cId="1105073855" sldId="512"/>
            <ac:picMk id="11" creationId="{0831C07E-BA5B-1510-D632-D334BADBB8C7}"/>
          </ac:picMkLst>
        </pc:picChg>
        <pc:picChg chg="add mod">
          <ac:chgData name="Patrick ZURN" userId="442f44fc-0e0f-4110-91b1-707ca63a3e8a" providerId="ADAL" clId="{73A0E965-C35A-480C-915F-C2CC5463D332}" dt="2022-11-28T18:37:11.567" v="530" actId="1038"/>
          <ac:picMkLst>
            <pc:docMk/>
            <pc:sldMk cId="1105073855" sldId="512"/>
            <ac:picMk id="13" creationId="{9E7EA4C0-7064-4777-91C1-24388BE94AD9}"/>
          </ac:picMkLst>
        </pc:picChg>
        <pc:picChg chg="add mod">
          <ac:chgData name="Patrick ZURN" userId="442f44fc-0e0f-4110-91b1-707ca63a3e8a" providerId="ADAL" clId="{73A0E965-C35A-480C-915F-C2CC5463D332}" dt="2022-11-28T18:37:05.561" v="527" actId="1037"/>
          <ac:picMkLst>
            <pc:docMk/>
            <pc:sldMk cId="1105073855" sldId="512"/>
            <ac:picMk id="15" creationId="{D4963A29-F790-2DD9-9D98-DDC5E192D0A1}"/>
          </ac:picMkLst>
        </pc:picChg>
      </pc:sldChg>
      <pc:sldChg chg="add del">
        <pc:chgData name="Patrick ZURN" userId="442f44fc-0e0f-4110-91b1-707ca63a3e8a" providerId="ADAL" clId="{73A0E965-C35A-480C-915F-C2CC5463D332}" dt="2022-11-24T14:42:44.854" v="154" actId="47"/>
        <pc:sldMkLst>
          <pc:docMk/>
          <pc:sldMk cId="4065398479" sldId="512"/>
        </pc:sldMkLst>
      </pc:sldChg>
      <pc:sldChg chg="modSp add mod">
        <pc:chgData name="Patrick ZURN" userId="442f44fc-0e0f-4110-91b1-707ca63a3e8a" providerId="ADAL" clId="{73A0E965-C35A-480C-915F-C2CC5463D332}" dt="2022-11-28T11:04:44.340" v="203" actId="12788"/>
        <pc:sldMkLst>
          <pc:docMk/>
          <pc:sldMk cId="0" sldId="513"/>
        </pc:sldMkLst>
        <pc:picChg chg="mod">
          <ac:chgData name="Patrick ZURN" userId="442f44fc-0e0f-4110-91b1-707ca63a3e8a" providerId="ADAL" clId="{73A0E965-C35A-480C-915F-C2CC5463D332}" dt="2022-11-28T11:04:44.340" v="203" actId="12788"/>
          <ac:picMkLst>
            <pc:docMk/>
            <pc:sldMk cId="0" sldId="513"/>
            <ac:picMk id="6" creationId="{F7BC7186-ABCE-440A-9CAA-525B69BB3E7D}"/>
          </ac:picMkLst>
        </pc:picChg>
      </pc:sldChg>
      <pc:sldChg chg="add">
        <pc:chgData name="Patrick ZURN" userId="442f44fc-0e0f-4110-91b1-707ca63a3e8a" providerId="ADAL" clId="{73A0E965-C35A-480C-915F-C2CC5463D332}" dt="2022-11-28T11:03:54.732" v="196"/>
        <pc:sldMkLst>
          <pc:docMk/>
          <pc:sldMk cId="1476888543" sldId="514"/>
        </pc:sldMkLst>
      </pc:sldChg>
      <pc:sldChg chg="add">
        <pc:chgData name="Patrick ZURN" userId="442f44fc-0e0f-4110-91b1-707ca63a3e8a" providerId="ADAL" clId="{73A0E965-C35A-480C-915F-C2CC5463D332}" dt="2022-11-28T11:03:54.732" v="196"/>
        <pc:sldMkLst>
          <pc:docMk/>
          <pc:sldMk cId="1190749763" sldId="515"/>
        </pc:sldMkLst>
      </pc:sldChg>
      <pc:sldChg chg="add">
        <pc:chgData name="Patrick ZURN" userId="442f44fc-0e0f-4110-91b1-707ca63a3e8a" providerId="ADAL" clId="{73A0E965-C35A-480C-915F-C2CC5463D332}" dt="2022-11-28T11:03:54.732" v="196"/>
        <pc:sldMkLst>
          <pc:docMk/>
          <pc:sldMk cId="1881315824" sldId="516"/>
        </pc:sldMkLst>
      </pc:sldChg>
      <pc:sldChg chg="add">
        <pc:chgData name="Patrick ZURN" userId="442f44fc-0e0f-4110-91b1-707ca63a3e8a" providerId="ADAL" clId="{73A0E965-C35A-480C-915F-C2CC5463D332}" dt="2022-11-28T11:03:54.732" v="196"/>
        <pc:sldMkLst>
          <pc:docMk/>
          <pc:sldMk cId="2330238040" sldId="517"/>
        </pc:sldMkLst>
      </pc:sldChg>
      <pc:sldChg chg="add">
        <pc:chgData name="Patrick ZURN" userId="442f44fc-0e0f-4110-91b1-707ca63a3e8a" providerId="ADAL" clId="{73A0E965-C35A-480C-915F-C2CC5463D332}" dt="2022-11-28T11:03:54.732" v="196"/>
        <pc:sldMkLst>
          <pc:docMk/>
          <pc:sldMk cId="2990347978" sldId="518"/>
        </pc:sldMkLst>
      </pc:sldChg>
      <pc:sldChg chg="add">
        <pc:chgData name="Patrick ZURN" userId="442f44fc-0e0f-4110-91b1-707ca63a3e8a" providerId="ADAL" clId="{73A0E965-C35A-480C-915F-C2CC5463D332}" dt="2022-11-28T11:03:54.732" v="196"/>
        <pc:sldMkLst>
          <pc:docMk/>
          <pc:sldMk cId="3305802295" sldId="519"/>
        </pc:sldMkLst>
      </pc:sldChg>
      <pc:sldChg chg="add del">
        <pc:chgData name="Patrick ZURN" userId="442f44fc-0e0f-4110-91b1-707ca63a3e8a" providerId="ADAL" clId="{73A0E965-C35A-480C-915F-C2CC5463D332}" dt="2022-11-28T14:10:46.778" v="235"/>
        <pc:sldMkLst>
          <pc:docMk/>
          <pc:sldMk cId="1111820977" sldId="520"/>
        </pc:sldMkLst>
      </pc:sldChg>
      <pc:sldChg chg="add del">
        <pc:chgData name="Patrick ZURN" userId="442f44fc-0e0f-4110-91b1-707ca63a3e8a" providerId="ADAL" clId="{73A0E965-C35A-480C-915F-C2CC5463D332}" dt="2022-11-28T12:46:54.006" v="221"/>
        <pc:sldMkLst>
          <pc:docMk/>
          <pc:sldMk cId="51965316" sldId="521"/>
        </pc:sldMkLst>
      </pc:sldChg>
      <pc:sldChg chg="add del">
        <pc:chgData name="Patrick ZURN" userId="442f44fc-0e0f-4110-91b1-707ca63a3e8a" providerId="ADAL" clId="{73A0E965-C35A-480C-915F-C2CC5463D332}" dt="2022-11-28T14:10:39.988" v="229" actId="47"/>
        <pc:sldMkLst>
          <pc:docMk/>
          <pc:sldMk cId="332713224" sldId="521"/>
        </pc:sldMkLst>
      </pc:sldChg>
      <pc:sldChg chg="add del">
        <pc:chgData name="Patrick ZURN" userId="442f44fc-0e0f-4110-91b1-707ca63a3e8a" providerId="ADAL" clId="{73A0E965-C35A-480C-915F-C2CC5463D332}" dt="2022-11-28T14:10:46.778" v="235"/>
        <pc:sldMkLst>
          <pc:docMk/>
          <pc:sldMk cId="2623877589" sldId="521"/>
        </pc:sldMkLst>
      </pc:sldChg>
      <pc:sldChg chg="add del">
        <pc:chgData name="Patrick ZURN" userId="442f44fc-0e0f-4110-91b1-707ca63a3e8a" providerId="ADAL" clId="{73A0E965-C35A-480C-915F-C2CC5463D332}" dt="2022-11-28T14:10:46.778" v="235"/>
        <pc:sldMkLst>
          <pc:docMk/>
          <pc:sldMk cId="2430052623" sldId="522"/>
        </pc:sldMkLst>
      </pc:sldChg>
      <pc:sldChg chg="add del">
        <pc:chgData name="Patrick ZURN" userId="442f44fc-0e0f-4110-91b1-707ca63a3e8a" providerId="ADAL" clId="{73A0E965-C35A-480C-915F-C2CC5463D332}" dt="2022-11-28T14:10:40.741" v="230" actId="47"/>
        <pc:sldMkLst>
          <pc:docMk/>
          <pc:sldMk cId="2623877589" sldId="522"/>
        </pc:sldMkLst>
      </pc:sldChg>
      <pc:sldChg chg="add del">
        <pc:chgData name="Patrick ZURN" userId="442f44fc-0e0f-4110-91b1-707ca63a3e8a" providerId="ADAL" clId="{73A0E965-C35A-480C-915F-C2CC5463D332}" dt="2022-11-28T14:10:41.173" v="231" actId="47"/>
        <pc:sldMkLst>
          <pc:docMk/>
          <pc:sldMk cId="485108684" sldId="523"/>
        </pc:sldMkLst>
      </pc:sldChg>
      <pc:sldChg chg="add del">
        <pc:chgData name="Patrick ZURN" userId="442f44fc-0e0f-4110-91b1-707ca63a3e8a" providerId="ADAL" clId="{73A0E965-C35A-480C-915F-C2CC5463D332}" dt="2022-11-28T14:10:42.188" v="232" actId="47"/>
        <pc:sldMkLst>
          <pc:docMk/>
          <pc:sldMk cId="2430052623" sldId="524"/>
        </pc:sldMkLst>
      </pc:sldChg>
      <pc:sldChg chg="modSp add del mod">
        <pc:chgData name="Patrick ZURN" userId="442f44fc-0e0f-4110-91b1-707ca63a3e8a" providerId="ADAL" clId="{73A0E965-C35A-480C-915F-C2CC5463D332}" dt="2022-11-28T18:22:01.338" v="252" actId="14100"/>
        <pc:sldMkLst>
          <pc:docMk/>
          <pc:sldMk cId="4023149795" sldId="524"/>
        </pc:sldMkLst>
        <pc:spChg chg="mod">
          <ac:chgData name="Patrick ZURN" userId="442f44fc-0e0f-4110-91b1-707ca63a3e8a" providerId="ADAL" clId="{73A0E965-C35A-480C-915F-C2CC5463D332}" dt="2022-11-28T18:22:01.338" v="252" actId="14100"/>
          <ac:spMkLst>
            <pc:docMk/>
            <pc:sldMk cId="4023149795" sldId="524"/>
            <ac:spMk id="2" creationId="{00000000-0000-0000-0000-000000000000}"/>
          </ac:spMkLst>
        </pc:spChg>
      </pc:sldChg>
      <pc:sldChg chg="modSp add del mod">
        <pc:chgData name="Patrick ZURN" userId="442f44fc-0e0f-4110-91b1-707ca63a3e8a" providerId="ADAL" clId="{73A0E965-C35A-480C-915F-C2CC5463D332}" dt="2022-11-28T18:22:40.821" v="284" actId="14100"/>
        <pc:sldMkLst>
          <pc:docMk/>
          <pc:sldMk cId="145050585" sldId="526"/>
        </pc:sldMkLst>
        <pc:spChg chg="mod">
          <ac:chgData name="Patrick ZURN" userId="442f44fc-0e0f-4110-91b1-707ca63a3e8a" providerId="ADAL" clId="{73A0E965-C35A-480C-915F-C2CC5463D332}" dt="2022-11-28T18:22:40.821" v="284" actId="14100"/>
          <ac:spMkLst>
            <pc:docMk/>
            <pc:sldMk cId="145050585" sldId="526"/>
            <ac:spMk id="2" creationId="{00000000-0000-0000-0000-000000000000}"/>
          </ac:spMkLst>
        </pc:spChg>
        <pc:spChg chg="mod">
          <ac:chgData name="Patrick ZURN" userId="442f44fc-0e0f-4110-91b1-707ca63a3e8a" providerId="ADAL" clId="{73A0E965-C35A-480C-915F-C2CC5463D332}" dt="2022-11-28T18:22:32.854" v="283" actId="1035"/>
          <ac:spMkLst>
            <pc:docMk/>
            <pc:sldMk cId="145050585" sldId="526"/>
            <ac:spMk id="3" creationId="{00000000-0000-0000-0000-000000000000}"/>
          </ac:spMkLst>
        </pc:spChg>
        <pc:spChg chg="mod">
          <ac:chgData name="Patrick ZURN" userId="442f44fc-0e0f-4110-91b1-707ca63a3e8a" providerId="ADAL" clId="{73A0E965-C35A-480C-915F-C2CC5463D332}" dt="2022-11-28T18:22:32.854" v="283" actId="1035"/>
          <ac:spMkLst>
            <pc:docMk/>
            <pc:sldMk cId="145050585" sldId="526"/>
            <ac:spMk id="31" creationId="{00000000-0000-0000-0000-000000000000}"/>
          </ac:spMkLst>
        </pc:spChg>
        <pc:spChg chg="mod">
          <ac:chgData name="Patrick ZURN" userId="442f44fc-0e0f-4110-91b1-707ca63a3e8a" providerId="ADAL" clId="{73A0E965-C35A-480C-915F-C2CC5463D332}" dt="2022-11-28T18:22:32.854" v="283" actId="1035"/>
          <ac:spMkLst>
            <pc:docMk/>
            <pc:sldMk cId="145050585" sldId="526"/>
            <ac:spMk id="33" creationId="{00000000-0000-0000-0000-000000000000}"/>
          </ac:spMkLst>
        </pc:spChg>
        <pc:spChg chg="mod">
          <ac:chgData name="Patrick ZURN" userId="442f44fc-0e0f-4110-91b1-707ca63a3e8a" providerId="ADAL" clId="{73A0E965-C35A-480C-915F-C2CC5463D332}" dt="2022-11-28T18:22:32.854" v="283" actId="1035"/>
          <ac:spMkLst>
            <pc:docMk/>
            <pc:sldMk cId="145050585" sldId="526"/>
            <ac:spMk id="35" creationId="{00000000-0000-0000-0000-000000000000}"/>
          </ac:spMkLst>
        </pc:spChg>
        <pc:picChg chg="mod">
          <ac:chgData name="Patrick ZURN" userId="442f44fc-0e0f-4110-91b1-707ca63a3e8a" providerId="ADAL" clId="{73A0E965-C35A-480C-915F-C2CC5463D332}" dt="2022-11-28T18:22:32.854" v="283" actId="1035"/>
          <ac:picMkLst>
            <pc:docMk/>
            <pc:sldMk cId="145050585" sldId="526"/>
            <ac:picMk id="30" creationId="{00000000-0000-0000-0000-000000000000}"/>
          </ac:picMkLst>
        </pc:picChg>
        <pc:picChg chg="mod">
          <ac:chgData name="Patrick ZURN" userId="442f44fc-0e0f-4110-91b1-707ca63a3e8a" providerId="ADAL" clId="{73A0E965-C35A-480C-915F-C2CC5463D332}" dt="2022-11-28T18:22:32.854" v="283" actId="1035"/>
          <ac:picMkLst>
            <pc:docMk/>
            <pc:sldMk cId="145050585" sldId="526"/>
            <ac:picMk id="32" creationId="{00000000-0000-0000-0000-000000000000}"/>
          </ac:picMkLst>
        </pc:picChg>
        <pc:picChg chg="mod">
          <ac:chgData name="Patrick ZURN" userId="442f44fc-0e0f-4110-91b1-707ca63a3e8a" providerId="ADAL" clId="{73A0E965-C35A-480C-915F-C2CC5463D332}" dt="2022-11-28T18:22:32.854" v="283" actId="1035"/>
          <ac:picMkLst>
            <pc:docMk/>
            <pc:sldMk cId="145050585" sldId="526"/>
            <ac:picMk id="34" creationId="{00000000-0000-0000-0000-000000000000}"/>
          </ac:picMkLst>
        </pc:picChg>
      </pc:sldChg>
      <pc:sldChg chg="modSp add del mod">
        <pc:chgData name="Patrick ZURN" userId="442f44fc-0e0f-4110-91b1-707ca63a3e8a" providerId="ADAL" clId="{73A0E965-C35A-480C-915F-C2CC5463D332}" dt="2022-11-28T18:24:47.371" v="416" actId="1038"/>
        <pc:sldMkLst>
          <pc:docMk/>
          <pc:sldMk cId="1861529079" sldId="527"/>
        </pc:sldMkLst>
        <pc:spChg chg="mod">
          <ac:chgData name="Patrick ZURN" userId="442f44fc-0e0f-4110-91b1-707ca63a3e8a" providerId="ADAL" clId="{73A0E965-C35A-480C-915F-C2CC5463D332}" dt="2022-11-28T18:24:30.204" v="379" actId="14100"/>
          <ac:spMkLst>
            <pc:docMk/>
            <pc:sldMk cId="1861529079" sldId="527"/>
            <ac:spMk id="2" creationId="{00000000-0000-0000-0000-000000000000}"/>
          </ac:spMkLst>
        </pc:spChg>
        <pc:spChg chg="mod">
          <ac:chgData name="Patrick ZURN" userId="442f44fc-0e0f-4110-91b1-707ca63a3e8a" providerId="ADAL" clId="{73A0E965-C35A-480C-915F-C2CC5463D332}" dt="2022-11-28T18:24:47.371" v="416" actId="1038"/>
          <ac:spMkLst>
            <pc:docMk/>
            <pc:sldMk cId="1861529079" sldId="527"/>
            <ac:spMk id="3" creationId="{00000000-0000-0000-0000-000000000000}"/>
          </ac:spMkLst>
        </pc:spChg>
        <pc:spChg chg="mod">
          <ac:chgData name="Patrick ZURN" userId="442f44fc-0e0f-4110-91b1-707ca63a3e8a" providerId="ADAL" clId="{73A0E965-C35A-480C-915F-C2CC5463D332}" dt="2022-11-28T18:24:47.371" v="416" actId="1038"/>
          <ac:spMkLst>
            <pc:docMk/>
            <pc:sldMk cId="1861529079" sldId="527"/>
            <ac:spMk id="8" creationId="{00000000-0000-0000-0000-000000000000}"/>
          </ac:spMkLst>
        </pc:spChg>
        <pc:spChg chg="mod">
          <ac:chgData name="Patrick ZURN" userId="442f44fc-0e0f-4110-91b1-707ca63a3e8a" providerId="ADAL" clId="{73A0E965-C35A-480C-915F-C2CC5463D332}" dt="2022-11-28T18:24:47.371" v="416" actId="1038"/>
          <ac:spMkLst>
            <pc:docMk/>
            <pc:sldMk cId="1861529079" sldId="527"/>
            <ac:spMk id="13" creationId="{00000000-0000-0000-0000-000000000000}"/>
          </ac:spMkLst>
        </pc:spChg>
        <pc:spChg chg="mod">
          <ac:chgData name="Patrick ZURN" userId="442f44fc-0e0f-4110-91b1-707ca63a3e8a" providerId="ADAL" clId="{73A0E965-C35A-480C-915F-C2CC5463D332}" dt="2022-11-28T18:24:47.371" v="416" actId="1038"/>
          <ac:spMkLst>
            <pc:docMk/>
            <pc:sldMk cId="1861529079" sldId="527"/>
            <ac:spMk id="15" creationId="{00000000-0000-0000-0000-000000000000}"/>
          </ac:spMkLst>
        </pc:spChg>
        <pc:graphicFrameChg chg="mod">
          <ac:chgData name="Patrick ZURN" userId="442f44fc-0e0f-4110-91b1-707ca63a3e8a" providerId="ADAL" clId="{73A0E965-C35A-480C-915F-C2CC5463D332}" dt="2022-11-28T18:24:47.371" v="416" actId="1038"/>
          <ac:graphicFrameMkLst>
            <pc:docMk/>
            <pc:sldMk cId="1861529079" sldId="527"/>
            <ac:graphicFrameMk id="12" creationId="{00000000-0008-0000-0200-00000A000000}"/>
          </ac:graphicFrameMkLst>
        </pc:graphicFrameChg>
        <pc:graphicFrameChg chg="mod">
          <ac:chgData name="Patrick ZURN" userId="442f44fc-0e0f-4110-91b1-707ca63a3e8a" providerId="ADAL" clId="{73A0E965-C35A-480C-915F-C2CC5463D332}" dt="2022-11-28T18:24:47.371" v="416" actId="1038"/>
          <ac:graphicFrameMkLst>
            <pc:docMk/>
            <pc:sldMk cId="1861529079" sldId="527"/>
            <ac:graphicFrameMk id="14" creationId="{00000000-0008-0000-0200-0000310D0000}"/>
          </ac:graphicFrameMkLst>
        </pc:graphicFrameChg>
        <pc:picChg chg="mod">
          <ac:chgData name="Patrick ZURN" userId="442f44fc-0e0f-4110-91b1-707ca63a3e8a" providerId="ADAL" clId="{73A0E965-C35A-480C-915F-C2CC5463D332}" dt="2022-11-28T18:24:47.371" v="416" actId="1038"/>
          <ac:picMkLst>
            <pc:docMk/>
            <pc:sldMk cId="1861529079" sldId="527"/>
            <ac:picMk id="7" creationId="{00000000-0000-0000-0000-000000000000}"/>
          </ac:picMkLst>
        </pc:picChg>
      </pc:sldChg>
      <pc:sldChg chg="modSp add del mod">
        <pc:chgData name="Patrick ZURN" userId="442f44fc-0e0f-4110-91b1-707ca63a3e8a" providerId="ADAL" clId="{73A0E965-C35A-480C-915F-C2CC5463D332}" dt="2022-11-28T18:24:05.405" v="377" actId="1035"/>
        <pc:sldMkLst>
          <pc:docMk/>
          <pc:sldMk cId="1847555022" sldId="528"/>
        </pc:sldMkLst>
        <pc:spChg chg="mod">
          <ac:chgData name="Patrick ZURN" userId="442f44fc-0e0f-4110-91b1-707ca63a3e8a" providerId="ADAL" clId="{73A0E965-C35A-480C-915F-C2CC5463D332}" dt="2022-11-28T18:22:49.564" v="285" actId="14100"/>
          <ac:spMkLst>
            <pc:docMk/>
            <pc:sldMk cId="1847555022" sldId="528"/>
            <ac:spMk id="2" creationId="{00000000-0000-0000-0000-000000000000}"/>
          </ac:spMkLst>
        </pc:spChg>
        <pc:spChg chg="mod">
          <ac:chgData name="Patrick ZURN" userId="442f44fc-0e0f-4110-91b1-707ca63a3e8a" providerId="ADAL" clId="{73A0E965-C35A-480C-915F-C2CC5463D332}" dt="2022-11-28T18:23:12.067" v="349" actId="1035"/>
          <ac:spMkLst>
            <pc:docMk/>
            <pc:sldMk cId="1847555022" sldId="528"/>
            <ac:spMk id="3" creationId="{00000000-0000-0000-0000-000000000000}"/>
          </ac:spMkLst>
        </pc:spChg>
        <pc:spChg chg="mod">
          <ac:chgData name="Patrick ZURN" userId="442f44fc-0e0f-4110-91b1-707ca63a3e8a" providerId="ADAL" clId="{73A0E965-C35A-480C-915F-C2CC5463D332}" dt="2022-11-28T18:24:05.405" v="377" actId="1035"/>
          <ac:spMkLst>
            <pc:docMk/>
            <pc:sldMk cId="1847555022" sldId="528"/>
            <ac:spMk id="18" creationId="{00000000-0000-0000-0000-000000000000}"/>
          </ac:spMkLst>
        </pc:spChg>
        <pc:spChg chg="mod">
          <ac:chgData name="Patrick ZURN" userId="442f44fc-0e0f-4110-91b1-707ca63a3e8a" providerId="ADAL" clId="{73A0E965-C35A-480C-915F-C2CC5463D332}" dt="2022-11-28T18:23:12.067" v="349" actId="1035"/>
          <ac:spMkLst>
            <pc:docMk/>
            <pc:sldMk cId="1847555022" sldId="528"/>
            <ac:spMk id="24" creationId="{00000000-0000-0000-0000-000000000000}"/>
          </ac:spMkLst>
        </pc:spChg>
        <pc:picChg chg="mod">
          <ac:chgData name="Patrick ZURN" userId="442f44fc-0e0f-4110-91b1-707ca63a3e8a" providerId="ADAL" clId="{73A0E965-C35A-480C-915F-C2CC5463D332}" dt="2022-11-28T18:23:12.067" v="349" actId="1035"/>
          <ac:picMkLst>
            <pc:docMk/>
            <pc:sldMk cId="1847555022" sldId="528"/>
            <ac:picMk id="4" creationId="{00000000-0000-0000-0000-000000000000}"/>
          </ac:picMkLst>
        </pc:picChg>
        <pc:cxnChg chg="mod">
          <ac:chgData name="Patrick ZURN" userId="442f44fc-0e0f-4110-91b1-707ca63a3e8a" providerId="ADAL" clId="{73A0E965-C35A-480C-915F-C2CC5463D332}" dt="2022-11-28T18:23:19.181" v="374" actId="1035"/>
          <ac:cxnSpMkLst>
            <pc:docMk/>
            <pc:sldMk cId="1847555022" sldId="528"/>
            <ac:cxnSpMk id="8" creationId="{00000000-0000-0000-0000-000000000000}"/>
          </ac:cxnSpMkLst>
        </pc:cxnChg>
      </pc:sldChg>
      <pc:sldChg chg="modSp add del mod">
        <pc:chgData name="Patrick ZURN" userId="442f44fc-0e0f-4110-91b1-707ca63a3e8a" providerId="ADAL" clId="{73A0E965-C35A-480C-915F-C2CC5463D332}" dt="2022-11-28T18:25:03.804" v="417" actId="14100"/>
        <pc:sldMkLst>
          <pc:docMk/>
          <pc:sldMk cId="1135762702" sldId="529"/>
        </pc:sldMkLst>
        <pc:spChg chg="mod">
          <ac:chgData name="Patrick ZURN" userId="442f44fc-0e0f-4110-91b1-707ca63a3e8a" providerId="ADAL" clId="{73A0E965-C35A-480C-915F-C2CC5463D332}" dt="2022-11-28T18:25:03.804" v="417" actId="14100"/>
          <ac:spMkLst>
            <pc:docMk/>
            <pc:sldMk cId="1135762702" sldId="529"/>
            <ac:spMk id="2" creationId="{00000000-0000-0000-0000-000000000000}"/>
          </ac:spMkLst>
        </pc:spChg>
      </pc:sldChg>
      <pc:sldChg chg="modSp add del mod">
        <pc:chgData name="Patrick ZURN" userId="442f44fc-0e0f-4110-91b1-707ca63a3e8a" providerId="ADAL" clId="{73A0E965-C35A-480C-915F-C2CC5463D332}" dt="2022-11-28T18:25:31.276" v="472" actId="1037"/>
        <pc:sldMkLst>
          <pc:docMk/>
          <pc:sldMk cId="3677491775" sldId="530"/>
        </pc:sldMkLst>
        <pc:spChg chg="mod">
          <ac:chgData name="Patrick ZURN" userId="442f44fc-0e0f-4110-91b1-707ca63a3e8a" providerId="ADAL" clId="{73A0E965-C35A-480C-915F-C2CC5463D332}" dt="2022-11-28T18:25:12.891" v="418" actId="14100"/>
          <ac:spMkLst>
            <pc:docMk/>
            <pc:sldMk cId="3677491775" sldId="530"/>
            <ac:spMk id="2" creationId="{00000000-0000-0000-0000-000000000000}"/>
          </ac:spMkLst>
        </pc:spChg>
        <pc:spChg chg="mod">
          <ac:chgData name="Patrick ZURN" userId="442f44fc-0e0f-4110-91b1-707ca63a3e8a" providerId="ADAL" clId="{73A0E965-C35A-480C-915F-C2CC5463D332}" dt="2022-11-28T18:25:24.982" v="461" actId="1035"/>
          <ac:spMkLst>
            <pc:docMk/>
            <pc:sldMk cId="3677491775" sldId="530"/>
            <ac:spMk id="3" creationId="{00000000-0000-0000-0000-000000000000}"/>
          </ac:spMkLst>
        </pc:spChg>
        <pc:spChg chg="mod">
          <ac:chgData name="Patrick ZURN" userId="442f44fc-0e0f-4110-91b1-707ca63a3e8a" providerId="ADAL" clId="{73A0E965-C35A-480C-915F-C2CC5463D332}" dt="2022-11-28T18:25:31.276" v="472" actId="1037"/>
          <ac:spMkLst>
            <pc:docMk/>
            <pc:sldMk cId="3677491775" sldId="530"/>
            <ac:spMk id="5" creationId="{00000000-0000-0000-0000-000000000000}"/>
          </ac:spMkLst>
        </pc:spChg>
        <pc:graphicFrameChg chg="mod">
          <ac:chgData name="Patrick ZURN" userId="442f44fc-0e0f-4110-91b1-707ca63a3e8a" providerId="ADAL" clId="{73A0E965-C35A-480C-915F-C2CC5463D332}" dt="2022-11-28T18:25:31.276" v="472" actId="1037"/>
          <ac:graphicFrameMkLst>
            <pc:docMk/>
            <pc:sldMk cId="3677491775" sldId="530"/>
            <ac:graphicFrameMk id="4" creationId="{00000000-0008-0000-0200-0000330D0000}"/>
          </ac:graphicFrameMkLst>
        </pc:graphicFrameChg>
      </pc:sldChg>
      <pc:sldChg chg="modSp add del mod">
        <pc:chgData name="Patrick ZURN" userId="442f44fc-0e0f-4110-91b1-707ca63a3e8a" providerId="ADAL" clId="{73A0E965-C35A-480C-915F-C2CC5463D332}" dt="2022-11-28T18:24:16.653" v="378" actId="14100"/>
        <pc:sldMkLst>
          <pc:docMk/>
          <pc:sldMk cId="2701365777" sldId="531"/>
        </pc:sldMkLst>
        <pc:spChg chg="mod">
          <ac:chgData name="Patrick ZURN" userId="442f44fc-0e0f-4110-91b1-707ca63a3e8a" providerId="ADAL" clId="{73A0E965-C35A-480C-915F-C2CC5463D332}" dt="2022-11-28T18:24:16.653" v="378" actId="14100"/>
          <ac:spMkLst>
            <pc:docMk/>
            <pc:sldMk cId="2701365777" sldId="531"/>
            <ac:spMk id="2" creationId="{00000000-0000-0000-0000-000000000000}"/>
          </ac:spMkLst>
        </pc:spChg>
      </pc:sldChg>
      <pc:sldChg chg="modSp add del mod">
        <pc:chgData name="Patrick ZURN" userId="442f44fc-0e0f-4110-91b1-707ca63a3e8a" providerId="ADAL" clId="{73A0E965-C35A-480C-915F-C2CC5463D332}" dt="2022-11-28T18:26:36.709" v="492" actId="1038"/>
        <pc:sldMkLst>
          <pc:docMk/>
          <pc:sldMk cId="190230925" sldId="532"/>
        </pc:sldMkLst>
        <pc:spChg chg="mod">
          <ac:chgData name="Patrick ZURN" userId="442f44fc-0e0f-4110-91b1-707ca63a3e8a" providerId="ADAL" clId="{73A0E965-C35A-480C-915F-C2CC5463D332}" dt="2022-11-28T18:26:04.716" v="473" actId="14100"/>
          <ac:spMkLst>
            <pc:docMk/>
            <pc:sldMk cId="190230925" sldId="532"/>
            <ac:spMk id="2" creationId="{00000000-0000-0000-0000-000000000000}"/>
          </ac:spMkLst>
        </pc:spChg>
        <pc:spChg chg="mod">
          <ac:chgData name="Patrick ZURN" userId="442f44fc-0e0f-4110-91b1-707ca63a3e8a" providerId="ADAL" clId="{73A0E965-C35A-480C-915F-C2CC5463D332}" dt="2022-11-28T18:26:36.709" v="492" actId="1038"/>
          <ac:spMkLst>
            <pc:docMk/>
            <pc:sldMk cId="190230925" sldId="532"/>
            <ac:spMk id="3" creationId="{00000000-0000-0000-0000-000000000000}"/>
          </ac:spMkLst>
        </pc:spChg>
      </pc:sldChg>
      <pc:sldChg chg="add del">
        <pc:chgData name="Patrick ZURN" userId="442f44fc-0e0f-4110-91b1-707ca63a3e8a" providerId="ADAL" clId="{73A0E965-C35A-480C-915F-C2CC5463D332}" dt="2022-11-28T18:27:39.362" v="495"/>
        <pc:sldMkLst>
          <pc:docMk/>
          <pc:sldMk cId="0" sldId="533"/>
        </pc:sldMkLst>
      </pc:sldChg>
      <pc:sldChg chg="add">
        <pc:chgData name="Patrick ZURN" userId="442f44fc-0e0f-4110-91b1-707ca63a3e8a" providerId="ADAL" clId="{73A0E965-C35A-480C-915F-C2CC5463D332}" dt="2022-11-28T18:27:39.362" v="495"/>
        <pc:sldMkLst>
          <pc:docMk/>
          <pc:sldMk cId="807582355" sldId="534"/>
        </pc:sldMkLst>
      </pc:sldChg>
      <pc:sldChg chg="add del">
        <pc:chgData name="Patrick ZURN" userId="442f44fc-0e0f-4110-91b1-707ca63a3e8a" providerId="ADAL" clId="{73A0E965-C35A-480C-915F-C2CC5463D332}" dt="2022-11-28T18:27:39.193" v="494"/>
        <pc:sldMkLst>
          <pc:docMk/>
          <pc:sldMk cId="2420134101" sldId="534"/>
        </pc:sldMkLst>
      </pc:sldChg>
      <pc:sldChg chg="add del">
        <pc:chgData name="Patrick ZURN" userId="442f44fc-0e0f-4110-91b1-707ca63a3e8a" providerId="ADAL" clId="{73A0E965-C35A-480C-915F-C2CC5463D332}" dt="2022-11-28T18:27:39.193" v="494"/>
        <pc:sldMkLst>
          <pc:docMk/>
          <pc:sldMk cId="528024261" sldId="535"/>
        </pc:sldMkLst>
      </pc:sldChg>
      <pc:sldChg chg="add">
        <pc:chgData name="Patrick ZURN" userId="442f44fc-0e0f-4110-91b1-707ca63a3e8a" providerId="ADAL" clId="{73A0E965-C35A-480C-915F-C2CC5463D332}" dt="2022-11-28T18:27:39.362" v="495"/>
        <pc:sldMkLst>
          <pc:docMk/>
          <pc:sldMk cId="3727835755" sldId="535"/>
        </pc:sldMkLst>
      </pc:sldChg>
      <pc:sldChg chg="add">
        <pc:chgData name="Patrick ZURN" userId="442f44fc-0e0f-4110-91b1-707ca63a3e8a" providerId="ADAL" clId="{73A0E965-C35A-480C-915F-C2CC5463D332}" dt="2022-11-28T18:27:39.362" v="495"/>
        <pc:sldMkLst>
          <pc:docMk/>
          <pc:sldMk cId="758768258" sldId="536"/>
        </pc:sldMkLst>
      </pc:sldChg>
      <pc:sldChg chg="add del">
        <pc:chgData name="Patrick ZURN" userId="442f44fc-0e0f-4110-91b1-707ca63a3e8a" providerId="ADAL" clId="{73A0E965-C35A-480C-915F-C2CC5463D332}" dt="2022-11-28T18:27:39.193" v="494"/>
        <pc:sldMkLst>
          <pc:docMk/>
          <pc:sldMk cId="1270914678" sldId="536"/>
        </pc:sldMkLst>
      </pc:sldChg>
      <pc:sldChg chg="add del">
        <pc:chgData name="Patrick ZURN" userId="442f44fc-0e0f-4110-91b1-707ca63a3e8a" providerId="ADAL" clId="{73A0E965-C35A-480C-915F-C2CC5463D332}" dt="2022-11-28T18:27:39.193" v="494"/>
        <pc:sldMkLst>
          <pc:docMk/>
          <pc:sldMk cId="2227908863" sldId="537"/>
        </pc:sldMkLst>
      </pc:sldChg>
      <pc:sldChg chg="add">
        <pc:chgData name="Patrick ZURN" userId="442f44fc-0e0f-4110-91b1-707ca63a3e8a" providerId="ADAL" clId="{73A0E965-C35A-480C-915F-C2CC5463D332}" dt="2022-11-28T18:27:39.362" v="495"/>
        <pc:sldMkLst>
          <pc:docMk/>
          <pc:sldMk cId="4088114111" sldId="537"/>
        </pc:sldMkLst>
      </pc:sldChg>
      <pc:sldChg chg="modSp add del mod">
        <pc:chgData name="Patrick ZURN" userId="442f44fc-0e0f-4110-91b1-707ca63a3e8a" providerId="ADAL" clId="{73A0E965-C35A-480C-915F-C2CC5463D332}" dt="2022-11-28T22:14:37.252" v="541" actId="1076"/>
        <pc:sldMkLst>
          <pc:docMk/>
          <pc:sldMk cId="2033596188" sldId="538"/>
        </pc:sldMkLst>
        <pc:spChg chg="mod">
          <ac:chgData name="Patrick ZURN" userId="442f44fc-0e0f-4110-91b1-707ca63a3e8a" providerId="ADAL" clId="{73A0E965-C35A-480C-915F-C2CC5463D332}" dt="2022-11-28T22:14:37.252" v="541" actId="1076"/>
          <ac:spMkLst>
            <pc:docMk/>
            <pc:sldMk cId="2033596188" sldId="538"/>
            <ac:spMk id="8" creationId="{82E29FA7-79BF-4A77-A9A2-A89F1A83DFDB}"/>
          </ac:spMkLst>
        </pc:spChg>
        <pc:picChg chg="mod">
          <ac:chgData name="Patrick ZURN" userId="442f44fc-0e0f-4110-91b1-707ca63a3e8a" providerId="ADAL" clId="{73A0E965-C35A-480C-915F-C2CC5463D332}" dt="2022-11-28T22:14:32.638" v="539" actId="1076"/>
          <ac:picMkLst>
            <pc:docMk/>
            <pc:sldMk cId="2033596188" sldId="538"/>
            <ac:picMk id="5" creationId="{36866FDF-2A5D-4C06-8323-65046F0F29A1}"/>
          </ac:picMkLst>
        </pc:picChg>
        <pc:picChg chg="mod">
          <ac:chgData name="Patrick ZURN" userId="442f44fc-0e0f-4110-91b1-707ca63a3e8a" providerId="ADAL" clId="{73A0E965-C35A-480C-915F-C2CC5463D332}" dt="2022-11-28T22:14:34.627" v="540" actId="1076"/>
          <ac:picMkLst>
            <pc:docMk/>
            <pc:sldMk cId="2033596188" sldId="538"/>
            <ac:picMk id="7" creationId="{F890ECC3-C7CC-4E06-B948-2B3ECFCEDC7A}"/>
          </ac:picMkLst>
        </pc:picChg>
      </pc:sldChg>
      <pc:sldChg chg="addSp delSp modSp add del mod">
        <pc:chgData name="Patrick ZURN" userId="442f44fc-0e0f-4110-91b1-707ca63a3e8a" providerId="ADAL" clId="{73A0E965-C35A-480C-915F-C2CC5463D332}" dt="2022-11-28T22:15:47.331" v="556" actId="1076"/>
        <pc:sldMkLst>
          <pc:docMk/>
          <pc:sldMk cId="2001283971" sldId="539"/>
        </pc:sldMkLst>
        <pc:picChg chg="del mod">
          <ac:chgData name="Patrick ZURN" userId="442f44fc-0e0f-4110-91b1-707ca63a3e8a" providerId="ADAL" clId="{73A0E965-C35A-480C-915F-C2CC5463D332}" dt="2022-11-28T22:15:40.685" v="554" actId="478"/>
          <ac:picMkLst>
            <pc:docMk/>
            <pc:sldMk cId="2001283971" sldId="539"/>
            <ac:picMk id="5" creationId="{40770F22-1809-46AD-986B-2573F8FA61FA}"/>
          </ac:picMkLst>
        </pc:picChg>
        <pc:picChg chg="add mod">
          <ac:chgData name="Patrick ZURN" userId="442f44fc-0e0f-4110-91b1-707ca63a3e8a" providerId="ADAL" clId="{73A0E965-C35A-480C-915F-C2CC5463D332}" dt="2022-11-28T22:15:47.331" v="556" actId="1076"/>
          <ac:picMkLst>
            <pc:docMk/>
            <pc:sldMk cId="2001283971" sldId="539"/>
            <ac:picMk id="6" creationId="{5126E2B6-590E-EE1C-989E-BC707BDDB3B8}"/>
          </ac:picMkLst>
        </pc:picChg>
      </pc:sldChg>
      <pc:sldChg chg="add del">
        <pc:chgData name="Patrick ZURN" userId="442f44fc-0e0f-4110-91b1-707ca63a3e8a" providerId="ADAL" clId="{73A0E965-C35A-480C-915F-C2CC5463D332}" dt="2022-11-28T22:14:19.894" v="534"/>
        <pc:sldMkLst>
          <pc:docMk/>
          <pc:sldMk cId="3796988140" sldId="540"/>
        </pc:sldMkLst>
      </pc:sldChg>
      <pc:sldChg chg="addSp delSp modSp add del mod">
        <pc:chgData name="Patrick ZURN" userId="442f44fc-0e0f-4110-91b1-707ca63a3e8a" providerId="ADAL" clId="{73A0E965-C35A-480C-915F-C2CC5463D332}" dt="2022-11-28T22:16:26.828" v="561" actId="14100"/>
        <pc:sldMkLst>
          <pc:docMk/>
          <pc:sldMk cId="1677262938" sldId="541"/>
        </pc:sldMkLst>
        <pc:picChg chg="del">
          <ac:chgData name="Patrick ZURN" userId="442f44fc-0e0f-4110-91b1-707ca63a3e8a" providerId="ADAL" clId="{73A0E965-C35A-480C-915F-C2CC5463D332}" dt="2022-11-28T22:16:24.082" v="560" actId="478"/>
          <ac:picMkLst>
            <pc:docMk/>
            <pc:sldMk cId="1677262938" sldId="541"/>
            <ac:picMk id="5" creationId="{A8D4324D-D918-417B-8F71-15F84AC01AE5}"/>
          </ac:picMkLst>
        </pc:picChg>
        <pc:picChg chg="add mod">
          <ac:chgData name="Patrick ZURN" userId="442f44fc-0e0f-4110-91b1-707ca63a3e8a" providerId="ADAL" clId="{73A0E965-C35A-480C-915F-C2CC5463D332}" dt="2022-11-28T22:16:26.828" v="561" actId="14100"/>
          <ac:picMkLst>
            <pc:docMk/>
            <pc:sldMk cId="1677262938" sldId="541"/>
            <ac:picMk id="6" creationId="{FB5C81FE-AB7C-AD1D-F170-0CBC9323E025}"/>
          </ac:picMkLst>
        </pc:picChg>
      </pc:sldChg>
      <pc:sldChg chg="modSp add del mod">
        <pc:chgData name="Patrick ZURN" userId="442f44fc-0e0f-4110-91b1-707ca63a3e8a" providerId="ADAL" clId="{73A0E965-C35A-480C-915F-C2CC5463D332}" dt="2022-11-28T22:22:07.622" v="563" actId="6549"/>
        <pc:sldMkLst>
          <pc:docMk/>
          <pc:sldMk cId="233736283" sldId="542"/>
        </pc:sldMkLst>
        <pc:spChg chg="mod">
          <ac:chgData name="Patrick ZURN" userId="442f44fc-0e0f-4110-91b1-707ca63a3e8a" providerId="ADAL" clId="{73A0E965-C35A-480C-915F-C2CC5463D332}" dt="2022-11-28T22:22:07.622" v="563" actId="6549"/>
          <ac:spMkLst>
            <pc:docMk/>
            <pc:sldMk cId="233736283" sldId="542"/>
            <ac:spMk id="8" creationId="{6DD13554-2FFF-461D-83E9-4BDD7DF5973A}"/>
          </ac:spMkLst>
        </pc:spChg>
      </pc:sldChg>
      <pc:sldMasterChg chg="del delSldLayout">
        <pc:chgData name="Patrick ZURN" userId="442f44fc-0e0f-4110-91b1-707ca63a3e8a" providerId="ADAL" clId="{73A0E965-C35A-480C-915F-C2CC5463D332}" dt="2022-11-28T18:27:50.247" v="501" actId="47"/>
        <pc:sldMasterMkLst>
          <pc:docMk/>
          <pc:sldMasterMk cId="1743304713" sldId="2147483673"/>
        </pc:sldMasterMkLst>
        <pc:sldLayoutChg chg="del">
          <pc:chgData name="Patrick ZURN" userId="442f44fc-0e0f-4110-91b1-707ca63a3e8a" providerId="ADAL" clId="{73A0E965-C35A-480C-915F-C2CC5463D332}" dt="2022-11-28T18:27:50.247" v="501" actId="47"/>
          <pc:sldLayoutMkLst>
            <pc:docMk/>
            <pc:sldMasterMk cId="1743304713" sldId="2147483673"/>
            <pc:sldLayoutMk cId="425468856" sldId="2147483674"/>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3008849242" sldId="2147483675"/>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958490532" sldId="2147483676"/>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2394089371" sldId="2147483677"/>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27172003" sldId="2147483678"/>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2908202432" sldId="2147483679"/>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2710092685" sldId="2147483680"/>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2131298279" sldId="2147483681"/>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1596774192" sldId="2147483682"/>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773873388" sldId="2147483683"/>
          </pc:sldLayoutMkLst>
        </pc:sldLayoutChg>
        <pc:sldLayoutChg chg="del">
          <pc:chgData name="Patrick ZURN" userId="442f44fc-0e0f-4110-91b1-707ca63a3e8a" providerId="ADAL" clId="{73A0E965-C35A-480C-915F-C2CC5463D332}" dt="2022-11-28T18:27:50.247" v="501" actId="47"/>
          <pc:sldLayoutMkLst>
            <pc:docMk/>
            <pc:sldMasterMk cId="1743304713" sldId="2147483673"/>
            <pc:sldLayoutMk cId="1910260451" sldId="2147483684"/>
          </pc:sldLayoutMkLst>
        </pc:sldLayoutChg>
      </pc:sldMasterChg>
    </pc:docChg>
  </pc:docChgLst>
  <pc:docChgLst>
    <pc:chgData name="Patrick ZURN" userId="442f44fc-0e0f-4110-91b1-707ca63a3e8a" providerId="ADAL" clId="{BB8EACC8-CCC4-4F09-8D0D-FE4DF8F2CD3B}"/>
    <pc:docChg chg="modSld">
      <pc:chgData name="Patrick ZURN" userId="442f44fc-0e0f-4110-91b1-707ca63a3e8a" providerId="ADAL" clId="{BB8EACC8-CCC4-4F09-8D0D-FE4DF8F2CD3B}" dt="2024-11-27T07:03:47.898" v="0" actId="478"/>
      <pc:docMkLst>
        <pc:docMk/>
      </pc:docMkLst>
      <pc:sldChg chg="delSp">
        <pc:chgData name="Patrick ZURN" userId="442f44fc-0e0f-4110-91b1-707ca63a3e8a" providerId="ADAL" clId="{BB8EACC8-CCC4-4F09-8D0D-FE4DF8F2CD3B}" dt="2024-11-27T07:03:47.898" v="0" actId="478"/>
        <pc:sldMkLst>
          <pc:docMk/>
          <pc:sldMk cId="1182854633" sldId="575"/>
        </pc:sldMkLst>
        <pc:spChg chg="del">
          <ac:chgData name="Patrick ZURN" userId="442f44fc-0e0f-4110-91b1-707ca63a3e8a" providerId="ADAL" clId="{BB8EACC8-CCC4-4F09-8D0D-FE4DF8F2CD3B}" dt="2024-11-27T07:03:47.898" v="0" actId="478"/>
          <ac:spMkLst>
            <pc:docMk/>
            <pc:sldMk cId="1182854633" sldId="575"/>
            <ac:spMk id="6" creationId="{FF868E05-EBE2-2497-4398-7122A9E1C5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11DD0A-6E01-4CEC-845E-7F1F8C14015C}" type="datetimeFigureOut">
              <a:rPr lang="fr-CH" smtClean="0"/>
              <a:pPr/>
              <a:t>27.11.2024</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76BF42-CDBC-4C6A-AFD7-DAF5FAFFBE0F}" type="slidenum">
              <a:rPr lang="fr-CH" smtClean="0"/>
              <a:pPr/>
              <a:t>‹N°›</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976BF42-CDBC-4C6A-AFD7-DAF5FAFFBE0F}" type="slidenum">
              <a:rPr lang="fr-CH" smtClean="0"/>
              <a:pPr/>
              <a:t>2</a:t>
            </a:fld>
            <a:endParaRPr lang="fr-CH"/>
          </a:p>
        </p:txBody>
      </p:sp>
    </p:spTree>
    <p:extLst>
      <p:ext uri="{BB962C8B-B14F-4D97-AF65-F5344CB8AC3E}">
        <p14:creationId xmlns:p14="http://schemas.microsoft.com/office/powerpoint/2010/main" val="14483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171" indent="-171171">
              <a:buFont typeface="Arial" panose="020B0604020202020204" pitchFamily="34" charset="0"/>
              <a:buChar char="•"/>
            </a:pPr>
            <a:r>
              <a:rPr lang="fr-CH" dirty="0"/>
              <a:t>Fin octobre 2024:  16’700 chômeurs, 25’900 demandeurs d’emploi, taux de chômage à 4,0%</a:t>
            </a:r>
          </a:p>
          <a:p>
            <a:pPr marL="171171" indent="-171171">
              <a:buFont typeface="Arial" panose="020B0604020202020204" pitchFamily="34" charset="0"/>
              <a:buChar char="•"/>
            </a:pPr>
            <a:endParaRPr lang="fr-CH" dirty="0"/>
          </a:p>
          <a:p>
            <a:pPr marL="171171" indent="-171171">
              <a:buFont typeface="Arial" panose="020B0604020202020204" pitchFamily="34" charset="0"/>
              <a:buChar char="•"/>
            </a:pPr>
            <a:r>
              <a:rPr lang="fr-CH" dirty="0"/>
              <a:t>Par rapport à octobre 2023: </a:t>
            </a:r>
          </a:p>
          <a:p>
            <a:pPr marL="628371" lvl="1" indent="-171171">
              <a:buFont typeface="Arial" panose="020B0604020202020204" pitchFamily="34" charset="0"/>
              <a:buChar char="•"/>
            </a:pPr>
            <a:r>
              <a:rPr lang="fr-CH" dirty="0"/>
              <a:t>chômeurs, +21% /demandeurs d’emplois, +16% / taux de chômage, +0.7 point de pourcent.</a:t>
            </a:r>
          </a:p>
          <a:p>
            <a:pPr marL="628371" lvl="1" indent="-171171">
              <a:buFont typeface="Arial" panose="020B0604020202020204" pitchFamily="34" charset="0"/>
              <a:buChar char="•"/>
            </a:pPr>
            <a:r>
              <a:rPr lang="fr-CH" dirty="0"/>
              <a:t>chômeurs, +2876 /demandeurs d’emplois, +3543 </a:t>
            </a: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dirty="0"/>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A titre de comparaison, le baromètre de l’emploi vaudois affiche une très forte création d’emplois (de l’ordre de +12’000 sur un an).</a:t>
            </a:r>
          </a:p>
          <a:p>
            <a:pPr marL="171171" indent="-171171">
              <a:buFont typeface="Arial" panose="020B0604020202020204" pitchFamily="34" charset="0"/>
              <a:buChar char="•"/>
            </a:pPr>
            <a:endParaRPr lang="fr-CH" dirty="0"/>
          </a:p>
          <a:p>
            <a:pPr marL="171171" indent="-171171">
              <a:buFont typeface="Arial" panose="020B0604020202020204" pitchFamily="34" charset="0"/>
              <a:buChar char="•"/>
            </a:pPr>
            <a:r>
              <a:rPr lang="fr-CH" dirty="0"/>
              <a:t>Selon les prévisions de Statistique Vaud, le taux de chômage devrait s’inscrire à 3,9% pour 2024 (contre 3,3% en 2023) et à 4,7% pour 2025.</a:t>
            </a:r>
          </a:p>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16</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2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 </a:t>
            </a:r>
          </a:p>
          <a:p>
            <a:pPr marL="171450" indent="-171450">
              <a:buFont typeface="Arial" panose="020B0604020202020204" pitchFamily="34" charset="0"/>
              <a:buChar char="•"/>
            </a:pP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17</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38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Il est toujours difficile d’interpréter des éléments conjoncturels sachant que la diversité des entreprises de la construction  (près de 30’000 travailleurs et plus de 3000 entreprises) répondent à des critères de géographiques, de marchés et de tailles différentes. En exemple, la sociologie des entreprises de maçonnerie est très différente dans le district d’Aigle qui compte plutôt des PME et dans le district de la Côte où la typologie correspond davantage à des entreprises de 50 et plus. </a:t>
            </a:r>
          </a:p>
          <a:p>
            <a:endParaRPr lang="fr-CH" dirty="0"/>
          </a:p>
          <a:p>
            <a:r>
              <a:rPr lang="fr-CH" dirty="0"/>
              <a:t>Les réalités sont donc bien différentes et ceci peut être démultiplié si l’on prend en compte les régions et types d’entreprise Gros œuvre, second œuvre et construction métallique (13 métiers). </a:t>
            </a:r>
          </a:p>
          <a:p>
            <a:endParaRPr lang="fr-CH" dirty="0"/>
          </a:p>
          <a:p>
            <a:pPr algn="l"/>
            <a:r>
              <a:rPr lang="fr-CH" sz="1800" b="0" i="0" u="none" strike="noStrike" baseline="0" dirty="0">
                <a:latin typeface="HelveticaNeueLTPro-Roman"/>
              </a:rPr>
              <a:t>Toutefois, on peut dégager de grandes tendances. Dans le secteur de la construction vaudoise, au niveau macro la marche des affaires est jugée globalement acceptable. Cependant, une légère tendance à la baisse est constatée sur les trois derniers mois. Cette dynamique négative devrait se prolonger le semestre à venir.</a:t>
            </a:r>
            <a:endParaRPr lang="fr-CH" dirty="0"/>
          </a:p>
          <a:p>
            <a:endParaRPr lang="fr-CH" dirty="0"/>
          </a:p>
          <a:p>
            <a:endParaRPr lang="fr-CH" dirty="0"/>
          </a:p>
        </p:txBody>
      </p:sp>
      <p:sp>
        <p:nvSpPr>
          <p:cNvPr id="4" name="Espace réservé du numéro de diapositive 3"/>
          <p:cNvSpPr>
            <a:spLocks noGrp="1"/>
          </p:cNvSpPr>
          <p:nvPr>
            <p:ph type="sldNum" sz="quarter" idx="5"/>
          </p:nvPr>
        </p:nvSpPr>
        <p:spPr/>
        <p:txBody>
          <a:bodyPr/>
          <a:lstStyle/>
          <a:p>
            <a:fld id="{8976BF42-CDBC-4C6A-AFD7-DAF5FAFFBE0F}" type="slidenum">
              <a:rPr lang="fr-CH" smtClean="0"/>
              <a:pPr/>
              <a:t>19</a:t>
            </a:fld>
            <a:endParaRPr lang="fr-CH"/>
          </a:p>
        </p:txBody>
      </p:sp>
    </p:spTree>
    <p:extLst>
      <p:ext uri="{BB962C8B-B14F-4D97-AF65-F5344CB8AC3E}">
        <p14:creationId xmlns:p14="http://schemas.microsoft.com/office/powerpoint/2010/main" val="20112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i="0" u="none" strike="noStrike" baseline="0" dirty="0">
                <a:latin typeface="HelveticaNeueLTPro-Roman"/>
              </a:rPr>
              <a:t>Ces prévisions diffèrent selon les corps de métiers, mais les  et les Tout comme à la même période en 2023, les réserves de travail atteignent des nouveaux records dans les travaux d’aménagement pour atteindre près de 15 mois</a:t>
            </a:r>
            <a:endParaRPr lang="fr-CH" dirty="0"/>
          </a:p>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63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dirty="0">
                <a:effectLst/>
                <a:latin typeface="Arial" panose="020B0604020202020204" pitchFamily="34" charset="0"/>
                <a:ea typeface="Times New Roman" panose="02020603050405020304" pitchFamily="18" charset="0"/>
              </a:rPr>
              <a:t>La pénurie de main-d’œuvre se fait toujours ressentir et ce, tant dans le gros œuvre que le second œuvre.</a:t>
            </a:r>
            <a:r>
              <a:rPr lang="fr-CH" sz="1800" b="0" i="0" u="none" strike="noStrike" baseline="0" dirty="0">
                <a:latin typeface="HelveticaNeueLTPro-Roman"/>
              </a:rPr>
              <a:t> Ce trimestre, toutefois, elle touche plus fortement le gros-</a:t>
            </a:r>
            <a:r>
              <a:rPr lang="fr-CH" sz="1800" b="0" i="0" u="none" strike="noStrike" baseline="0" dirty="0" err="1">
                <a:latin typeface="HelveticaNeueLTPro-Roman"/>
              </a:rPr>
              <a:t>oeuvre</a:t>
            </a:r>
            <a:r>
              <a:rPr lang="fr-CH" sz="1800" b="0" i="0" u="none" strike="noStrike" baseline="0" dirty="0">
                <a:latin typeface="HelveticaNeueLTPro-Roman"/>
              </a:rPr>
              <a:t> avec deux entrepreneurs sur cinq. </a:t>
            </a:r>
            <a:r>
              <a:rPr lang="fr-FR" sz="1200" dirty="0">
                <a:effectLst/>
                <a:latin typeface="Arial" panose="020B0604020202020204" pitchFamily="34" charset="0"/>
                <a:ea typeface="Times New Roman" panose="02020603050405020304" pitchFamily="18" charset="0"/>
              </a:rPr>
              <a:t>Les 3 derniers trimestres, on assiste à une baisse du nombre de travailleurs qualifiés dans la construction. Cet état de fait est corroboré par les chiffres de nombres d’employés dans la construction. Ce chiffre est particulièrement criant s’agissant du domaine de la maçonnerie et du génie civil (-500 personnes employées). </a:t>
            </a:r>
          </a:p>
          <a:p>
            <a:pPr algn="l"/>
            <a:endParaRPr lang="fr-FR" sz="1200" dirty="0">
              <a:effectLst/>
              <a:latin typeface="Arial" panose="020B0604020202020204" pitchFamily="34" charset="0"/>
            </a:endParaRPr>
          </a:p>
          <a:p>
            <a:pPr algn="l"/>
            <a:r>
              <a:rPr lang="fr-FR" sz="1200" dirty="0" err="1">
                <a:effectLst/>
                <a:latin typeface="Arial" panose="020B0604020202020204" pitchFamily="34" charset="0"/>
              </a:rPr>
              <a:t>Agat</a:t>
            </a:r>
            <a:r>
              <a:rPr lang="fr-FR" sz="1200" dirty="0">
                <a:effectLst/>
                <a:latin typeface="Arial" panose="020B0604020202020204" pitchFamily="34" charset="0"/>
              </a:rPr>
              <a:t> depuis </a:t>
            </a:r>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82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dirty="0"/>
              <a:t>Eléments à surveiller: baisse du nombre de demandes de permis de construire. -300 par rapport au trimestre précédent. Pas eu ce même nombre depuis 2021. Est-ce dû à la simplification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59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algn="l"/>
            <a:r>
              <a:rPr lang="fr-CH" sz="1800" b="0" i="0" u="none" strike="noStrike" baseline="0" dirty="0">
                <a:latin typeface="HelveticaNeueLTPro-Roman"/>
              </a:rPr>
              <a:t>Sur l’ensemble du secteur, plus d’un tiers des entrepreneurs font face à des difficultés de financement. Cette part atteint même 70 % des répondants dans la construction de bâtiments. Sur le terrain, on constate les éléments suivants: </a:t>
            </a:r>
          </a:p>
          <a:p>
            <a:pPr marL="285750" indent="-285750" algn="l">
              <a:buFont typeface="Arial" panose="020B0604020202020204" pitchFamily="34" charset="0"/>
              <a:buChar char="•"/>
            </a:pPr>
            <a:r>
              <a:rPr lang="fr-CH" sz="1800" b="0" i="0" u="none" strike="noStrike" baseline="0" dirty="0">
                <a:latin typeface="HelveticaNeueLTPro-Roman"/>
              </a:rPr>
              <a:t>Difficultés de financements des privés en raison de refus des banques bien que les dossiers soient solides, les banques ont mis en place des barrières/contraintes supplémentaires </a:t>
            </a:r>
          </a:p>
          <a:p>
            <a:pPr marL="285750" indent="-285750" algn="l">
              <a:buFont typeface="Arial" panose="020B0604020202020204" pitchFamily="34" charset="0"/>
              <a:buChar char="•"/>
            </a:pPr>
            <a:r>
              <a:rPr lang="fr-CH" sz="1800" b="0" i="0" u="none" strike="noStrike" baseline="0" dirty="0">
                <a:latin typeface="HelveticaNeueLTPro-Roman"/>
              </a:rPr>
              <a:t>Il est plus rare que les investisseurs achètent des terrains non conditionnés au permis de construire. Ce problème pourrait faire écho aux incertitudes soulevées par les refus de certains projets immobiliers dans les urnes. </a:t>
            </a:r>
          </a:p>
          <a:p>
            <a:pPr algn="l"/>
            <a:endParaRPr lang="fr-CH" sz="1800" b="0" i="0" u="none" strike="noStrike" baseline="0" dirty="0">
              <a:latin typeface="HelveticaNeueLTPro-Roman"/>
            </a:endParaRPr>
          </a:p>
          <a:p>
            <a:pPr algn="l"/>
            <a:r>
              <a:rPr lang="fr-CH" sz="1800" b="0" i="0" u="none" strike="noStrike" baseline="0" dirty="0">
                <a:latin typeface="HelveticaNeueLTPro-Roman"/>
              </a:rPr>
              <a:t>Le Mont sur Lausanne</a:t>
            </a:r>
          </a:p>
          <a:p>
            <a:pPr algn="l"/>
            <a:r>
              <a:rPr lang="fr-CH" sz="1800" b="0" i="0" u="none" strike="noStrike" baseline="0" dirty="0">
                <a:latin typeface="HelveticaNeueLTPro-Roman"/>
              </a:rPr>
              <a:t>Blonay</a:t>
            </a:r>
          </a:p>
          <a:p>
            <a:pPr algn="l"/>
            <a:r>
              <a:rPr lang="fr-CH" sz="1800" b="0" i="0" u="none" strike="noStrike" baseline="0" dirty="0">
                <a:latin typeface="HelveticaNeueLTPro-Roman"/>
              </a:rPr>
              <a:t>Montreux </a:t>
            </a:r>
          </a:p>
          <a:p>
            <a:pPr algn="l"/>
            <a:endParaRPr lang="fr-CH" sz="1800" b="0" i="0" u="none" strike="noStrike" baseline="0" dirty="0">
              <a:latin typeface="HelveticaNeueLTPro-Roman"/>
            </a:endParaRPr>
          </a:p>
          <a:p>
            <a:pPr algn="l"/>
            <a:r>
              <a:rPr lang="fr-CH" sz="1800" b="0" i="0" u="none" strike="noStrike" baseline="0" dirty="0">
                <a:latin typeface="HelveticaNeueLTPro-Roman"/>
              </a:rPr>
              <a:t>Tous des éléments qui </a:t>
            </a:r>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13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De nombreux cas de blocages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630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C031-89CC-5D3D-B96E-65FD795D73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5D4EE5-9292-6E9D-79EC-D644013D26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5E09AB-39DE-7635-82B4-6CA5F44A8F7D}"/>
              </a:ext>
            </a:extLst>
          </p:cNvPr>
          <p:cNvSpPr>
            <a:spLocks noGrp="1"/>
          </p:cNvSpPr>
          <p:nvPr>
            <p:ph type="body" idx="1"/>
          </p:nvPr>
        </p:nvSpPr>
        <p:spPr/>
        <p:txBody>
          <a:bodyPr>
            <a:normAutofit/>
          </a:bodyPr>
          <a:lstStyle/>
          <a:p>
            <a:pPr marL="0" marR="0" lvl="0" indent="0" algn="just"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fr-CH"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ABEB6D5D-CD17-3F06-5F71-AF2FC21A80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099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E1B2-C875-67CE-47DA-5EE0E08351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06016A-023E-697B-5422-E69FBB12D8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133336-068E-BD33-165B-0B3E05455DD3}"/>
              </a:ext>
            </a:extLst>
          </p:cNvPr>
          <p:cNvSpPr>
            <a:spLocks noGrp="1"/>
          </p:cNvSpPr>
          <p:nvPr>
            <p:ph type="body" idx="1"/>
          </p:nvPr>
        </p:nvSpPr>
        <p:spPr/>
        <p:txBody>
          <a:bodyPr>
            <a:normAutofit/>
          </a:bodyPr>
          <a:lstStyle/>
          <a:p>
            <a:pPr marL="0" marR="0" lvl="0" indent="0" algn="just"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fr-CH"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B0F04F67-514C-9205-A5A9-0E84F5F33F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75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976BF42-CDBC-4C6A-AFD7-DAF5FAFFBE0F}" type="slidenum">
              <a:rPr lang="fr-CH" smtClean="0"/>
              <a:pPr/>
              <a:t>3</a:t>
            </a:fld>
            <a:endParaRPr lang="fr-CH"/>
          </a:p>
        </p:txBody>
      </p:sp>
    </p:spTree>
    <p:extLst>
      <p:ext uri="{BB962C8B-B14F-4D97-AF65-F5344CB8AC3E}">
        <p14:creationId xmlns:p14="http://schemas.microsoft.com/office/powerpoint/2010/main" val="422864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B6AB-483A-D7A8-23F9-EFBBF90E58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5C3804-269C-DCFC-DAAC-02F9910A8D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B572D7-5082-334C-BD8B-37BBF2A0033E}"/>
              </a:ext>
            </a:extLst>
          </p:cNvPr>
          <p:cNvSpPr>
            <a:spLocks noGrp="1"/>
          </p:cNvSpPr>
          <p:nvPr>
            <p:ph type="body" idx="1"/>
          </p:nvPr>
        </p:nvSpPr>
        <p:spPr/>
        <p:txBody>
          <a:bodyPr>
            <a:normAutofit/>
          </a:bodyPr>
          <a:lstStyle/>
          <a:p>
            <a:pPr marL="0" marR="0" lvl="0" indent="0" algn="just"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fr-CH"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8D1310CF-057D-9816-39C4-6B0E2AAB5B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644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893C-06B6-0B3F-D38A-0CA1CD62F7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7BC17C-CD6A-A9D2-4EBE-01580D6B49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1F883E-69ED-D32C-2B00-0F90B178EF45}"/>
              </a:ext>
            </a:extLst>
          </p:cNvPr>
          <p:cNvSpPr>
            <a:spLocks noGrp="1"/>
          </p:cNvSpPr>
          <p:nvPr>
            <p:ph type="body" idx="1"/>
          </p:nvPr>
        </p:nvSpPr>
        <p:spPr/>
        <p:txBody>
          <a:bodyPr>
            <a:normAutofit/>
          </a:bodyPr>
          <a:lstStyle/>
          <a:p>
            <a:pPr marL="0" marR="0" lvl="0" indent="0" algn="just"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fr-CH"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8CABE419-ED96-0B06-4BDC-822DB156EB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59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just"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fr-CH"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284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pPr marL="285750" indent="-285750">
              <a:buFont typeface="Arial" panose="020B0604020202020204" pitchFamily="34" charset="0"/>
              <a:buChar char="•"/>
            </a:pPr>
            <a:r>
              <a:rPr lang="fr-FR" dirty="0"/>
              <a:t>&gt;1/2 des structures interrogées sont satisfaites de la marche des affaires cet été 2024</a:t>
            </a:r>
          </a:p>
          <a:p>
            <a:pPr marL="285750" indent="-285750">
              <a:buFont typeface="Arial" panose="020B0604020202020204" pitchFamily="34" charset="0"/>
              <a:buChar char="•"/>
            </a:pPr>
            <a:r>
              <a:rPr lang="fr-FR" dirty="0"/>
              <a:t>Fréquentation en hausse pour 43% des sondés et stable pour 34% des sondés.</a:t>
            </a:r>
          </a:p>
          <a:p>
            <a:pPr marL="285750" indent="-285750">
              <a:buFont typeface="Arial" panose="020B0604020202020204" pitchFamily="34" charset="0"/>
              <a:buChar char="•"/>
            </a:pPr>
            <a:r>
              <a:rPr lang="fr-FR" dirty="0"/>
              <a:t>Ce sentiment correspond avec les chiffres de fréquentation des nuitées hôtelières de l’Office fédérale de la statistique où on constate une stabilité des chiffres par rapport au très bon été 2023.</a:t>
            </a:r>
            <a:br>
              <a:rPr lang="fr-FR" dirty="0"/>
            </a:br>
            <a:r>
              <a:rPr lang="fr-FR" dirty="0"/>
              <a:t>Dans le détail, juillet - probablement à cause de la météo-  n’était pas aussi bon que prévu, mais les hôtels ont bien performé en août avec une hausse de 3,3%. Septembre était plus mitigé car il y a eu moins de tourisme d’affaire (MICE), notamment en montagne</a:t>
            </a:r>
            <a:br>
              <a:rPr lang="fr-FR" dirty="0"/>
            </a:br>
            <a:r>
              <a:rPr lang="fr-FR" dirty="0"/>
              <a:t>De manière générale, La région de Lausanne performe bien et fait office de locomotive. Les régions de montagnes sont plus vulnérables face aux aléas de la météo. Cette tendance est générale au niveau Suisse. </a:t>
            </a:r>
          </a:p>
          <a:p>
            <a:pPr marL="285750" indent="-285750">
              <a:buFont typeface="Arial" panose="020B0604020202020204" pitchFamily="34" charset="0"/>
              <a:buChar char="•"/>
            </a:pPr>
            <a:r>
              <a:rPr lang="fr-FR" dirty="0"/>
              <a:t>Autre constat: cet été les Suisses se sont moins rendus dans notre canton par rapport à 2023. En revanche, les hôtes étrangers – surtout américains – ont compensé cette baisse.</a:t>
            </a:r>
          </a:p>
          <a:p>
            <a:pPr marL="285750" indent="-285750">
              <a:buFont typeface="Arial" panose="020B0604020202020204" pitchFamily="34" charset="0"/>
              <a:buChar char="•"/>
            </a:pPr>
            <a:r>
              <a:rPr lang="fr-FR" dirty="0"/>
              <a:t>Au niveau de l’offre en lits, celle-ci a augmenté d’environ 1000 lits en juillet-août par rapport à l’année dernière. Les structures considèrent que le niveau du taux d’occupation moyen des chambres est resté stable.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situation sur le plan comptable est moins réjouissante: 51% des hôtels déplorent une baisse de leur chiffre d’affaires. </a:t>
            </a:r>
          </a:p>
          <a:p>
            <a:pPr marL="285750" indent="-285750">
              <a:buFont typeface="Arial" panose="020B0604020202020204" pitchFamily="34" charset="0"/>
              <a:buChar char="•"/>
            </a:pPr>
            <a:r>
              <a:rPr lang="fr-FR" dirty="0"/>
              <a:t>Une explication pourrait être dans la stabilité des prix des chambres: les prix sont restés stables alors que l’énergie et les frais de personnels ont subi l’ascenseur (on parle de 2,3% de hausse salariale dans le secteur – la plus haute - pour 2025).</a:t>
            </a:r>
            <a:br>
              <a:rPr lang="fr-FR" dirty="0"/>
            </a:br>
            <a:r>
              <a:rPr lang="fr-FR" dirty="0"/>
              <a:t>Il serait néanmoins intéressant de considérer cela par région et par segment (entrée-moyen-haut de gamme).</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742950" lvl="1" indent="-285750">
              <a:buFont typeface="Arial" panose="020B0604020202020204" pitchFamily="34" charset="0"/>
              <a:buChar char="•"/>
            </a:pPr>
            <a:endParaRPr lang="fr-FR" dirty="0"/>
          </a:p>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81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Pour cette fin d’année</a:t>
            </a:r>
            <a:r>
              <a:rPr lang="fr-FR" dirty="0"/>
              <a:t>, les hôtels interrogés jugent l’état de leur réservation inférieur à celui de l’année passée et ils s’attendent donc à une baisse de la fréquentation, notamment suisse.</a:t>
            </a:r>
          </a:p>
          <a:p>
            <a:endParaRPr lang="fr-FR" dirty="0"/>
          </a:p>
          <a:p>
            <a:r>
              <a:rPr lang="fr-FR" dirty="0"/>
              <a:t>¾ des hôtels interrogés prévoient une stabilité de leurs effectifs.</a:t>
            </a:r>
          </a:p>
          <a:p>
            <a:endParaRPr lang="fr-FR" dirty="0"/>
          </a:p>
          <a:p>
            <a:r>
              <a:rPr lang="fr-FR" dirty="0"/>
              <a:t>2/3 des structures envisagent de maintenir leur structure tarifaire inchangée.</a:t>
            </a:r>
          </a:p>
          <a:p>
            <a:endParaRPr lang="fr-FR" dirty="0"/>
          </a:p>
          <a:p>
            <a:endParaRPr lang="fr-FR" dirty="0"/>
          </a:p>
          <a:p>
            <a:r>
              <a:rPr lang="fr-CH" b="1" dirty="0"/>
              <a:t>A un horizon de 6 mois, </a:t>
            </a:r>
            <a:r>
              <a:rPr lang="fr-CH" b="0" dirty="0"/>
              <a:t>les établissements se montrent plus optimistes et plus de 90% s’attendent à une stabilisation de leur situation ou une amélioration.</a:t>
            </a:r>
            <a:endParaRPr lang="fr-CH"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9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situation est plus critique au niveau de la restauration:</a:t>
            </a:r>
          </a:p>
          <a:p>
            <a:pPr marL="171450" indent="-171450">
              <a:buFont typeface="Arial" panose="020B0604020202020204" pitchFamily="34" charset="0"/>
              <a:buChar char="•"/>
            </a:pPr>
            <a:r>
              <a:rPr lang="fr-FR" dirty="0"/>
              <a:t>Nous avons le double  d’établissements (38%) qui jugent que la marche des affaires est mauvaise plutôt que bonne (19%). Ce ressenti est surtout présent dans les petites structures.</a:t>
            </a:r>
          </a:p>
          <a:p>
            <a:pPr marL="171450" indent="-171450">
              <a:buFont typeface="Arial" panose="020B0604020202020204" pitchFamily="34" charset="0"/>
              <a:buChar char="•"/>
            </a:pPr>
            <a:r>
              <a:rPr lang="fr-FR" dirty="0"/>
              <a:t>Par rapport à l’été passé, 58% estiment que le volume de leur vente a baissé et on a peu près les même chiffres (54%) concernant le chiffre d’affaires.</a:t>
            </a:r>
          </a:p>
          <a:p>
            <a:pPr marL="171450" indent="-171450">
              <a:buFont typeface="Arial" panose="020B0604020202020204" pitchFamily="34" charset="0"/>
              <a:buChar char="•"/>
            </a:pPr>
            <a:r>
              <a:rPr lang="fr-FR" dirty="0"/>
              <a:t>Quels ont été les principaux obstacles? La météo (5)%), le manque de clientèle (38%) et la pénurie de main d’œuvre (32%). Comme pour l’hôtellerie, les conditions météorologiques défavorables ont davantage impacté les restaurants de montagne (95% au niveau Suisse) que les villes.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75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81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niveau global du secteur, on peut considérer que celui-ci a souffert de l’arrivée tardive de l’été (qui s’est installé qu’à partir de la mi-juillet). Néanmoins près de 2/3 des établissements interrogés considèrent que la marche des affaires a été bonne (19%) ou satisfaisante (47%) cet été. 1/3 l’estime mauvaise.</a:t>
            </a:r>
          </a:p>
          <a:p>
            <a:endParaRPr lang="fr-FR" dirty="0"/>
          </a:p>
          <a:p>
            <a:r>
              <a:rPr lang="fr-FR" dirty="0"/>
              <a:t>Les résultats sont plus préoccupants au niveau financier avec plus de la moitié des répondants qui déplorent une baisse de leur chiffre d’affaires.</a:t>
            </a:r>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496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Quelles sont les perspectives pour la branche pour cet hiver?</a:t>
            </a:r>
            <a:br>
              <a:rPr lang="fr-FR" dirty="0"/>
            </a:br>
            <a:r>
              <a:rPr lang="fr-FR" dirty="0"/>
              <a:t>Même si la plupart (62%) des répondants s’attendent à une stabilisation de leur vente (62%), près d’un tiers redoutent un recul et seul 10% s’attendent à une embellie. Pour ce printemps, on est raisonnablement plus optimiste et on s’attend à une stabilité de la marche des affaires. Au niveau de la main d’œuvre, 24% des répondants s’attendent à une baisse de leur effectif (diminution de leurs employés). </a:t>
            </a:r>
          </a:p>
          <a:p>
            <a:endParaRPr lang="fr-FR" dirty="0"/>
          </a:p>
          <a:p>
            <a:r>
              <a:rPr lang="fr-FR" dirty="0"/>
              <a:t>En conclusion, on peut tirer un bilan relativement positif pour l’hôtellerie vaudoise, notamment en termes de fréquentation. On est prudent pour cette fin d’année mais on s’attend à une embellie pour ce printemps. Enfin on s’interroge sur le bilan comptable qui reste négatif pour la moitié des hôtels interrogés.</a:t>
            </a:r>
          </a:p>
          <a:p>
            <a:endParaRPr lang="fr-FR" dirty="0"/>
          </a:p>
          <a:p>
            <a:r>
              <a:rPr lang="fr-FR" dirty="0"/>
              <a:t>Pour la restauration en revanche on tire un bilan négatif de cet été, notamment en raison de la météo défavorable. De plus, on ne s’attend malheureusement pas  à une embellie pour cette fin d’année, ni pour le printemps 2025. </a:t>
            </a:r>
            <a:br>
              <a:rPr lang="fr-FR" dirty="0"/>
            </a:br>
            <a:br>
              <a:rPr lang="fr-FR" dirty="0"/>
            </a:br>
            <a:r>
              <a:rPr lang="fr-FR" dirty="0"/>
              <a:t>Pour ouvrir la réflexion, au-delà de l’influence de la météo, on peut s’interroger sur le rôle que peuvent jouer certains éléments dans la marche globale des affaires: par exemple, le changement des habitudes de consommation (depuis le COVID) et télétravail (on mange sur le pouce à midi), pouvoir d’achat en diminution pour une partie de la population, la hausse des prix de l’énergie, des matières premières, des salaires </a:t>
            </a:r>
            <a:r>
              <a:rPr lang="fr-FR"/>
              <a:t>d’un côté et la relative </a:t>
            </a:r>
            <a:r>
              <a:rPr lang="fr-FR" dirty="0"/>
              <a:t>stabilité des prix de vente. </a:t>
            </a:r>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42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98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415" indent="-165415">
              <a:buFont typeface="Arial" panose="020B0604020202020204" pitchFamily="34" charset="0"/>
              <a:buChar char="•"/>
            </a:pPr>
            <a:r>
              <a:rPr lang="fr-CH" dirty="0">
                <a:solidFill>
                  <a:schemeClr val="tx1"/>
                </a:solidFill>
              </a:rPr>
              <a:t>Selon les dernières</a:t>
            </a:r>
            <a:r>
              <a:rPr lang="fr-CH" baseline="0" dirty="0">
                <a:solidFill>
                  <a:schemeClr val="tx1"/>
                </a:solidFill>
              </a:rPr>
              <a:t> prévisions conjoncturelles vaudoises et suisses, la croissance du PIB en 2024 attendue à +1,2% en 2024 pour Vaud et pour la Suisse.</a:t>
            </a:r>
          </a:p>
          <a:p>
            <a:pPr marL="165415" indent="-165415">
              <a:buFont typeface="Arial" panose="020B0604020202020204" pitchFamily="34" charset="0"/>
              <a:buChar char="•"/>
            </a:pPr>
            <a:endParaRPr lang="fr-CH" baseline="0" dirty="0">
              <a:solidFill>
                <a:schemeClr val="tx1"/>
              </a:solidFill>
            </a:endParaRPr>
          </a:p>
          <a:p>
            <a:pPr marL="165415" indent="-165415">
              <a:buFont typeface="Arial" panose="020B0604020202020204" pitchFamily="34" charset="0"/>
              <a:buChar char="•"/>
            </a:pPr>
            <a:r>
              <a:rPr lang="fr-CH" baseline="0" dirty="0">
                <a:solidFill>
                  <a:schemeClr val="tx1"/>
                </a:solidFill>
              </a:rPr>
              <a:t>Pour 2025, la croissance du PIB est attendue à +1,9% pour Vaud et +1,6% pour la Suisse.</a:t>
            </a:r>
          </a:p>
          <a:p>
            <a:pPr marL="165415" indent="-165415">
              <a:buFont typeface="Arial" panose="020B0604020202020204" pitchFamily="34" charset="0"/>
              <a:buChar char="•"/>
            </a:pPr>
            <a:endParaRPr lang="fr-CH" baseline="0" dirty="0">
              <a:solidFill>
                <a:schemeClr val="tx1"/>
              </a:solidFill>
            </a:endParaRPr>
          </a:p>
          <a:p>
            <a:pPr marL="165415" indent="-165415">
              <a:buFont typeface="Arial" panose="020B0604020202020204" pitchFamily="34" charset="0"/>
              <a:buChar char="•"/>
            </a:pPr>
            <a:r>
              <a:rPr lang="fr-CH" baseline="0" dirty="0">
                <a:solidFill>
                  <a:schemeClr val="tx1"/>
                </a:solidFill>
              </a:rPr>
              <a:t>Source des prévisions PIB: Quantitas et SECO</a:t>
            </a:r>
            <a:r>
              <a:rPr lang="fr-CH" b="0" baseline="0" dirty="0">
                <a:solidFill>
                  <a:schemeClr val="tx1"/>
                </a:solidFill>
              </a:rPr>
              <a:t>, automne 2024 – données </a:t>
            </a:r>
            <a:r>
              <a:rPr lang="fr-CH" baseline="0" dirty="0">
                <a:solidFill>
                  <a:schemeClr val="tx1"/>
                </a:solidFill>
              </a:rPr>
              <a:t>corrigées des grandes manifestations sportives.</a:t>
            </a:r>
          </a:p>
          <a:p>
            <a:pPr marL="165415" indent="-165415">
              <a:buFont typeface="Arial" panose="020B0604020202020204" pitchFamily="34" charset="0"/>
              <a:buChar char="•"/>
            </a:pPr>
            <a:endParaRPr lang="fr-CH" baseline="0" dirty="0">
              <a:solidFill>
                <a:schemeClr val="tx1"/>
              </a:solidFill>
            </a:endParaRPr>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9</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1641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804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683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6F11-5C82-F2ED-5F16-FA9F4B0EC7F1}"/>
            </a:ext>
          </a:extLst>
        </p:cNvPr>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045947AA-0520-4833-A4D4-94F7CE3FBE3F}"/>
              </a:ext>
            </a:extLst>
          </p:cNvPr>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a:extLst>
              <a:ext uri="{FF2B5EF4-FFF2-40B4-BE49-F238E27FC236}">
                <a16:creationId xmlns:a16="http://schemas.microsoft.com/office/drawing/2014/main" id="{1D14B3A1-CF2E-278F-ED14-CB6E1702B729}"/>
              </a:ext>
            </a:extLst>
          </p:cNvPr>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a:extLst>
              <a:ext uri="{FF2B5EF4-FFF2-40B4-BE49-F238E27FC236}">
                <a16:creationId xmlns:a16="http://schemas.microsoft.com/office/drawing/2014/main" id="{80C30D55-431F-26E8-9187-1BD7F21766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557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134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DBC5-E0F7-41B1-D951-41C51FE5DE34}"/>
            </a:ext>
          </a:extLst>
        </p:cNvPr>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83015434-A3FD-D71F-583D-98B6CFB0DE37}"/>
              </a:ext>
            </a:extLst>
          </p:cNvPr>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a:extLst>
              <a:ext uri="{FF2B5EF4-FFF2-40B4-BE49-F238E27FC236}">
                <a16:creationId xmlns:a16="http://schemas.microsoft.com/office/drawing/2014/main" id="{D23CE137-31E9-30EB-0C1E-D798645F6CCF}"/>
              </a:ext>
            </a:extLst>
          </p:cNvPr>
          <p:cNvSpPr>
            <a:spLocks noGrp="1"/>
          </p:cNvSpPr>
          <p:nvPr>
            <p:ph type="body" idx="1"/>
          </p:nvPr>
        </p:nvSpPr>
        <p:spPr bwMode="auto">
          <a:noFill/>
        </p:spPr>
        <p:txBody>
          <a:bodyPr wrap="square" numCol="1" anchor="t" anchorCtr="0" compatLnSpc="1">
            <a:prstTxWarp prst="textNoShape">
              <a:avLst/>
            </a:prstTxWarp>
            <a:normAutofit/>
          </a:bodyPr>
          <a:lstStyle/>
          <a:p>
            <a:endParaRPr lang="fr-CH" altLang="fr-FR" sz="1200">
              <a:solidFill>
                <a:srgbClr val="000000"/>
              </a:solidFill>
            </a:endParaRPr>
          </a:p>
        </p:txBody>
      </p:sp>
      <p:sp>
        <p:nvSpPr>
          <p:cNvPr id="4" name="Espace réservé du numéro de diapositive 3">
            <a:extLst>
              <a:ext uri="{FF2B5EF4-FFF2-40B4-BE49-F238E27FC236}">
                <a16:creationId xmlns:a16="http://schemas.microsoft.com/office/drawing/2014/main" id="{3CD86022-D3E0-ADDC-88E8-AAABFAD1F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BEEE1-92DF-411E-88C3-D0E6AC61D08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22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bwMode="auto">
          <a:xfrm>
            <a:off x="908051" y="4716463"/>
            <a:ext cx="4981575" cy="4181475"/>
          </a:xfrm>
          <a:noFill/>
        </p:spPr>
        <p:txBody>
          <a:bodyPr wrap="square" numCol="1" anchor="t" anchorCtr="0" compatLnSpc="1">
            <a:prstTxWarp prst="textNoShape">
              <a:avLst/>
            </a:prstTxWarp>
          </a:bodyPr>
          <a:lstStyle/>
          <a:p>
            <a:pPr defTabSz="842963" eaLnBrk="1" hangingPunct="1"/>
            <a:endParaRPr lang="fr-FR"/>
          </a:p>
        </p:txBody>
      </p:sp>
      <p:sp>
        <p:nvSpPr>
          <p:cNvPr id="82947" name="Rectangle 3"/>
          <p:cNvSpPr>
            <a:spLocks noGrp="1" noRot="1" noChangeAspect="1" noChangeArrowheads="1" noTextEdit="1"/>
          </p:cNvSpPr>
          <p:nvPr>
            <p:ph type="sldImg"/>
          </p:nvPr>
        </p:nvSpPr>
        <p:spPr bwMode="auto">
          <a:xfrm>
            <a:off x="1081088" y="865188"/>
            <a:ext cx="4637087" cy="3479800"/>
          </a:xfrm>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171" indent="-171171" defTabSz="912914">
              <a:buFont typeface="Arial" panose="020B0604020202020204" pitchFamily="34" charset="0"/>
              <a:buChar char="•"/>
              <a:defRPr/>
            </a:pPr>
            <a:endParaRPr lang="fr-CH" spc="-10" dirty="0">
              <a:latin typeface="Arial" panose="020B0604020202020204" pitchFamily="34" charset="0"/>
              <a:ea typeface="Times New Roman" panose="02020603050405020304" pitchFamily="18" charset="0"/>
              <a:cs typeface="Times New Roman" panose="02020603050405020304" pitchFamily="18" charset="0"/>
            </a:endParaRPr>
          </a:p>
          <a:p>
            <a:pPr marL="171171" indent="-171171" defTabSz="912914">
              <a:buFont typeface="Arial" panose="020B0604020202020204" pitchFamily="34" charset="0"/>
              <a:buChar char="•"/>
              <a:defRPr/>
            </a:pPr>
            <a:endParaRPr lang="fr-CH" sz="1200" dirty="0">
              <a:latin typeface="+mn-lt"/>
            </a:endParaRPr>
          </a:p>
          <a:p>
            <a:pPr marL="171171" indent="-171171" defTabSz="912914">
              <a:buFont typeface="Arial" panose="020B0604020202020204" pitchFamily="34" charset="0"/>
              <a:buChar char="•"/>
              <a:defRPr/>
            </a:pPr>
            <a:r>
              <a:rPr lang="fr-CH" sz="1200" dirty="0">
                <a:latin typeface="+mn-lt"/>
              </a:rPr>
              <a:t>2024: Le niveau d’inflation est resté dans la cible tout au long de l’année (inférieur à 2%), il est actuellement à +0,6% en glissement annuel.</a:t>
            </a:r>
          </a:p>
          <a:p>
            <a:pPr marL="171171" indent="-171171" defTabSz="912914">
              <a:buFont typeface="Arial" panose="020B0604020202020204" pitchFamily="34" charset="0"/>
              <a:buChar char="•"/>
              <a:defRPr/>
            </a:pPr>
            <a:r>
              <a:rPr lang="fr-CH" sz="1200" dirty="0">
                <a:latin typeface="+mn-lt"/>
              </a:rPr>
              <a:t>Depuis début 2024, la BNS a abaissé son taux directeur à 3 reprises de 25 points de base (-0,25%) : en mars (1,5%), en juin (1,25%) et en septembre (1,0%).</a:t>
            </a:r>
          </a:p>
          <a:p>
            <a:pPr marL="171171" indent="-171171" defTabSz="912914">
              <a:buFont typeface="Arial" panose="020B0604020202020204" pitchFamily="34" charset="0"/>
              <a:buChar char="•"/>
              <a:defRPr/>
            </a:pPr>
            <a:endParaRPr lang="fr-CH" sz="1200" dirty="0">
              <a:latin typeface="+mn-lt"/>
            </a:endParaRPr>
          </a:p>
          <a:p>
            <a:pPr marL="171171" marR="0" lvl="0" indent="-171171" algn="l" defTabSz="9129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dirty="0">
                <a:latin typeface="+mn-lt"/>
              </a:rPr>
              <a:t>Les calculs d’inflation sous-jacente, soit une inflation qui ne tient pas compte des produits à forte volatilité affichent également des valeurs proches du niveau d’inflation général. </a:t>
            </a:r>
          </a:p>
          <a:p>
            <a:pPr marL="171171" indent="-171171" defTabSz="912914">
              <a:buFont typeface="Arial" panose="020B0604020202020204" pitchFamily="34" charset="0"/>
              <a:buChar char="•"/>
              <a:defRPr/>
            </a:pPr>
            <a:endParaRPr lang="fr-CH" sz="1200" dirty="0">
              <a:latin typeface="+mn-lt"/>
            </a:endParaRPr>
          </a:p>
          <a:p>
            <a:pPr marL="0" indent="0" defTabSz="912914">
              <a:buFont typeface="Arial" panose="020B0604020202020204" pitchFamily="34" charset="0"/>
              <a:buNone/>
              <a:defRPr/>
            </a:pPr>
            <a:endParaRPr lang="fr-CH" dirty="0"/>
          </a:p>
          <a:p>
            <a:pPr marL="171171" indent="-171171" defTabSz="912914">
              <a:buFont typeface="Arial" panose="020B0604020202020204" pitchFamily="34" charset="0"/>
              <a:buChar char="•"/>
              <a:defRPr/>
            </a:pP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10</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477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bwMode="auto">
          <a:xfrm>
            <a:off x="908051" y="4716463"/>
            <a:ext cx="4981575" cy="4181475"/>
          </a:xfrm>
          <a:noFill/>
        </p:spPr>
        <p:txBody>
          <a:bodyPr wrap="square" numCol="1" anchor="t" anchorCtr="0" compatLnSpc="1">
            <a:prstTxWarp prst="textNoShape">
              <a:avLst/>
            </a:prstTxWarp>
          </a:bodyPr>
          <a:lstStyle/>
          <a:p>
            <a:pPr defTabSz="842963" eaLnBrk="1" hangingPunct="1"/>
            <a:endParaRPr lang="fr-FR"/>
          </a:p>
        </p:txBody>
      </p:sp>
      <p:sp>
        <p:nvSpPr>
          <p:cNvPr id="89091" name="Rectangle 3"/>
          <p:cNvSpPr>
            <a:spLocks noGrp="1" noRot="1" noChangeAspect="1" noChangeArrowheads="1" noTextEdit="1"/>
          </p:cNvSpPr>
          <p:nvPr>
            <p:ph type="sldImg"/>
          </p:nvPr>
        </p:nvSpPr>
        <p:spPr bwMode="auto">
          <a:xfrm>
            <a:off x="1155700" y="865188"/>
            <a:ext cx="4637088" cy="3479800"/>
          </a:xfrm>
          <a:noFill/>
          <a:ln cap="flat">
            <a:solidFill>
              <a:srgbClr val="000000"/>
            </a:solidFill>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171" indent="-171171" defTabSz="912914">
              <a:buFont typeface="Arial" panose="020B0604020202020204" pitchFamily="34" charset="0"/>
              <a:buChar char="•"/>
              <a:defRPr/>
            </a:pPr>
            <a:endParaRPr lang="fr-CH" spc="-10" dirty="0">
              <a:latin typeface="Arial" panose="020B0604020202020204" pitchFamily="34" charset="0"/>
              <a:ea typeface="Times New Roman" panose="02020603050405020304" pitchFamily="18" charset="0"/>
              <a:cs typeface="Times New Roman" panose="02020603050405020304" pitchFamily="18" charset="0"/>
            </a:endParaRPr>
          </a:p>
          <a:p>
            <a:pPr marL="171171" indent="-171171" defTabSz="912914">
              <a:buFont typeface="Arial" panose="020B0604020202020204" pitchFamily="34" charset="0"/>
              <a:buChar char="•"/>
              <a:defRPr/>
            </a:pPr>
            <a:r>
              <a:rPr lang="fr-CH" dirty="0"/>
              <a:t>Depuis janvier 2020, le franc s’est surenchéri de plus de 14% face à l’euro et de plus de 12% face au dollar.</a:t>
            </a:r>
          </a:p>
          <a:p>
            <a:pPr marL="171171" marR="0" lvl="0" indent="-171171" algn="l" defTabSz="9129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dirty="0"/>
          </a:p>
          <a:p>
            <a:pPr marL="171171" marR="0" lvl="0" indent="-171171" algn="l" defTabSz="9129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Le différentiel d’inflation avec la zone euro ou les États-Unis par exemple, compense la cherté du franc: en termes réels, la valeur du franc est compensée par ce différentiel d’inflation. </a:t>
            </a:r>
          </a:p>
          <a:p>
            <a:pPr marL="171171" marR="0" lvl="0" indent="-171171" algn="l" defTabSz="9129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dirty="0"/>
          </a:p>
          <a:p>
            <a:pPr marL="171171" marR="0" lvl="0" indent="-171171" algn="l" defTabSz="9129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Par exemple entre fin 2019 et fin 2024, les prix ont augmenté de 17% en France contre 7% en Suisse, soit un différentiel de 10% qui contrebalance en partie le renchérissement du franc.</a:t>
            </a:r>
          </a:p>
          <a:p>
            <a:pPr marL="171171" indent="-171171" defTabSz="912914">
              <a:buFont typeface="Arial" panose="020B0604020202020204" pitchFamily="34" charset="0"/>
              <a:buChar char="•"/>
              <a:defRPr/>
            </a:pP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11</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00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a:latin typeface="+mn-lt"/>
              </a:rPr>
              <a:t>En 2024 à la fin du 3</a:t>
            </a:r>
            <a:r>
              <a:rPr lang="fr-CH" sz="1200" baseline="30000" dirty="0">
                <a:latin typeface="+mn-lt"/>
              </a:rPr>
              <a:t>e</a:t>
            </a:r>
            <a:r>
              <a:rPr lang="fr-CH" sz="1200" baseline="0" dirty="0">
                <a:latin typeface="+mn-lt"/>
              </a:rPr>
              <a:t> trimestre, la population a dépassé les 850’000 habitants (851’200). On avait atteint les 800’000 habitants fin 2018 soit 50’000 habitants en moins de six ans.</a:t>
            </a: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baseline="0" dirty="0">
              <a:latin typeface="+mn-lt"/>
            </a:endParaRP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a:latin typeface="+mn-lt"/>
              </a:rPr>
              <a:t>A la fin du 3e trimestre, le taux de +1,3% d’accroissement sur 12 mois est particulièrement élevé. </a:t>
            </a: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b="0" i="0" u="none" strike="noStrike" dirty="0">
              <a:solidFill>
                <a:srgbClr val="000000"/>
              </a:solidFill>
              <a:effectLst/>
              <a:latin typeface="+mn-lt"/>
            </a:endParaRP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dirty="0">
                <a:solidFill>
                  <a:srgbClr val="000000"/>
                </a:solidFill>
                <a:effectLst/>
                <a:latin typeface="+mn-lt"/>
              </a:rPr>
              <a:t>Croissance de la population dans l’UE en 2023 (source Eurostat): UE +0.1%</a:t>
            </a:r>
            <a:r>
              <a:rPr lang="fr-FR" sz="1200" dirty="0">
                <a:latin typeface="+mn-lt"/>
              </a:rPr>
              <a:t> </a:t>
            </a:r>
            <a:r>
              <a:rPr lang="fr-FR" sz="1200" b="0" i="0" u="none" strike="noStrike" dirty="0">
                <a:solidFill>
                  <a:srgbClr val="000000"/>
                </a:solidFill>
                <a:effectLst/>
                <a:latin typeface="+mn-lt"/>
              </a:rPr>
              <a:t> Allemagne -1.1%</a:t>
            </a:r>
            <a:r>
              <a:rPr lang="fr-FR" sz="1200" dirty="0">
                <a:latin typeface="+mn-lt"/>
              </a:rPr>
              <a:t> </a:t>
            </a:r>
            <a:r>
              <a:rPr lang="fr-FR" sz="1200" b="0" i="0" u="none" strike="noStrike" dirty="0">
                <a:solidFill>
                  <a:srgbClr val="000000"/>
                </a:solidFill>
                <a:effectLst/>
                <a:latin typeface="+mn-lt"/>
              </a:rPr>
              <a:t> France +0,3%</a:t>
            </a:r>
            <a:r>
              <a:rPr lang="fr-FR" sz="1200" dirty="0">
                <a:latin typeface="+mn-lt"/>
              </a:rPr>
              <a:t> </a:t>
            </a:r>
            <a:r>
              <a:rPr lang="fr-FR" sz="1200" b="0" i="0" u="none" strike="noStrike" dirty="0">
                <a:solidFill>
                  <a:srgbClr val="000000"/>
                </a:solidFill>
                <a:effectLst/>
                <a:latin typeface="+mn-lt"/>
              </a:rPr>
              <a:t> Italie -0,01%</a:t>
            </a:r>
            <a:r>
              <a:rPr lang="fr-FR" sz="1200" dirty="0">
                <a:latin typeface="+mn-lt"/>
              </a:rPr>
              <a:t> </a:t>
            </a: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baseline="0" dirty="0">
              <a:latin typeface="+mn-lt"/>
            </a:endParaRP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a:latin typeface="+mn-lt"/>
              </a:rPr>
              <a:t>Une partie de l’accroissement est notamment due à l’important afflux de réfugiés avec un permis S dès le début de la guerre en Ukraine en 2022. Sans cet apport, le taux de croissance aurait été plus faible, mais toujours très élevé, soit +1,2% sur 12 mois.</a:t>
            </a:r>
          </a:p>
          <a:p>
            <a:pPr marL="171171" marR="0" lvl="0" indent="-1711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baseline="0" dirty="0">
              <a:latin typeface="+mn-lt"/>
            </a:endParaRPr>
          </a:p>
          <a:p>
            <a:pPr marL="171171" indent="-171171">
              <a:buFont typeface="Arial" panose="020B0604020202020204" pitchFamily="34" charset="0"/>
              <a:buChar char="•"/>
            </a:pPr>
            <a:endParaRPr lang="fr-CH" sz="1200" baseline="0" dirty="0">
              <a:latin typeface="+mn-lt"/>
            </a:endParaRPr>
          </a:p>
          <a:p>
            <a:pPr defTabSz="912914">
              <a:defRPr/>
            </a:pPr>
            <a:endParaRPr lang="fr-CH" strike="noStrike" baseline="0" dirty="0"/>
          </a:p>
          <a:p>
            <a:endParaRPr lang="fr-CH" baseline="0"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12</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12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171" marR="0" lvl="0" indent="-171171"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fr-FR" dirty="0"/>
              <a:t>2</a:t>
            </a:r>
            <a:r>
              <a:rPr lang="fr-FR" baseline="30000" dirty="0"/>
              <a:t>e</a:t>
            </a:r>
            <a:r>
              <a:rPr lang="fr-FR" dirty="0"/>
              <a:t> année de recul pour les exportations vaudoises. Selon nos estimations basées sur les 10 premiers mois de l’année, les exportations vaudoises devraient reculer (-5%), tandis qu’une légère augmentation est attendue à l’échelle de la Suisse (+2%) pour 2024.</a:t>
            </a:r>
          </a:p>
          <a:p>
            <a:pPr marL="171171" marR="0" lvl="0" indent="-171171"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fr-FR" dirty="0"/>
          </a:p>
          <a:p>
            <a:pPr marL="171171" marR="0" lvl="0" indent="-171171"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fr-FR" dirty="0"/>
              <a:t>L’évolution des exportations suisses sans tenir compte de Bâle-Ville est en réalité similaire aux exportations vaudoises (-4%).</a:t>
            </a:r>
          </a:p>
          <a:p>
            <a:pPr marL="171171" marR="0" lvl="0" indent="-171171"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fr-FR" dirty="0"/>
          </a:p>
          <a:p>
            <a:pPr marL="171171" marR="0" lvl="0" indent="-171171"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fr-FR" dirty="0"/>
              <a:t>Sur les 10 premiers mois de l’année, Vaud est respectivement 6</a:t>
            </a:r>
            <a:r>
              <a:rPr lang="fr-FR" baseline="30000" dirty="0"/>
              <a:t>e</a:t>
            </a:r>
            <a:r>
              <a:rPr lang="fr-FR" dirty="0"/>
              <a:t> canton exportateur (chiffres provisoires).</a:t>
            </a:r>
          </a:p>
          <a:p>
            <a:pPr marL="171171" indent="-171171">
              <a:lnSpc>
                <a:spcPct val="114000"/>
              </a:lnSpc>
              <a:buFont typeface="Arial" panose="020B0604020202020204" pitchFamily="34" charset="0"/>
              <a:buChar char="•"/>
            </a:pPr>
            <a:endParaRPr lang="fr-CH" dirty="0"/>
          </a:p>
          <a:p>
            <a:endParaRPr lang="fr-CH" dirty="0"/>
          </a:p>
          <a:p>
            <a:endParaRPr lang="fr-CH" baseline="0"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13</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19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171" indent="-171171">
              <a:buFont typeface="Arial" panose="020B0604020202020204" pitchFamily="34" charset="0"/>
              <a:buChar char="•"/>
            </a:pPr>
            <a:r>
              <a:rPr lang="fr-CH" dirty="0"/>
              <a:t>Selon le dernier baromètre de l’emploi paru le </a:t>
            </a:r>
            <a:r>
              <a:rPr lang="fr-CH" b="0" dirty="0"/>
              <a:t>25 novembre</a:t>
            </a:r>
            <a:r>
              <a:rPr lang="fr-CH" dirty="0"/>
              <a:t>, les emplois </a:t>
            </a:r>
            <a:r>
              <a:rPr lang="fr-CH" baseline="0" dirty="0"/>
              <a:t>équivalent plein temps (</a:t>
            </a:r>
            <a:r>
              <a:rPr lang="fr-CH" dirty="0"/>
              <a:t>EPT)</a:t>
            </a:r>
            <a:r>
              <a:rPr lang="fr-CH" baseline="0" dirty="0"/>
              <a:t> ont progressé au 3</a:t>
            </a:r>
            <a:r>
              <a:rPr lang="fr-CH" baseline="30000" dirty="0"/>
              <a:t>e</a:t>
            </a:r>
            <a:r>
              <a:rPr lang="fr-CH" baseline="0" dirty="0"/>
              <a:t> trimestre en Suisse de +1,4% sur 12 mois, tandis que l’analyse des données vaudoises fixe la progression pour le canton à +2,2%.</a:t>
            </a:r>
          </a:p>
          <a:p>
            <a:pPr marL="171171" indent="-171171">
              <a:buFont typeface="Arial" panose="020B0604020202020204" pitchFamily="34" charset="0"/>
              <a:buChar char="•"/>
            </a:pPr>
            <a:endParaRPr lang="fr-CH" baseline="0" dirty="0"/>
          </a:p>
          <a:p>
            <a:endParaRPr lang="fr-CH" baseline="0"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14</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4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171" indent="-171171">
              <a:buFont typeface="Arial" panose="020B0604020202020204" pitchFamily="34" charset="0"/>
              <a:buChar char="•"/>
            </a:pPr>
            <a:r>
              <a:rPr lang="fr-CH" baseline="0" dirty="0"/>
              <a:t>La croissance annuelle des EPT est estimé à +2,5% dans le tertiaire et +0,8% dans l’industrie.</a:t>
            </a:r>
          </a:p>
          <a:p>
            <a:pPr marL="171171" indent="-171171">
              <a:buFont typeface="Arial" panose="020B0604020202020204" pitchFamily="34" charset="0"/>
              <a:buChar char="•"/>
            </a:pPr>
            <a:endParaRPr lang="fr-CH" baseline="0" dirty="0"/>
          </a:p>
          <a:p>
            <a:pPr marL="171171" indent="-171171">
              <a:buFont typeface="Arial" panose="020B0604020202020204" pitchFamily="34" charset="0"/>
              <a:buChar char="•"/>
            </a:pPr>
            <a:r>
              <a:rPr lang="fr-CH" baseline="0" dirty="0"/>
              <a:t>Les demandes de permis pour de nouvelles constructions ont baissé (-4%) entre 2024-T3 et 2023-T3</a:t>
            </a:r>
          </a:p>
          <a:p>
            <a:endParaRPr lang="fr-CH" baseline="0" dirty="0"/>
          </a:p>
          <a:p>
            <a:pPr marL="171171" indent="-171171">
              <a:buFont typeface="Arial" panose="020B0604020202020204" pitchFamily="34" charset="0"/>
              <a:buChar char="•"/>
            </a:pPr>
            <a:endParaRPr lang="fr-CH" baseline="0" dirty="0"/>
          </a:p>
          <a:p>
            <a:pPr marL="171171" indent="-171171">
              <a:buFontTx/>
              <a:buChar char="-"/>
            </a:pP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2914" rtl="0" eaLnBrk="1" fontAlgn="auto" latinLnBrk="0" hangingPunct="1">
              <a:lnSpc>
                <a:spcPct val="100000"/>
              </a:lnSpc>
              <a:spcBef>
                <a:spcPts val="0"/>
              </a:spcBef>
              <a:spcAft>
                <a:spcPts val="0"/>
              </a:spcAft>
              <a:buClrTx/>
              <a:buSzTx/>
              <a:buFontTx/>
              <a:buNone/>
              <a:tabLst/>
              <a:defRPr/>
            </a:pPr>
            <a:fld id="{8976BF42-CDBC-4C6A-AFD7-DAF5FAFFBE0F}" type="slidenum">
              <a:rPr kumimoji="0" lang="fr-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2914" rtl="0" eaLnBrk="1" fontAlgn="auto" latinLnBrk="0" hangingPunct="1">
                <a:lnSpc>
                  <a:spcPct val="100000"/>
                </a:lnSpc>
                <a:spcBef>
                  <a:spcPts val="0"/>
                </a:spcBef>
                <a:spcAft>
                  <a:spcPts val="0"/>
                </a:spcAft>
                <a:buClrTx/>
                <a:buSzTx/>
                <a:buFontTx/>
                <a:buNone/>
                <a:tabLst/>
                <a:defRPr/>
              </a:pPr>
              <a:t>15</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863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sz="4800" b="1">
                <a:solidFill>
                  <a:srgbClr val="81A334"/>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normAutofit/>
          </a:bodyPr>
          <a:lstStyle>
            <a:lvl1pPr marL="0" indent="0" algn="l">
              <a:buNone/>
              <a:defRPr sz="2000" b="1">
                <a:solidFill>
                  <a:schemeClr val="tx1">
                    <a:lumMod val="50000"/>
                    <a:lumOff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E99103D-A14C-41B7-BA4F-FCB2EA9159CB}" type="datetimeFigureOut">
              <a:rPr lang="fr-CH" smtClean="0"/>
              <a:pPr/>
              <a:t>27.11.2024</a:t>
            </a:fld>
            <a:endParaRPr lang="fr-CH"/>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CH"/>
          </a:p>
        </p:txBody>
      </p:sp>
      <p:sp>
        <p:nvSpPr>
          <p:cNvPr id="10" name="Rectangle 9"/>
          <p:cNvSpPr/>
          <p:nvPr/>
        </p:nvSpPr>
        <p:spPr bwMode="auto">
          <a:xfrm>
            <a:off x="381000" y="0"/>
            <a:ext cx="590600" cy="6858000"/>
          </a:xfrm>
          <a:prstGeom prst="rect">
            <a:avLst/>
          </a:prstGeom>
          <a:solidFill>
            <a:srgbClr val="81A334"/>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rgbClr val="81A334">
              <a:alpha val="36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3">
                <a:lumMod val="40000"/>
                <a:lumOff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3">
                <a:lumMod val="40000"/>
                <a:lumOff val="6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rgbClr val="81A334">
              <a:alpha val="81961"/>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0" name="Picture 2" descr="C:\Users\blf\Desktop\Logo.png"/>
          <p:cNvPicPr>
            <a:picLocks noChangeAspect="1" noChangeArrowheads="1"/>
          </p:cNvPicPr>
          <p:nvPr userDrawn="1"/>
        </p:nvPicPr>
        <p:blipFill>
          <a:blip r:embed="rId2" cstate="print"/>
          <a:srcRect/>
          <a:stretch>
            <a:fillRect/>
          </a:stretch>
        </p:blipFill>
        <p:spPr bwMode="auto">
          <a:xfrm>
            <a:off x="2195736" y="764704"/>
            <a:ext cx="6192688" cy="1947702"/>
          </a:xfrm>
          <a:prstGeom prst="rect">
            <a:avLst/>
          </a:prstGeom>
          <a:noFill/>
          <a:effec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6400800" cy="685800"/>
          </a:xfrm>
        </p:spPr>
        <p:txBody>
          <a:bodyPr/>
          <a:lstStyle/>
          <a:p>
            <a:r>
              <a:rPr lang="fr-FR"/>
              <a:t>Cliquez pour modifier le style du titre</a:t>
            </a:r>
          </a:p>
        </p:txBody>
      </p:sp>
      <p:sp>
        <p:nvSpPr>
          <p:cNvPr id="3" name="Espace réservé du texte 2"/>
          <p:cNvSpPr>
            <a:spLocks noGrp="1"/>
          </p:cNvSpPr>
          <p:nvPr>
            <p:ph type="body" sz="half" idx="1"/>
          </p:nvPr>
        </p:nvSpPr>
        <p:spPr>
          <a:xfrm>
            <a:off x="533400" y="1524000"/>
            <a:ext cx="4114800" cy="4800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800600" y="1524000"/>
            <a:ext cx="4114800" cy="4800600"/>
          </a:xfrm>
        </p:spPr>
        <p:txBody>
          <a:bodyPr/>
          <a:lstStyle/>
          <a:p>
            <a:pPr lvl="0"/>
            <a:endParaRPr lang="fr-FR" noProof="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sz="4800" b="1">
                <a:solidFill>
                  <a:srgbClr val="81A334"/>
                </a:solidFill>
              </a:defRPr>
            </a:lvl1pPr>
          </a:lstStyle>
          <a:p>
            <a:r>
              <a:rPr kumimoji="0" lang="fr-FR" dirty="0"/>
              <a:t>Cliquez pour modifier le style du titre</a:t>
            </a:r>
            <a:endParaRPr kumimoji="0" lang="en-US" dirty="0"/>
          </a:p>
        </p:txBody>
      </p:sp>
      <p:sp>
        <p:nvSpPr>
          <p:cNvPr id="9" name="Sous-titre 8"/>
          <p:cNvSpPr>
            <a:spLocks noGrp="1"/>
          </p:cNvSpPr>
          <p:nvPr>
            <p:ph type="subTitle" idx="1"/>
          </p:nvPr>
        </p:nvSpPr>
        <p:spPr>
          <a:xfrm>
            <a:off x="2286000" y="5003322"/>
            <a:ext cx="6172200" cy="1371600"/>
          </a:xfrm>
        </p:spPr>
        <p:txBody>
          <a:bodyPr>
            <a:normAutofit/>
          </a:bodyPr>
          <a:lstStyle>
            <a:lvl1pPr marL="0" indent="0" algn="l">
              <a:buNone/>
              <a:defRPr sz="2000" b="1">
                <a:solidFill>
                  <a:schemeClr val="tx1">
                    <a:lumMod val="50000"/>
                    <a:lumOff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 style des sous-titres du masque</a:t>
            </a:r>
            <a:endParaRPr kumimoji="0" lang="en-US" dirty="0"/>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E99103D-A14C-41B7-BA4F-FCB2EA9159CB}" type="datetimeFigureOut">
              <a:rPr lang="fr-CH" smtClean="0"/>
              <a:pPr/>
              <a:t>27.11.2024</a:t>
            </a:fld>
            <a:endParaRPr lang="fr-CH"/>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CH"/>
          </a:p>
        </p:txBody>
      </p:sp>
      <p:sp>
        <p:nvSpPr>
          <p:cNvPr id="10" name="Rectangle 9"/>
          <p:cNvSpPr/>
          <p:nvPr/>
        </p:nvSpPr>
        <p:spPr bwMode="auto">
          <a:xfrm>
            <a:off x="381000" y="0"/>
            <a:ext cx="590600" cy="6858000"/>
          </a:xfrm>
          <a:prstGeom prst="rect">
            <a:avLst/>
          </a:prstGeom>
          <a:solidFill>
            <a:srgbClr val="81A334"/>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rgbClr val="81A334">
              <a:alpha val="36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3">
                <a:lumMod val="40000"/>
                <a:lumOff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3">
                <a:lumMod val="40000"/>
                <a:lumOff val="6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rgbClr val="81A334">
              <a:alpha val="81961"/>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0" name="Picture 2" descr="C:\Users\blf\Desktop\Logo.png"/>
          <p:cNvPicPr>
            <a:picLocks noChangeAspect="1" noChangeArrowheads="1"/>
          </p:cNvPicPr>
          <p:nvPr userDrawn="1"/>
        </p:nvPicPr>
        <p:blipFill>
          <a:blip r:embed="rId2" cstate="print"/>
          <a:srcRect/>
          <a:stretch>
            <a:fillRect/>
          </a:stretch>
        </p:blipFill>
        <p:spPr bwMode="auto">
          <a:xfrm>
            <a:off x="2195736" y="764704"/>
            <a:ext cx="6192688" cy="1947702"/>
          </a:xfrm>
          <a:prstGeom prst="rect">
            <a:avLst/>
          </a:prstGeom>
          <a:noFill/>
          <a:effectLst/>
        </p:spPr>
      </p:pic>
    </p:spTree>
    <p:extLst>
      <p:ext uri="{BB962C8B-B14F-4D97-AF65-F5344CB8AC3E}">
        <p14:creationId xmlns:p14="http://schemas.microsoft.com/office/powerpoint/2010/main" val="16568349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DE99103D-A14C-41B7-BA4F-FCB2EA9159CB}" type="datetimeFigureOut">
              <a:rPr lang="fr-CH" smtClean="0"/>
              <a:pPr/>
              <a:t>27.11.2024</a:t>
            </a:fld>
            <a:endParaRPr lang="fr-CH"/>
          </a:p>
        </p:txBody>
      </p:sp>
      <p:sp>
        <p:nvSpPr>
          <p:cNvPr id="9" name="Espace réservé du numéro de diapositive 8"/>
          <p:cNvSpPr>
            <a:spLocks noGrp="1"/>
          </p:cNvSpPr>
          <p:nvPr>
            <p:ph type="sldNum" sz="quarter" idx="15"/>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10" name="Espace réservé du pied de page 9"/>
          <p:cNvSpPr>
            <a:spLocks noGrp="1"/>
          </p:cNvSpPr>
          <p:nvPr>
            <p:ph type="ftr" sz="quarter" idx="16"/>
          </p:nvPr>
        </p:nvSpPr>
        <p:spPr/>
        <p:txBody>
          <a:bodyPr rtlCol="0"/>
          <a:lstStyle/>
          <a:p>
            <a:endParaRPr lang="fr-CH"/>
          </a:p>
        </p:txBody>
      </p:sp>
    </p:spTree>
    <p:extLst>
      <p:ext uri="{BB962C8B-B14F-4D97-AF65-F5344CB8AC3E}">
        <p14:creationId xmlns:p14="http://schemas.microsoft.com/office/powerpoint/2010/main" val="179038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C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a:prstGeom prst="rect">
            <a:avLst/>
          </a:prstGeom>
        </p:spPr>
        <p:txBody>
          <a:bodyPr/>
          <a:lstStyle/>
          <a:p>
            <a:fld id="{AFCF3654-C3CA-4176-B322-DE3A32D53D57}" type="slidenum">
              <a:rPr lang="fr-CH" smtClean="0"/>
              <a:pPr/>
              <a:t>‹N°›</a:t>
            </a:fld>
            <a:endParaRPr lang="fr-CH"/>
          </a:p>
        </p:txBody>
      </p:sp>
    </p:spTree>
    <p:extLst>
      <p:ext uri="{BB962C8B-B14F-4D97-AF65-F5344CB8AC3E}">
        <p14:creationId xmlns:p14="http://schemas.microsoft.com/office/powerpoint/2010/main" val="34411439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97142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290575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E99103D-A14C-41B7-BA4F-FCB2EA9159CB}" type="datetimeFigureOut">
              <a:rPr lang="fr-CH" smtClean="0"/>
              <a:pPr/>
              <a:t>27.11.2024</a:t>
            </a:fld>
            <a:endParaRPr lang="fr-CH"/>
          </a:p>
        </p:txBody>
      </p:sp>
      <p:sp>
        <p:nvSpPr>
          <p:cNvPr id="7" name="Espace réservé du numéro de diapositive 6"/>
          <p:cNvSpPr>
            <a:spLocks noGrp="1"/>
          </p:cNvSpPr>
          <p:nvPr>
            <p:ph type="sldNum" sz="quarter" idx="11"/>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8" name="Espace réservé du pied de page 7"/>
          <p:cNvSpPr>
            <a:spLocks noGrp="1"/>
          </p:cNvSpPr>
          <p:nvPr>
            <p:ph type="ftr" sz="quarter" idx="12"/>
          </p:nvPr>
        </p:nvSpPr>
        <p:spPr/>
        <p:txBody>
          <a:bodyPr rtlCol="0"/>
          <a:lstStyle/>
          <a:p>
            <a:endParaRPr lang="fr-CH"/>
          </a:p>
        </p:txBody>
      </p:sp>
    </p:spTree>
    <p:extLst>
      <p:ext uri="{BB962C8B-B14F-4D97-AF65-F5344CB8AC3E}">
        <p14:creationId xmlns:p14="http://schemas.microsoft.com/office/powerpoint/2010/main" val="414394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extLst>
      <p:ext uri="{BB962C8B-B14F-4D97-AF65-F5344CB8AC3E}">
        <p14:creationId xmlns:p14="http://schemas.microsoft.com/office/powerpoint/2010/main" val="357805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DE99103D-A14C-41B7-BA4F-FCB2EA9159CB}" type="datetimeFigureOut">
              <a:rPr lang="fr-CH" smtClean="0"/>
              <a:pPr/>
              <a:t>27.11.2024</a:t>
            </a:fld>
            <a:endParaRPr lang="fr-CH"/>
          </a:p>
        </p:txBody>
      </p:sp>
      <p:sp>
        <p:nvSpPr>
          <p:cNvPr id="9" name="Espace réservé du numéro de diapositive 8"/>
          <p:cNvSpPr>
            <a:spLocks noGrp="1"/>
          </p:cNvSpPr>
          <p:nvPr>
            <p:ph type="sldNum" sz="quarter" idx="15"/>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10" name="Espace réservé du pied de page 9"/>
          <p:cNvSpPr>
            <a:spLocks noGrp="1"/>
          </p:cNvSpPr>
          <p:nvPr>
            <p:ph type="ftr" sz="quarter" idx="16"/>
          </p:nvPr>
        </p:nvSpPr>
        <p:spPr/>
        <p:txBody>
          <a:bodyPr rtlCol="0"/>
          <a:lstStyle/>
          <a:p>
            <a:endParaRPr lang="fr-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DE99103D-A14C-41B7-BA4F-FCB2EA9159CB}" type="datetimeFigureOut">
              <a:rPr lang="fr-CH" smtClean="0"/>
              <a:pPr/>
              <a:t>27.11.2024</a:t>
            </a:fld>
            <a:endParaRPr lang="fr-CH"/>
          </a:p>
        </p:txBody>
      </p:sp>
      <p:sp>
        <p:nvSpPr>
          <p:cNvPr id="22" name="Espace réservé du numéro de diapositive 21"/>
          <p:cNvSpPr>
            <a:spLocks noGrp="1"/>
          </p:cNvSpPr>
          <p:nvPr>
            <p:ph type="sldNum" sz="quarter" idx="15"/>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23" name="Espace réservé du pied de page 22"/>
          <p:cNvSpPr>
            <a:spLocks noGrp="1"/>
          </p:cNvSpPr>
          <p:nvPr>
            <p:ph type="ftr" sz="quarter" idx="16"/>
          </p:nvPr>
        </p:nvSpPr>
        <p:spPr/>
        <p:txBody>
          <a:bodyPr rtlCol="0"/>
          <a:lstStyle/>
          <a:p>
            <a:endParaRPr lang="fr-CH"/>
          </a:p>
        </p:txBody>
      </p:sp>
    </p:spTree>
    <p:extLst>
      <p:ext uri="{BB962C8B-B14F-4D97-AF65-F5344CB8AC3E}">
        <p14:creationId xmlns:p14="http://schemas.microsoft.com/office/powerpoint/2010/main" val="233151704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DE99103D-A14C-41B7-BA4F-FCB2EA9159CB}" type="datetimeFigureOut">
              <a:rPr lang="fr-CH" smtClean="0"/>
              <a:pPr/>
              <a:t>27.11.2024</a:t>
            </a:fld>
            <a:endParaRPr lang="fr-CH"/>
          </a:p>
        </p:txBody>
      </p:sp>
      <p:sp>
        <p:nvSpPr>
          <p:cNvPr id="18" name="Espace réservé du numéro de diapositive 17"/>
          <p:cNvSpPr>
            <a:spLocks noGrp="1"/>
          </p:cNvSpPr>
          <p:nvPr>
            <p:ph type="sldNum" sz="quarter" idx="11"/>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21" name="Espace réservé du pied de page 20"/>
          <p:cNvSpPr>
            <a:spLocks noGrp="1"/>
          </p:cNvSpPr>
          <p:nvPr>
            <p:ph type="ftr" sz="quarter" idx="12"/>
          </p:nvPr>
        </p:nvSpPr>
        <p:spPr/>
        <p:txBody>
          <a:bodyPr rtlCol="0"/>
          <a:lstStyle/>
          <a:p>
            <a:endParaRPr lang="fr-CH"/>
          </a:p>
        </p:txBody>
      </p:sp>
    </p:spTree>
    <p:extLst>
      <p:ext uri="{BB962C8B-B14F-4D97-AF65-F5344CB8AC3E}">
        <p14:creationId xmlns:p14="http://schemas.microsoft.com/office/powerpoint/2010/main" val="45896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extLst>
      <p:ext uri="{BB962C8B-B14F-4D97-AF65-F5344CB8AC3E}">
        <p14:creationId xmlns:p14="http://schemas.microsoft.com/office/powerpoint/2010/main" val="2823603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extLst>
      <p:ext uri="{BB962C8B-B14F-4D97-AF65-F5344CB8AC3E}">
        <p14:creationId xmlns:p14="http://schemas.microsoft.com/office/powerpoint/2010/main" val="15401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E99103D-A14C-41B7-BA4F-FCB2EA9159CB}" type="datetimeFigureOut">
              <a:rPr lang="fr-CH" smtClean="0"/>
              <a:pPr/>
              <a:t>27.11.2024</a:t>
            </a:fld>
            <a:endParaRPr lang="fr-CH"/>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C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a:prstGeom prst="rect">
            <a:avLst/>
          </a:prstGeom>
        </p:spPr>
        <p:txBody>
          <a:bodyPr/>
          <a:lstStyle/>
          <a:p>
            <a:fld id="{AFCF3654-C3CA-4176-B322-DE3A32D53D57}" type="slidenum">
              <a:rPr lang="fr-CH" smtClean="0"/>
              <a:pPr/>
              <a:t>‹N°›</a:t>
            </a:fld>
            <a:endParaRPr lang="fr-C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E99103D-A14C-41B7-BA4F-FCB2EA9159CB}" type="datetimeFigureOut">
              <a:rPr lang="fr-CH" smtClean="0"/>
              <a:pPr/>
              <a:t>27.11.2024</a:t>
            </a:fld>
            <a:endParaRPr lang="fr-CH"/>
          </a:p>
        </p:txBody>
      </p:sp>
      <p:sp>
        <p:nvSpPr>
          <p:cNvPr id="7" name="Espace réservé du numéro de diapositive 6"/>
          <p:cNvSpPr>
            <a:spLocks noGrp="1"/>
          </p:cNvSpPr>
          <p:nvPr>
            <p:ph type="sldNum" sz="quarter" idx="11"/>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8" name="Espace réservé du pied de page 7"/>
          <p:cNvSpPr>
            <a:spLocks noGrp="1"/>
          </p:cNvSpPr>
          <p:nvPr>
            <p:ph type="ftr" sz="quarter" idx="12"/>
          </p:nvPr>
        </p:nvSpPr>
        <p:spPr/>
        <p:txBody>
          <a:bodyPr rtlCol="0"/>
          <a:lstStyle/>
          <a:p>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99103D-A14C-41B7-BA4F-FCB2EA9159CB}" type="datetimeFigureOut">
              <a:rPr lang="fr-CH" smtClean="0"/>
              <a:pPr/>
              <a:t>27.11.2024</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AFCF3654-C3CA-4176-B322-DE3A32D53D57}" type="slidenum">
              <a:rPr lang="fr-CH" smtClean="0"/>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DE99103D-A14C-41B7-BA4F-FCB2EA9159CB}" type="datetimeFigureOut">
              <a:rPr lang="fr-CH" smtClean="0"/>
              <a:pPr/>
              <a:t>27.11.2024</a:t>
            </a:fld>
            <a:endParaRPr lang="fr-CH"/>
          </a:p>
        </p:txBody>
      </p:sp>
      <p:sp>
        <p:nvSpPr>
          <p:cNvPr id="22" name="Espace réservé du numéro de diapositive 21"/>
          <p:cNvSpPr>
            <a:spLocks noGrp="1"/>
          </p:cNvSpPr>
          <p:nvPr>
            <p:ph type="sldNum" sz="quarter" idx="15"/>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23" name="Espace réservé du pied de page 22"/>
          <p:cNvSpPr>
            <a:spLocks noGrp="1"/>
          </p:cNvSpPr>
          <p:nvPr>
            <p:ph type="ftr" sz="quarter" idx="16"/>
          </p:nvPr>
        </p:nvSpPr>
        <p:spPr/>
        <p:txBody>
          <a:bodyPr rtlCol="0"/>
          <a:lstStyle/>
          <a:p>
            <a:endParaRPr lang="fr-C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Espace réservé de la date 16"/>
          <p:cNvSpPr>
            <a:spLocks noGrp="1"/>
          </p:cNvSpPr>
          <p:nvPr>
            <p:ph type="dt" sz="half" idx="10"/>
          </p:nvPr>
        </p:nvSpPr>
        <p:spPr/>
        <p:txBody>
          <a:bodyPr rtlCol="0"/>
          <a:lstStyle/>
          <a:p>
            <a:fld id="{DE99103D-A14C-41B7-BA4F-FCB2EA9159CB}" type="datetimeFigureOut">
              <a:rPr lang="fr-CH" smtClean="0"/>
              <a:pPr/>
              <a:t>27.11.2024</a:t>
            </a:fld>
            <a:endParaRPr lang="fr-CH"/>
          </a:p>
        </p:txBody>
      </p:sp>
      <p:sp>
        <p:nvSpPr>
          <p:cNvPr id="18" name="Espace réservé du numéro de diapositive 17"/>
          <p:cNvSpPr>
            <a:spLocks noGrp="1"/>
          </p:cNvSpPr>
          <p:nvPr>
            <p:ph type="sldNum" sz="quarter" idx="11"/>
          </p:nvPr>
        </p:nvSpPr>
        <p:spPr>
          <a:xfrm>
            <a:off x="8129016" y="5734050"/>
            <a:ext cx="609600" cy="521208"/>
          </a:xfrm>
          <a:prstGeom prst="rect">
            <a:avLst/>
          </a:prstGeom>
        </p:spPr>
        <p:txBody>
          <a:bodyPr rtlCol="0"/>
          <a:lstStyle/>
          <a:p>
            <a:fld id="{AFCF3654-C3CA-4176-B322-DE3A32D53D57}" type="slidenum">
              <a:rPr lang="fr-CH" smtClean="0"/>
              <a:pPr/>
              <a:t>‹N°›</a:t>
            </a:fld>
            <a:endParaRPr lang="fr-CH"/>
          </a:p>
        </p:txBody>
      </p:sp>
      <p:sp>
        <p:nvSpPr>
          <p:cNvPr id="21" name="Espace réservé du pied de page 20"/>
          <p:cNvSpPr>
            <a:spLocks noGrp="1"/>
          </p:cNvSpPr>
          <p:nvPr>
            <p:ph type="ftr" sz="quarter" idx="12"/>
          </p:nvPr>
        </p:nvSpPr>
        <p:spPr/>
        <p:txBody>
          <a:bodyPr rtlCol="0"/>
          <a:lstStyle/>
          <a:p>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395536" y="-72008"/>
            <a:ext cx="0" cy="6930008"/>
          </a:xfrm>
          <a:prstGeom prst="line">
            <a:avLst/>
          </a:prstGeom>
          <a:noFill/>
          <a:ln w="38100" cap="flat" cmpd="sng" algn="ctr">
            <a:solidFill>
              <a:schemeClr val="accent3">
                <a:lumMod val="40000"/>
                <a:lumOff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99103D-A14C-41B7-BA4F-FCB2EA9159CB}" type="datetimeFigureOut">
              <a:rPr lang="fr-CH" smtClean="0"/>
              <a:pPr/>
              <a:t>27.11.2024</a:t>
            </a:fld>
            <a:endParaRPr lang="fr-CH"/>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CH"/>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userDrawn="1"/>
        </p:nvSpPr>
        <p:spPr bwMode="auto">
          <a:xfrm>
            <a:off x="323528"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userDrawn="1"/>
        </p:nvSpPr>
        <p:spPr bwMode="auto">
          <a:xfrm>
            <a:off x="0" y="0"/>
            <a:ext cx="304800" cy="6858000"/>
          </a:xfrm>
          <a:prstGeom prst="rect">
            <a:avLst/>
          </a:prstGeom>
          <a:solidFill>
            <a:srgbClr val="81A334">
              <a:alpha val="87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userDrawn="1"/>
        </p:nvSpPr>
        <p:spPr bwMode="auto">
          <a:xfrm>
            <a:off x="76200" y="0"/>
            <a:ext cx="0" cy="6858000"/>
          </a:xfrm>
          <a:prstGeom prst="line">
            <a:avLst/>
          </a:prstGeom>
          <a:noFill/>
          <a:ln w="9525" cap="flat" cmpd="sng"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2" name="Picture 2" descr="C:\Users\blf\Desktop\Logo.png"/>
          <p:cNvPicPr>
            <a:picLocks noChangeAspect="1" noChangeArrowheads="1"/>
          </p:cNvPicPr>
          <p:nvPr userDrawn="1"/>
        </p:nvPicPr>
        <p:blipFill>
          <a:blip r:embed="rId14" cstate="print"/>
          <a:srcRect l="2" r="70930"/>
          <a:stretch>
            <a:fillRect/>
          </a:stretch>
        </p:blipFill>
        <p:spPr bwMode="auto">
          <a:xfrm>
            <a:off x="7812360" y="0"/>
            <a:ext cx="1201078" cy="1299630"/>
          </a:xfrm>
          <a:prstGeom prst="rect">
            <a:avLst/>
          </a:prstGeom>
          <a:noFill/>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Arial" pitchFamily="34" charset="0"/>
          <a:ea typeface="+mn-ea"/>
          <a:cs typeface="Arial" pitchFamily="34" charset="0"/>
        </a:defRPr>
      </a:lvl1pPr>
      <a:lvl2pPr marL="640080" indent="-274320" algn="l" rtl="0" eaLnBrk="1" latinLnBrk="0" hangingPunct="1">
        <a:spcBef>
          <a:spcPct val="20000"/>
        </a:spcBef>
        <a:buClr>
          <a:schemeClr val="accent3">
            <a:lumMod val="60000"/>
            <a:lumOff val="40000"/>
          </a:schemeClr>
        </a:buClr>
        <a:buSzPct val="80000"/>
        <a:buFont typeface="Wingdings 2"/>
        <a:buChar char=""/>
        <a:defRPr kumimoji="0" sz="2100" kern="1200">
          <a:solidFill>
            <a:schemeClr val="tx1"/>
          </a:solidFill>
          <a:latin typeface="Arial" pitchFamily="34" charset="0"/>
          <a:ea typeface="+mn-ea"/>
          <a:cs typeface="Arial" pitchFamily="34" charset="0"/>
        </a:defRPr>
      </a:lvl2pPr>
      <a:lvl3pPr marL="914400" indent="-182880" algn="l" rtl="0" eaLnBrk="1" latinLnBrk="0" hangingPunct="1">
        <a:spcBef>
          <a:spcPct val="20000"/>
        </a:spcBef>
        <a:buClr>
          <a:schemeClr val="accent3">
            <a:lumMod val="60000"/>
            <a:lumOff val="40000"/>
          </a:schemeClr>
        </a:buClr>
        <a:buSzPct val="60000"/>
        <a:buFont typeface="Wingdings"/>
        <a:buChar char=""/>
        <a:defRPr kumimoji="0" sz="1800" kern="1200">
          <a:solidFill>
            <a:schemeClr val="tx1"/>
          </a:solidFill>
          <a:latin typeface="Arial" pitchFamily="34" charset="0"/>
          <a:ea typeface="+mn-ea"/>
          <a:cs typeface="Arial" pitchFamily="34"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Arial" pitchFamily="34" charset="0"/>
          <a:ea typeface="+mn-ea"/>
          <a:cs typeface="Arial" pitchFamily="34" charset="0"/>
        </a:defRPr>
      </a:lvl4pPr>
      <a:lvl5pPr marL="1463040" indent="-182880" algn="l" rtl="0" eaLnBrk="1" latinLnBrk="0" hangingPunct="1">
        <a:spcBef>
          <a:spcPct val="20000"/>
        </a:spcBef>
        <a:buClr>
          <a:srgbClr val="81A334"/>
        </a:buClr>
        <a:buSzPct val="68000"/>
        <a:buFont typeface="Wingdings 2"/>
        <a:buChar char=""/>
        <a:defRPr kumimoji="0"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395536" y="-72008"/>
            <a:ext cx="0" cy="6930008"/>
          </a:xfrm>
          <a:prstGeom prst="line">
            <a:avLst/>
          </a:prstGeom>
          <a:noFill/>
          <a:ln w="38100" cap="flat" cmpd="sng" algn="ctr">
            <a:solidFill>
              <a:schemeClr val="accent3">
                <a:lumMod val="40000"/>
                <a:lumOff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Autofit/>
          </a:bodyPr>
          <a:lstStyle/>
          <a:p>
            <a:r>
              <a:rPr kumimoji="0" lang="fr-FR" dirty="0"/>
              <a:t>Cliquez pour modifier le style du titre</a:t>
            </a:r>
            <a:endParaRPr kumimoji="0" lang="en-US" dirty="0"/>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dirty="0"/>
              <a:t>Cliquez pour modifier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99103D-A14C-41B7-BA4F-FCB2EA9159CB}" type="datetimeFigureOut">
              <a:rPr lang="fr-CH" smtClean="0"/>
              <a:pPr/>
              <a:t>27.11.2024</a:t>
            </a:fld>
            <a:endParaRPr lang="fr-CH"/>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CH"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323528"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0" y="0"/>
            <a:ext cx="304800" cy="6858000"/>
          </a:xfrm>
          <a:prstGeom prst="rect">
            <a:avLst/>
          </a:prstGeom>
          <a:solidFill>
            <a:srgbClr val="81A334">
              <a:alpha val="87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76200" y="0"/>
            <a:ext cx="0" cy="6858000"/>
          </a:xfrm>
          <a:prstGeom prst="line">
            <a:avLst/>
          </a:prstGeom>
          <a:noFill/>
          <a:ln w="9525" cap="flat" cmpd="sng" algn="ctr">
            <a:solidFill>
              <a:schemeClr val="accent3">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2" name="Picture 2" descr="C:\Users\blf\Desktop\Logo.png"/>
          <p:cNvPicPr>
            <a:picLocks noChangeAspect="1" noChangeArrowheads="1"/>
          </p:cNvPicPr>
          <p:nvPr/>
        </p:nvPicPr>
        <p:blipFill>
          <a:blip r:embed="rId13" cstate="print"/>
          <a:srcRect l="2" r="70930"/>
          <a:stretch>
            <a:fillRect/>
          </a:stretch>
        </p:blipFill>
        <p:spPr bwMode="auto">
          <a:xfrm>
            <a:off x="7812360" y="0"/>
            <a:ext cx="1201078" cy="1299630"/>
          </a:xfrm>
          <a:prstGeom prst="rect">
            <a:avLst/>
          </a:prstGeom>
          <a:noFill/>
          <a:effectLst/>
        </p:spPr>
      </p:pic>
    </p:spTree>
    <p:extLst>
      <p:ext uri="{BB962C8B-B14F-4D97-AF65-F5344CB8AC3E}">
        <p14:creationId xmlns:p14="http://schemas.microsoft.com/office/powerpoint/2010/main" val="31714493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Arial" pitchFamily="34" charset="0"/>
          <a:ea typeface="+mn-ea"/>
          <a:cs typeface="Arial" pitchFamily="34" charset="0"/>
        </a:defRPr>
      </a:lvl1pPr>
      <a:lvl2pPr marL="640080" indent="-274320" algn="l" rtl="0" eaLnBrk="1" latinLnBrk="0" hangingPunct="1">
        <a:spcBef>
          <a:spcPct val="20000"/>
        </a:spcBef>
        <a:buClr>
          <a:schemeClr val="accent3">
            <a:lumMod val="60000"/>
            <a:lumOff val="40000"/>
          </a:schemeClr>
        </a:buClr>
        <a:buSzPct val="80000"/>
        <a:buFont typeface="Wingdings 2"/>
        <a:buChar char=""/>
        <a:defRPr kumimoji="0" sz="2100" kern="1200">
          <a:solidFill>
            <a:schemeClr val="tx1"/>
          </a:solidFill>
          <a:latin typeface="Arial" pitchFamily="34" charset="0"/>
          <a:ea typeface="+mn-ea"/>
          <a:cs typeface="Arial" pitchFamily="34" charset="0"/>
        </a:defRPr>
      </a:lvl2pPr>
      <a:lvl3pPr marL="914400" indent="-182880" algn="l" rtl="0" eaLnBrk="1" latinLnBrk="0" hangingPunct="1">
        <a:spcBef>
          <a:spcPct val="20000"/>
        </a:spcBef>
        <a:buClr>
          <a:schemeClr val="accent3">
            <a:lumMod val="60000"/>
            <a:lumOff val="40000"/>
          </a:schemeClr>
        </a:buClr>
        <a:buSzPct val="60000"/>
        <a:buFont typeface="Wingdings"/>
        <a:buChar char=""/>
        <a:defRPr kumimoji="0" sz="1800" kern="1200">
          <a:solidFill>
            <a:schemeClr val="tx1"/>
          </a:solidFill>
          <a:latin typeface="Arial" pitchFamily="34" charset="0"/>
          <a:ea typeface="+mn-ea"/>
          <a:cs typeface="Arial" pitchFamily="34"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Arial" pitchFamily="34" charset="0"/>
          <a:ea typeface="+mn-ea"/>
          <a:cs typeface="Arial" pitchFamily="34" charset="0"/>
        </a:defRPr>
      </a:lvl4pPr>
      <a:lvl5pPr marL="1463040" indent="-182880" algn="l" rtl="0" eaLnBrk="1" latinLnBrk="0" hangingPunct="1">
        <a:spcBef>
          <a:spcPct val="20000"/>
        </a:spcBef>
        <a:buClr>
          <a:srgbClr val="81A334"/>
        </a:buClr>
        <a:buSzPct val="68000"/>
        <a:buFont typeface="Wingdings 2"/>
        <a:buChar char=""/>
        <a:defRPr kumimoji="0" sz="1600" kern="1200">
          <a:solidFill>
            <a:schemeClr val="tx1"/>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3.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8" Type="http://schemas.openxmlformats.org/officeDocument/2006/relationships/hyperlink" Target="http://www.fve.ch/" TargetMode="External"/><Relationship Id="rId13" Type="http://schemas.openxmlformats.org/officeDocument/2006/relationships/hyperlink" Target="https://www.vd.ch/toutes-les-autorites/departements/departement-des-finances-et-de-lagriculture-dfa/statistique-vaud" TargetMode="External"/><Relationship Id="rId3" Type="http://schemas.openxmlformats.org/officeDocument/2006/relationships/hyperlink" Target="https://avcv.ch/fr/home.html" TargetMode="External"/><Relationship Id="rId7" Type="http://schemas.openxmlformats.org/officeDocument/2006/relationships/hyperlink" Target="https://www.expertsuisse.ch/fr-ch/vaudois" TargetMode="External"/><Relationship Id="rId12" Type="http://schemas.openxmlformats.org/officeDocument/2006/relationships/hyperlink" Target="https://mevauba.ch/association-fvmfa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eitvaud.ch/" TargetMode="External"/><Relationship Id="rId11" Type="http://schemas.openxmlformats.org/officeDocument/2006/relationships/hyperlink" Target="http://www.kof.ethz.ch/" TargetMode="External"/><Relationship Id="rId5" Type="http://schemas.openxmlformats.org/officeDocument/2006/relationships/hyperlink" Target="http://www.bcv.ch/" TargetMode="External"/><Relationship Id="rId15" Type="http://schemas.openxmlformats.org/officeDocument/2006/relationships/hyperlink" Target="http://www.vd.ch/spei" TargetMode="External"/><Relationship Id="rId10" Type="http://schemas.openxmlformats.org/officeDocument/2006/relationships/hyperlink" Target="https://www.gri.ch/" TargetMode="External"/><Relationship Id="rId4" Type="http://schemas.openxmlformats.org/officeDocument/2006/relationships/hyperlink" Target="http://www.cvci.ch/" TargetMode="External"/><Relationship Id="rId9" Type="http://schemas.openxmlformats.org/officeDocument/2006/relationships/hyperlink" Target="http://www.gastrovaud.ch/" TargetMode="External"/><Relationship Id="rId14" Type="http://schemas.openxmlformats.org/officeDocument/2006/relationships/hyperlink" Target="http://www.vaud-promotion.ch/"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835696" y="2924944"/>
            <a:ext cx="6622504" cy="1368152"/>
          </a:xfrm>
        </p:spPr>
        <p:txBody>
          <a:bodyPr/>
          <a:lstStyle/>
          <a:p>
            <a:pPr algn="ctr"/>
            <a:r>
              <a:rPr lang="fr-CH">
                <a:latin typeface="Raavi" pitchFamily="34" charset="0"/>
                <a:cs typeface="Raavi" pitchFamily="34" charset="0"/>
              </a:rPr>
              <a:t>Conférence de presse</a:t>
            </a:r>
          </a:p>
        </p:txBody>
      </p:sp>
      <p:sp>
        <p:nvSpPr>
          <p:cNvPr id="5" name="Sous-titre 4"/>
          <p:cNvSpPr>
            <a:spLocks noGrp="1"/>
          </p:cNvSpPr>
          <p:nvPr>
            <p:ph type="subTitle" idx="1"/>
          </p:nvPr>
        </p:nvSpPr>
        <p:spPr>
          <a:xfrm>
            <a:off x="3707904" y="4505672"/>
            <a:ext cx="2880320" cy="579512"/>
          </a:xfrm>
        </p:spPr>
        <p:txBody>
          <a:bodyPr>
            <a:normAutofit/>
          </a:bodyPr>
          <a:lstStyle/>
          <a:p>
            <a:pPr algn="ctr"/>
            <a:r>
              <a:rPr lang="fr-CH" sz="2400" dirty="0"/>
              <a:t>27 novembre 2024</a:t>
            </a:r>
          </a:p>
          <a:p>
            <a:pPr algn="ctr"/>
            <a:endParaRPr lang="fr-CH" sz="2400" dirty="0"/>
          </a:p>
        </p:txBody>
      </p:sp>
      <p:sp>
        <p:nvSpPr>
          <p:cNvPr id="6" name="Titre 3"/>
          <p:cNvSpPr txBox="1">
            <a:spLocks/>
          </p:cNvSpPr>
          <p:nvPr/>
        </p:nvSpPr>
        <p:spPr>
          <a:xfrm>
            <a:off x="1655676" y="5297760"/>
            <a:ext cx="7020780" cy="72352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3200" b="1" i="0" u="none" strike="noStrike" kern="1200" cap="small" spc="0" normalizeH="0" baseline="0" noProof="0">
                <a:ln>
                  <a:noFill/>
                </a:ln>
                <a:solidFill>
                  <a:srgbClr val="81A334"/>
                </a:solidFill>
                <a:effectLst/>
                <a:uLnTx/>
                <a:uFillTx/>
                <a:latin typeface="Raavi" pitchFamily="34" charset="0"/>
                <a:ea typeface="+mj-ea"/>
                <a:cs typeface="Raavi" pitchFamily="34" charset="0"/>
              </a:rPr>
              <a:t>Commission Conjoncture vaudoise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CEFF2C7-66A1-B08E-BE95-F078FB243EDA}"/>
              </a:ext>
            </a:extLst>
          </p:cNvPr>
          <p:cNvPicPr>
            <a:picLocks noChangeAspect="1"/>
          </p:cNvPicPr>
          <p:nvPr/>
        </p:nvPicPr>
        <p:blipFill>
          <a:blip r:embed="rId3"/>
          <a:stretch>
            <a:fillRect/>
          </a:stretch>
        </p:blipFill>
        <p:spPr>
          <a:xfrm>
            <a:off x="767410" y="2230505"/>
            <a:ext cx="7919390" cy="3962743"/>
          </a:xfrm>
          <a:prstGeom prst="rect">
            <a:avLst/>
          </a:prstGeom>
        </p:spPr>
      </p:pic>
      <p:sp>
        <p:nvSpPr>
          <p:cNvPr id="2" name="Titre 1"/>
          <p:cNvSpPr>
            <a:spLocks noGrp="1"/>
          </p:cNvSpPr>
          <p:nvPr>
            <p:ph type="title"/>
          </p:nvPr>
        </p:nvSpPr>
        <p:spPr/>
        <p:txBody>
          <a:bodyPr/>
          <a:lstStyle/>
          <a:p>
            <a:r>
              <a:rPr lang="fr-CH" b="1" dirty="0"/>
              <a:t>Inflation</a:t>
            </a:r>
            <a:r>
              <a:rPr lang="fr-CH" dirty="0"/>
              <a:t>: </a:t>
            </a:r>
            <a:r>
              <a:rPr lang="fr-CH" sz="3600" dirty="0"/>
              <a:t>baisse plus rapide que prévue</a:t>
            </a:r>
          </a:p>
        </p:txBody>
      </p:sp>
      <p:sp>
        <p:nvSpPr>
          <p:cNvPr id="3" name="Espace réservé du contenu 2"/>
          <p:cNvSpPr>
            <a:spLocks noGrp="1"/>
          </p:cNvSpPr>
          <p:nvPr>
            <p:ph sz="quarter" idx="1"/>
          </p:nvPr>
        </p:nvSpPr>
        <p:spPr>
          <a:xfrm>
            <a:off x="457200" y="1600200"/>
            <a:ext cx="8003232" cy="4873752"/>
          </a:xfrm>
        </p:spPr>
        <p:txBody>
          <a:bodyPr>
            <a:normAutofit/>
          </a:bodyPr>
          <a:lstStyle/>
          <a:p>
            <a:r>
              <a:rPr lang="fr-CH" sz="2000" dirty="0"/>
              <a:t>la BNS réduit à trois reprises son taux directeur</a:t>
            </a:r>
          </a:p>
        </p:txBody>
      </p:sp>
      <p:sp>
        <p:nvSpPr>
          <p:cNvPr id="4" name="Rectangle 3"/>
          <p:cNvSpPr/>
          <p:nvPr/>
        </p:nvSpPr>
        <p:spPr>
          <a:xfrm>
            <a:off x="6732240" y="6375811"/>
            <a:ext cx="259417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BNS/OFS//STATVD)</a:t>
            </a:r>
          </a:p>
        </p:txBody>
      </p:sp>
      <p:pic>
        <p:nvPicPr>
          <p:cNvPr id="12" name="Image 11">
            <a:extLst>
              <a:ext uri="{FF2B5EF4-FFF2-40B4-BE49-F238E27FC236}">
                <a16:creationId xmlns:a16="http://schemas.microsoft.com/office/drawing/2014/main" id="{F080FA24-EE02-FA09-0F0F-BA070B0AF21F}"/>
              </a:ext>
            </a:extLst>
          </p:cNvPr>
          <p:cNvPicPr>
            <a:picLocks noChangeAspect="1"/>
          </p:cNvPicPr>
          <p:nvPr/>
        </p:nvPicPr>
        <p:blipFill>
          <a:blip r:embed="rId4"/>
          <a:stretch>
            <a:fillRect/>
          </a:stretch>
        </p:blipFill>
        <p:spPr>
          <a:xfrm>
            <a:off x="767410" y="2230506"/>
            <a:ext cx="7919390" cy="3962743"/>
          </a:xfrm>
          <a:prstGeom prst="rect">
            <a:avLst/>
          </a:prstGeom>
        </p:spPr>
      </p:pic>
    </p:spTree>
    <p:extLst>
      <p:ext uri="{BB962C8B-B14F-4D97-AF65-F5344CB8AC3E}">
        <p14:creationId xmlns:p14="http://schemas.microsoft.com/office/powerpoint/2010/main" val="34100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Taux de change</a:t>
            </a:r>
            <a:r>
              <a:rPr lang="fr-CH" dirty="0"/>
              <a:t>: </a:t>
            </a:r>
            <a:r>
              <a:rPr lang="fr-CH" sz="3600" dirty="0"/>
              <a:t>le franc suisse dans son rôle de valeur refuge</a:t>
            </a:r>
          </a:p>
        </p:txBody>
      </p:sp>
      <p:sp>
        <p:nvSpPr>
          <p:cNvPr id="3" name="Espace réservé du contenu 2"/>
          <p:cNvSpPr>
            <a:spLocks noGrp="1"/>
          </p:cNvSpPr>
          <p:nvPr>
            <p:ph sz="quarter" idx="1"/>
          </p:nvPr>
        </p:nvSpPr>
        <p:spPr>
          <a:xfrm>
            <a:off x="457200" y="1600200"/>
            <a:ext cx="8003232" cy="4873752"/>
          </a:xfrm>
        </p:spPr>
        <p:txBody>
          <a:bodyPr>
            <a:normAutofit/>
          </a:bodyPr>
          <a:lstStyle/>
          <a:p>
            <a:r>
              <a:rPr lang="fr-CH" sz="2000" dirty="0"/>
              <a:t>actuellement en-dessous de 94 centimes, le franc suisse ménage l’inflation, moins les entreprises</a:t>
            </a:r>
          </a:p>
        </p:txBody>
      </p:sp>
      <p:sp>
        <p:nvSpPr>
          <p:cNvPr id="4" name="Rectangle 3"/>
          <p:cNvSpPr/>
          <p:nvPr/>
        </p:nvSpPr>
        <p:spPr>
          <a:xfrm>
            <a:off x="7020272" y="6375811"/>
            <a:ext cx="159518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BNS/STATVD)</a:t>
            </a:r>
          </a:p>
        </p:txBody>
      </p:sp>
      <p:pic>
        <p:nvPicPr>
          <p:cNvPr id="5" name="Image 4">
            <a:extLst>
              <a:ext uri="{FF2B5EF4-FFF2-40B4-BE49-F238E27FC236}">
                <a16:creationId xmlns:a16="http://schemas.microsoft.com/office/drawing/2014/main" id="{6B9BC924-A9A8-125D-456F-BF3F360C3151}"/>
              </a:ext>
            </a:extLst>
          </p:cNvPr>
          <p:cNvPicPr>
            <a:picLocks noChangeAspect="1"/>
          </p:cNvPicPr>
          <p:nvPr/>
        </p:nvPicPr>
        <p:blipFill>
          <a:blip r:embed="rId3"/>
          <a:stretch>
            <a:fillRect/>
          </a:stretch>
        </p:blipFill>
        <p:spPr>
          <a:xfrm>
            <a:off x="683568" y="2230506"/>
            <a:ext cx="7919390" cy="3962743"/>
          </a:xfrm>
          <a:prstGeom prst="rect">
            <a:avLst/>
          </a:prstGeom>
        </p:spPr>
      </p:pic>
    </p:spTree>
    <p:extLst>
      <p:ext uri="{BB962C8B-B14F-4D97-AF65-F5344CB8AC3E}">
        <p14:creationId xmlns:p14="http://schemas.microsoft.com/office/powerpoint/2010/main" val="244200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Population</a:t>
            </a:r>
            <a:r>
              <a:rPr lang="fr-CH" dirty="0"/>
              <a:t>: </a:t>
            </a:r>
            <a:r>
              <a:rPr lang="fr-CH" sz="3600" dirty="0"/>
              <a:t>50’000 nouveaux habitants depuis fin 2018</a:t>
            </a:r>
          </a:p>
        </p:txBody>
      </p:sp>
      <p:sp>
        <p:nvSpPr>
          <p:cNvPr id="5" name="Espace réservé du contenu 4"/>
          <p:cNvSpPr>
            <a:spLocks noGrp="1"/>
          </p:cNvSpPr>
          <p:nvPr>
            <p:ph sz="quarter" idx="1"/>
          </p:nvPr>
        </p:nvSpPr>
        <p:spPr/>
        <p:txBody>
          <a:bodyPr/>
          <a:lstStyle/>
          <a:p>
            <a:r>
              <a:rPr lang="fr-CH" dirty="0"/>
              <a:t>2024: rythme de croissance très soutenu</a:t>
            </a:r>
          </a:p>
        </p:txBody>
      </p:sp>
      <p:sp>
        <p:nvSpPr>
          <p:cNvPr id="3" name="Rectangle 2"/>
          <p:cNvSpPr/>
          <p:nvPr/>
        </p:nvSpPr>
        <p:spPr>
          <a:xfrm>
            <a:off x="6732240" y="6375811"/>
            <a:ext cx="180337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RCPERS/STATVD)</a:t>
            </a:r>
          </a:p>
        </p:txBody>
      </p:sp>
      <p:pic>
        <p:nvPicPr>
          <p:cNvPr id="4" name="Image 3">
            <a:extLst>
              <a:ext uri="{FF2B5EF4-FFF2-40B4-BE49-F238E27FC236}">
                <a16:creationId xmlns:a16="http://schemas.microsoft.com/office/drawing/2014/main" id="{0007793B-984D-212C-10C1-3DFE2BC8D6FC}"/>
              </a:ext>
            </a:extLst>
          </p:cNvPr>
          <p:cNvPicPr>
            <a:picLocks noChangeAspect="1"/>
          </p:cNvPicPr>
          <p:nvPr/>
        </p:nvPicPr>
        <p:blipFill>
          <a:blip r:embed="rId3"/>
          <a:stretch>
            <a:fillRect/>
          </a:stretch>
        </p:blipFill>
        <p:spPr>
          <a:xfrm>
            <a:off x="816182" y="2169540"/>
            <a:ext cx="7870618" cy="4023709"/>
          </a:xfrm>
          <a:prstGeom prst="rect">
            <a:avLst/>
          </a:prstGeom>
        </p:spPr>
      </p:pic>
      <p:pic>
        <p:nvPicPr>
          <p:cNvPr id="6" name="Image 5">
            <a:extLst>
              <a:ext uri="{FF2B5EF4-FFF2-40B4-BE49-F238E27FC236}">
                <a16:creationId xmlns:a16="http://schemas.microsoft.com/office/drawing/2014/main" id="{EB0C45A8-1C07-EAE7-C06A-BEB3917BEC50}"/>
              </a:ext>
            </a:extLst>
          </p:cNvPr>
          <p:cNvPicPr>
            <a:picLocks noChangeAspect="1"/>
          </p:cNvPicPr>
          <p:nvPr/>
        </p:nvPicPr>
        <p:blipFill>
          <a:blip r:embed="rId4"/>
          <a:stretch>
            <a:fillRect/>
          </a:stretch>
        </p:blipFill>
        <p:spPr>
          <a:xfrm>
            <a:off x="816182" y="2169540"/>
            <a:ext cx="7870618" cy="4023709"/>
          </a:xfrm>
          <a:prstGeom prst="rect">
            <a:avLst/>
          </a:prstGeom>
        </p:spPr>
      </p:pic>
    </p:spTree>
    <p:extLst>
      <p:ext uri="{BB962C8B-B14F-4D97-AF65-F5344CB8AC3E}">
        <p14:creationId xmlns:p14="http://schemas.microsoft.com/office/powerpoint/2010/main" val="14322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indefinite" nodeType="clickEffect">
                                  <p:stCondLst>
                                    <p:cond delay="0"/>
                                  </p:stCondLst>
                                  <p:endCondLst>
                                    <p:cond evt="onNext" delay="0">
                                      <p:tgtEl>
                                        <p:sldTgt/>
                                      </p:tgtEl>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BB20385-FEB9-B7EB-EC53-1134A8744BD4}"/>
              </a:ext>
            </a:extLst>
          </p:cNvPr>
          <p:cNvPicPr>
            <a:picLocks noChangeAspect="1"/>
          </p:cNvPicPr>
          <p:nvPr/>
        </p:nvPicPr>
        <p:blipFill>
          <a:blip r:embed="rId3"/>
          <a:stretch>
            <a:fillRect/>
          </a:stretch>
        </p:blipFill>
        <p:spPr>
          <a:xfrm>
            <a:off x="609256" y="2380004"/>
            <a:ext cx="7925487" cy="3962743"/>
          </a:xfrm>
          <a:prstGeom prst="rect">
            <a:avLst/>
          </a:prstGeom>
        </p:spPr>
      </p:pic>
      <p:pic>
        <p:nvPicPr>
          <p:cNvPr id="6" name="Image 5">
            <a:extLst>
              <a:ext uri="{FF2B5EF4-FFF2-40B4-BE49-F238E27FC236}">
                <a16:creationId xmlns:a16="http://schemas.microsoft.com/office/drawing/2014/main" id="{1F3ED1B7-8461-BF9E-FB3F-C3CC7D61C22E}"/>
              </a:ext>
            </a:extLst>
          </p:cNvPr>
          <p:cNvPicPr>
            <a:picLocks noChangeAspect="1"/>
          </p:cNvPicPr>
          <p:nvPr/>
        </p:nvPicPr>
        <p:blipFill>
          <a:blip r:embed="rId4"/>
          <a:stretch>
            <a:fillRect/>
          </a:stretch>
        </p:blipFill>
        <p:spPr>
          <a:xfrm>
            <a:off x="609254" y="2380004"/>
            <a:ext cx="7925487" cy="3962743"/>
          </a:xfrm>
          <a:prstGeom prst="rect">
            <a:avLst/>
          </a:prstGeom>
        </p:spPr>
      </p:pic>
      <p:pic>
        <p:nvPicPr>
          <p:cNvPr id="7" name="Image 6">
            <a:extLst>
              <a:ext uri="{FF2B5EF4-FFF2-40B4-BE49-F238E27FC236}">
                <a16:creationId xmlns:a16="http://schemas.microsoft.com/office/drawing/2014/main" id="{0819DAD5-01C2-45DB-32A7-DB8DE907FAB8}"/>
              </a:ext>
            </a:extLst>
          </p:cNvPr>
          <p:cNvPicPr>
            <a:picLocks noChangeAspect="1"/>
          </p:cNvPicPr>
          <p:nvPr/>
        </p:nvPicPr>
        <p:blipFill>
          <a:blip r:embed="rId5"/>
          <a:stretch>
            <a:fillRect/>
          </a:stretch>
        </p:blipFill>
        <p:spPr>
          <a:xfrm>
            <a:off x="609253" y="2380003"/>
            <a:ext cx="7925487" cy="3962743"/>
          </a:xfrm>
          <a:prstGeom prst="rect">
            <a:avLst/>
          </a:prstGeom>
        </p:spPr>
      </p:pic>
      <p:sp>
        <p:nvSpPr>
          <p:cNvPr id="2" name="Titre 1"/>
          <p:cNvSpPr>
            <a:spLocks noGrp="1"/>
          </p:cNvSpPr>
          <p:nvPr>
            <p:ph type="title"/>
          </p:nvPr>
        </p:nvSpPr>
        <p:spPr>
          <a:xfrm>
            <a:off x="457200" y="274638"/>
            <a:ext cx="7467600" cy="994122"/>
          </a:xfrm>
        </p:spPr>
        <p:txBody>
          <a:bodyPr/>
          <a:lstStyle/>
          <a:p>
            <a:r>
              <a:rPr lang="fr-CH" b="1" dirty="0"/>
              <a:t>Exportations: </a:t>
            </a:r>
            <a:r>
              <a:rPr lang="fr-CH" sz="3200" dirty="0"/>
              <a:t> </a:t>
            </a:r>
            <a:r>
              <a:rPr lang="fr-CH" sz="3600" dirty="0"/>
              <a:t>recul en cours en 2024, comme en 2023</a:t>
            </a:r>
          </a:p>
        </p:txBody>
      </p:sp>
      <p:sp>
        <p:nvSpPr>
          <p:cNvPr id="3" name="Espace réservé du contenu 2"/>
          <p:cNvSpPr>
            <a:spLocks noGrp="1"/>
          </p:cNvSpPr>
          <p:nvPr>
            <p:ph sz="quarter" idx="1"/>
          </p:nvPr>
        </p:nvSpPr>
        <p:spPr>
          <a:xfrm>
            <a:off x="457200" y="1484784"/>
            <a:ext cx="8363272" cy="4989168"/>
          </a:xfrm>
        </p:spPr>
        <p:txBody>
          <a:bodyPr/>
          <a:lstStyle/>
          <a:p>
            <a:r>
              <a:rPr lang="fr-CH" dirty="0"/>
              <a:t> L’industrie alimentaire et l’horlogerie les plus concernées</a:t>
            </a:r>
          </a:p>
        </p:txBody>
      </p:sp>
      <p:sp>
        <p:nvSpPr>
          <p:cNvPr id="4" name="Rectangle 3"/>
          <p:cNvSpPr/>
          <p:nvPr/>
        </p:nvSpPr>
        <p:spPr>
          <a:xfrm>
            <a:off x="6948264" y="6443245"/>
            <a:ext cx="223015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OFDF/STATVD)</a:t>
            </a:r>
          </a:p>
        </p:txBody>
      </p:sp>
    </p:spTree>
    <p:extLst>
      <p:ext uri="{BB962C8B-B14F-4D97-AF65-F5344CB8AC3E}">
        <p14:creationId xmlns:p14="http://schemas.microsoft.com/office/powerpoint/2010/main" val="4131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nodeType="clickEffect">
                                  <p:stCondLst>
                                    <p:cond delay="0"/>
                                  </p:stCondLst>
                                  <p:endCondLst>
                                    <p:cond evt="onNext" delay="0">
                                      <p:tgtEl>
                                        <p:sldTgt/>
                                      </p:tgtEl>
                                    </p:cond>
                                  </p:end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15289B9-4483-8D8C-5EAD-10EF16BDAE3D}"/>
              </a:ext>
            </a:extLst>
          </p:cNvPr>
          <p:cNvPicPr>
            <a:picLocks noChangeAspect="1"/>
          </p:cNvPicPr>
          <p:nvPr/>
        </p:nvPicPr>
        <p:blipFill>
          <a:blip r:embed="rId3"/>
          <a:stretch>
            <a:fillRect/>
          </a:stretch>
        </p:blipFill>
        <p:spPr>
          <a:xfrm>
            <a:off x="614644" y="2192627"/>
            <a:ext cx="7914132" cy="3922776"/>
          </a:xfrm>
          <a:prstGeom prst="rect">
            <a:avLst/>
          </a:prstGeom>
        </p:spPr>
      </p:pic>
      <p:pic>
        <p:nvPicPr>
          <p:cNvPr id="10" name="Image 9">
            <a:extLst>
              <a:ext uri="{FF2B5EF4-FFF2-40B4-BE49-F238E27FC236}">
                <a16:creationId xmlns:a16="http://schemas.microsoft.com/office/drawing/2014/main" id="{49F1E66F-6917-7FBF-5542-9E3020C7ABAF}"/>
              </a:ext>
            </a:extLst>
          </p:cNvPr>
          <p:cNvPicPr>
            <a:picLocks noChangeAspect="1"/>
          </p:cNvPicPr>
          <p:nvPr/>
        </p:nvPicPr>
        <p:blipFill>
          <a:blip r:embed="rId4"/>
          <a:stretch>
            <a:fillRect/>
          </a:stretch>
        </p:blipFill>
        <p:spPr>
          <a:xfrm>
            <a:off x="614644" y="2192627"/>
            <a:ext cx="7914132" cy="3922776"/>
          </a:xfrm>
          <a:prstGeom prst="rect">
            <a:avLst/>
          </a:prstGeom>
        </p:spPr>
      </p:pic>
      <p:sp>
        <p:nvSpPr>
          <p:cNvPr id="2" name="Titre 1"/>
          <p:cNvSpPr>
            <a:spLocks noGrp="1"/>
          </p:cNvSpPr>
          <p:nvPr>
            <p:ph type="title"/>
          </p:nvPr>
        </p:nvSpPr>
        <p:spPr/>
        <p:txBody>
          <a:bodyPr/>
          <a:lstStyle/>
          <a:p>
            <a:r>
              <a:rPr lang="fr-CH" b="1" dirty="0"/>
              <a:t>Emploi (EPT)</a:t>
            </a:r>
            <a:r>
              <a:rPr lang="fr-CH" dirty="0"/>
              <a:t>: </a:t>
            </a:r>
            <a:r>
              <a:rPr lang="fr-CH" sz="3600" dirty="0"/>
              <a:t>dynamique toujours solide en 2024</a:t>
            </a:r>
          </a:p>
        </p:txBody>
      </p:sp>
      <p:sp>
        <p:nvSpPr>
          <p:cNvPr id="3" name="Espace réservé du contenu 2"/>
          <p:cNvSpPr>
            <a:spLocks noGrp="1"/>
          </p:cNvSpPr>
          <p:nvPr>
            <p:ph sz="quarter" idx="1"/>
          </p:nvPr>
        </p:nvSpPr>
        <p:spPr>
          <a:xfrm>
            <a:off x="457199" y="1600200"/>
            <a:ext cx="8437581" cy="4873752"/>
          </a:xfrm>
        </p:spPr>
        <p:txBody>
          <a:bodyPr/>
          <a:lstStyle/>
          <a:p>
            <a:r>
              <a:rPr lang="fr-CH" dirty="0"/>
              <a:t>Les besoins de main-d’œuvre demeurent élevés</a:t>
            </a:r>
          </a:p>
        </p:txBody>
      </p:sp>
      <p:sp>
        <p:nvSpPr>
          <p:cNvPr id="4" name="Rectangle 3"/>
          <p:cNvSpPr/>
          <p:nvPr/>
        </p:nvSpPr>
        <p:spPr>
          <a:xfrm>
            <a:off x="6830562" y="6322119"/>
            <a:ext cx="18249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STATEM/STATVD)</a:t>
            </a:r>
          </a:p>
        </p:txBody>
      </p:sp>
      <p:sp>
        <p:nvSpPr>
          <p:cNvPr id="12" name="ZoneTexte 11">
            <a:extLst>
              <a:ext uri="{FF2B5EF4-FFF2-40B4-BE49-F238E27FC236}">
                <a16:creationId xmlns:a16="http://schemas.microsoft.com/office/drawing/2014/main" id="{8F2D90E5-FE75-4AEE-84EE-1080CB3C25AE}"/>
              </a:ext>
            </a:extLst>
          </p:cNvPr>
          <p:cNvSpPr txBox="1"/>
          <p:nvPr/>
        </p:nvSpPr>
        <p:spPr>
          <a:xfrm>
            <a:off x="457198" y="6322119"/>
            <a:ext cx="51229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1" u="none" strike="noStrike" kern="1200" cap="none" spc="0" normalizeH="0" baseline="0" noProof="0" dirty="0">
                <a:ln>
                  <a:noFill/>
                </a:ln>
                <a:solidFill>
                  <a:prstClr val="black"/>
                </a:solidFill>
                <a:effectLst/>
                <a:uLnTx/>
                <a:uFillTx/>
                <a:latin typeface="Century Schoolbook"/>
                <a:ea typeface="+mn-ea"/>
                <a:cs typeface="+mn-cs"/>
              </a:rPr>
              <a:t>EPT: Emplois équivalent plein temps</a:t>
            </a:r>
          </a:p>
        </p:txBody>
      </p:sp>
    </p:spTree>
    <p:extLst>
      <p:ext uri="{BB962C8B-B14F-4D97-AF65-F5344CB8AC3E}">
        <p14:creationId xmlns:p14="http://schemas.microsoft.com/office/powerpoint/2010/main" val="24842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nodeType="clickEffect">
                                  <p:stCondLst>
                                    <p:cond delay="0"/>
                                  </p:stCondLst>
                                  <p:endCondLst>
                                    <p:cond evt="onNext" delay="0">
                                      <p:tgtEl>
                                        <p:sldTgt/>
                                      </p:tgtEl>
                                    </p:cond>
                                  </p:end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3DA9323-1E56-1EF2-6619-6B555EEFC10C}"/>
              </a:ext>
            </a:extLst>
          </p:cNvPr>
          <p:cNvPicPr>
            <a:picLocks noChangeAspect="1"/>
          </p:cNvPicPr>
          <p:nvPr/>
        </p:nvPicPr>
        <p:blipFill>
          <a:blip r:embed="rId3"/>
          <a:stretch>
            <a:fillRect/>
          </a:stretch>
        </p:blipFill>
        <p:spPr>
          <a:xfrm>
            <a:off x="767410" y="2209528"/>
            <a:ext cx="7919390" cy="3956647"/>
          </a:xfrm>
          <a:prstGeom prst="rect">
            <a:avLst/>
          </a:prstGeom>
        </p:spPr>
      </p:pic>
      <p:sp>
        <p:nvSpPr>
          <p:cNvPr id="2" name="Titre 1"/>
          <p:cNvSpPr>
            <a:spLocks noGrp="1"/>
          </p:cNvSpPr>
          <p:nvPr>
            <p:ph type="title"/>
          </p:nvPr>
        </p:nvSpPr>
        <p:spPr/>
        <p:txBody>
          <a:bodyPr/>
          <a:lstStyle/>
          <a:p>
            <a:r>
              <a:rPr lang="fr-CH" b="1" dirty="0"/>
              <a:t>Emploi (EPT)</a:t>
            </a:r>
            <a:r>
              <a:rPr lang="fr-CH" dirty="0"/>
              <a:t>: </a:t>
            </a:r>
            <a:r>
              <a:rPr lang="fr-CH" sz="3600" dirty="0"/>
              <a:t>la dynamique </a:t>
            </a:r>
            <a:br>
              <a:rPr lang="fr-CH" sz="3600" dirty="0"/>
            </a:br>
            <a:r>
              <a:rPr lang="fr-CH" sz="3600" dirty="0"/>
              <a:t>s’accélère au 3</a:t>
            </a:r>
            <a:r>
              <a:rPr lang="fr-CH" sz="3600" baseline="30000" dirty="0"/>
              <a:t>e</a:t>
            </a:r>
            <a:r>
              <a:rPr lang="fr-CH" sz="3600" dirty="0"/>
              <a:t> trimestre</a:t>
            </a:r>
          </a:p>
        </p:txBody>
      </p:sp>
      <p:sp>
        <p:nvSpPr>
          <p:cNvPr id="3" name="Espace réservé du contenu 2"/>
          <p:cNvSpPr>
            <a:spLocks noGrp="1"/>
          </p:cNvSpPr>
          <p:nvPr>
            <p:ph sz="quarter" idx="1"/>
          </p:nvPr>
        </p:nvSpPr>
        <p:spPr>
          <a:xfrm>
            <a:off x="457200" y="1600200"/>
            <a:ext cx="7919390" cy="4873752"/>
          </a:xfrm>
        </p:spPr>
        <p:txBody>
          <a:bodyPr/>
          <a:lstStyle/>
          <a:p>
            <a:r>
              <a:rPr lang="fr-CH" dirty="0"/>
              <a:t>Passage à vide pour le secondaire en début d’année </a:t>
            </a:r>
          </a:p>
        </p:txBody>
      </p:sp>
      <p:sp>
        <p:nvSpPr>
          <p:cNvPr id="4" name="Rectangle 3"/>
          <p:cNvSpPr/>
          <p:nvPr/>
        </p:nvSpPr>
        <p:spPr>
          <a:xfrm>
            <a:off x="6830562" y="6322119"/>
            <a:ext cx="18249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STATEM/STATVD)</a:t>
            </a:r>
          </a:p>
        </p:txBody>
      </p:sp>
      <p:sp>
        <p:nvSpPr>
          <p:cNvPr id="8" name="ZoneTexte 7">
            <a:extLst>
              <a:ext uri="{FF2B5EF4-FFF2-40B4-BE49-F238E27FC236}">
                <a16:creationId xmlns:a16="http://schemas.microsoft.com/office/drawing/2014/main" id="{D9D62FA3-0C5B-4DA4-98D6-6619CB7C95A1}"/>
              </a:ext>
            </a:extLst>
          </p:cNvPr>
          <p:cNvSpPr txBox="1"/>
          <p:nvPr/>
        </p:nvSpPr>
        <p:spPr>
          <a:xfrm>
            <a:off x="457198" y="6322119"/>
            <a:ext cx="51229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1" u="none" strike="noStrike" kern="1200" cap="none" spc="0" normalizeH="0" baseline="0" noProof="0" dirty="0">
                <a:ln>
                  <a:noFill/>
                </a:ln>
                <a:solidFill>
                  <a:prstClr val="black"/>
                </a:solidFill>
                <a:effectLst/>
                <a:uLnTx/>
                <a:uFillTx/>
                <a:latin typeface="Century Schoolbook"/>
                <a:ea typeface="+mn-ea"/>
                <a:cs typeface="+mn-cs"/>
              </a:rPr>
              <a:t>EPT: Emplois équivalent plein temps</a:t>
            </a:r>
          </a:p>
        </p:txBody>
      </p:sp>
      <p:pic>
        <p:nvPicPr>
          <p:cNvPr id="6" name="Image 5">
            <a:extLst>
              <a:ext uri="{FF2B5EF4-FFF2-40B4-BE49-F238E27FC236}">
                <a16:creationId xmlns:a16="http://schemas.microsoft.com/office/drawing/2014/main" id="{4EF94A42-6C53-936A-8806-AA1F680D8346}"/>
              </a:ext>
            </a:extLst>
          </p:cNvPr>
          <p:cNvPicPr>
            <a:picLocks noChangeAspect="1"/>
          </p:cNvPicPr>
          <p:nvPr/>
        </p:nvPicPr>
        <p:blipFill>
          <a:blip r:embed="rId4"/>
          <a:stretch>
            <a:fillRect/>
          </a:stretch>
        </p:blipFill>
        <p:spPr>
          <a:xfrm>
            <a:off x="767410" y="2209528"/>
            <a:ext cx="7919390" cy="3956647"/>
          </a:xfrm>
          <a:prstGeom prst="rect">
            <a:avLst/>
          </a:prstGeom>
        </p:spPr>
      </p:pic>
    </p:spTree>
    <p:extLst>
      <p:ext uri="{BB962C8B-B14F-4D97-AF65-F5344CB8AC3E}">
        <p14:creationId xmlns:p14="http://schemas.microsoft.com/office/powerpoint/2010/main" val="8838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nodeType="clickEffect">
                                  <p:stCondLst>
                                    <p:cond delay="0"/>
                                  </p:stCondLst>
                                  <p:endCondLst>
                                    <p:cond evt="onNext" delay="0">
                                      <p:tgtEl>
                                        <p:sldTgt/>
                                      </p:tgtEl>
                                    </p:cond>
                                  </p:end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Chômage:</a:t>
            </a:r>
            <a:r>
              <a:rPr lang="fr-CH" sz="3600" dirty="0"/>
              <a:t> prolongement </a:t>
            </a:r>
            <a:br>
              <a:rPr lang="fr-CH" sz="3600" dirty="0"/>
            </a:br>
            <a:r>
              <a:rPr lang="fr-CH" sz="3600" dirty="0"/>
              <a:t>de la tendance haussière</a:t>
            </a:r>
          </a:p>
        </p:txBody>
      </p:sp>
      <p:sp>
        <p:nvSpPr>
          <p:cNvPr id="3" name="Espace réservé du contenu 2"/>
          <p:cNvSpPr>
            <a:spLocks noGrp="1"/>
          </p:cNvSpPr>
          <p:nvPr>
            <p:ph sz="quarter" idx="1"/>
          </p:nvPr>
        </p:nvSpPr>
        <p:spPr/>
        <p:txBody>
          <a:bodyPr>
            <a:normAutofit/>
          </a:bodyPr>
          <a:lstStyle/>
          <a:p>
            <a:r>
              <a:rPr lang="fr-CH" sz="2000" dirty="0"/>
              <a:t>Prévision 2025 : +0,8% en moyenne par rapport à 2024</a:t>
            </a:r>
          </a:p>
        </p:txBody>
      </p:sp>
      <p:sp>
        <p:nvSpPr>
          <p:cNvPr id="4" name="Rectangle 3"/>
          <p:cNvSpPr/>
          <p:nvPr/>
        </p:nvSpPr>
        <p:spPr>
          <a:xfrm>
            <a:off x="6876256" y="6326732"/>
            <a:ext cx="21602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SECO/ STATVD)</a:t>
            </a:r>
          </a:p>
        </p:txBody>
      </p:sp>
      <p:pic>
        <p:nvPicPr>
          <p:cNvPr id="10" name="Image 9">
            <a:extLst>
              <a:ext uri="{FF2B5EF4-FFF2-40B4-BE49-F238E27FC236}">
                <a16:creationId xmlns:a16="http://schemas.microsoft.com/office/drawing/2014/main" id="{CA1786C0-58AF-104B-856C-7C2637F26669}"/>
              </a:ext>
            </a:extLst>
          </p:cNvPr>
          <p:cNvPicPr>
            <a:picLocks noChangeAspect="1"/>
          </p:cNvPicPr>
          <p:nvPr/>
        </p:nvPicPr>
        <p:blipFill>
          <a:blip r:embed="rId3"/>
          <a:stretch>
            <a:fillRect/>
          </a:stretch>
        </p:blipFill>
        <p:spPr>
          <a:xfrm>
            <a:off x="767410" y="2055704"/>
            <a:ext cx="7919390" cy="3962743"/>
          </a:xfrm>
          <a:prstGeom prst="rect">
            <a:avLst/>
          </a:prstGeom>
        </p:spPr>
      </p:pic>
      <p:pic>
        <p:nvPicPr>
          <p:cNvPr id="11" name="Image 10">
            <a:extLst>
              <a:ext uri="{FF2B5EF4-FFF2-40B4-BE49-F238E27FC236}">
                <a16:creationId xmlns:a16="http://schemas.microsoft.com/office/drawing/2014/main" id="{7929DE6F-7457-3C82-1642-088DB71E2C77}"/>
              </a:ext>
            </a:extLst>
          </p:cNvPr>
          <p:cNvPicPr>
            <a:picLocks noChangeAspect="1"/>
          </p:cNvPicPr>
          <p:nvPr/>
        </p:nvPicPr>
        <p:blipFill>
          <a:blip r:embed="rId4"/>
          <a:stretch>
            <a:fillRect/>
          </a:stretch>
        </p:blipFill>
        <p:spPr>
          <a:xfrm>
            <a:off x="767410" y="2055704"/>
            <a:ext cx="7919390" cy="3962743"/>
          </a:xfrm>
          <a:prstGeom prst="rect">
            <a:avLst/>
          </a:prstGeom>
        </p:spPr>
      </p:pic>
    </p:spTree>
    <p:extLst>
      <p:ext uri="{BB962C8B-B14F-4D97-AF65-F5344CB8AC3E}">
        <p14:creationId xmlns:p14="http://schemas.microsoft.com/office/powerpoint/2010/main" val="27255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nodeType="clickEffect">
                                  <p:stCondLst>
                                    <p:cond delay="0"/>
                                  </p:stCondLst>
                                  <p:endCondLst>
                                    <p:cond evt="onNext" delay="0">
                                      <p:tgtEl>
                                        <p:sldTgt/>
                                      </p:tgtEl>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idx="4294967295"/>
            <p:custDataLst>
              <p:tags r:id="rId1"/>
            </p:custDataLst>
          </p:nvPr>
        </p:nvSpPr>
        <p:spPr>
          <a:xfrm>
            <a:off x="531813" y="260648"/>
            <a:ext cx="7467600" cy="1143000"/>
          </a:xfrm>
        </p:spPr>
        <p:txBody>
          <a:bodyPr/>
          <a:lstStyle/>
          <a:p>
            <a:pPr eaLnBrk="1" hangingPunct="1">
              <a:defRPr/>
            </a:pPr>
            <a:r>
              <a:rPr lang="fr-CH" dirty="0">
                <a:effectLst>
                  <a:outerShdw blurRad="38100" dist="38100" dir="2700000" algn="tl">
                    <a:srgbClr val="C0C0C0"/>
                  </a:outerShdw>
                </a:effectLst>
              </a:rPr>
              <a:t>A retenir</a:t>
            </a:r>
            <a:endParaRPr lang="fr-FR" dirty="0">
              <a:effectLst>
                <a:outerShdw blurRad="38100" dist="38100" dir="2700000" algn="tl">
                  <a:srgbClr val="C0C0C0"/>
                </a:outerShdw>
              </a:effectLst>
            </a:endParaRPr>
          </a:p>
        </p:txBody>
      </p:sp>
      <p:sp>
        <p:nvSpPr>
          <p:cNvPr id="25603" name="Rectangle 3"/>
          <p:cNvSpPr>
            <a:spLocks noGrp="1"/>
          </p:cNvSpPr>
          <p:nvPr>
            <p:ph type="body" idx="4294967295"/>
            <p:custDataLst>
              <p:tags r:id="rId2"/>
            </p:custDataLst>
          </p:nvPr>
        </p:nvSpPr>
        <p:spPr>
          <a:xfrm>
            <a:off x="531813" y="1654175"/>
            <a:ext cx="8288337" cy="5203825"/>
          </a:xfrm>
          <a:noFill/>
        </p:spPr>
        <p:txBody>
          <a:bodyPr>
            <a:normAutofit/>
          </a:bodyPr>
          <a:lstStyle/>
          <a:p>
            <a:pPr>
              <a:lnSpc>
                <a:spcPct val="130000"/>
              </a:lnSpc>
              <a:buFont typeface="Wingdings" panose="05000000000000000000" pitchFamily="2" charset="2"/>
              <a:buChar char=""/>
            </a:pPr>
            <a:r>
              <a:rPr lang="fr-CH" altLang="fr-FR" sz="2000" dirty="0">
                <a:latin typeface="Arial" charset="0"/>
                <a:cs typeface="Arial" charset="0"/>
              </a:rPr>
              <a:t>Sous le signe d’une </a:t>
            </a:r>
            <a:r>
              <a:rPr lang="fr-CH" altLang="fr-FR" sz="2000" b="1" dirty="0">
                <a:latin typeface="Arial" charset="0"/>
                <a:cs typeface="Arial" charset="0"/>
              </a:rPr>
              <a:t>croissance morose en attente de relance </a:t>
            </a:r>
            <a:r>
              <a:rPr lang="fr-CH" altLang="fr-FR" sz="2000" dirty="0">
                <a:latin typeface="Arial" charset="0"/>
                <a:cs typeface="Arial" charset="0"/>
              </a:rPr>
              <a:t>l’année prochaine (PIB: +1,2% cette année/ +1,9% prévu en 2025).  </a:t>
            </a:r>
          </a:p>
          <a:p>
            <a:pPr>
              <a:lnSpc>
                <a:spcPct val="130000"/>
              </a:lnSpc>
              <a:buFont typeface="Wingdings" panose="05000000000000000000" pitchFamily="2" charset="2"/>
              <a:buChar char=""/>
            </a:pPr>
            <a:r>
              <a:rPr lang="fr-CH" altLang="fr-FR" sz="2000" u="sng" dirty="0">
                <a:latin typeface="Arial" charset="0"/>
                <a:cs typeface="Arial" charset="0"/>
              </a:rPr>
              <a:t> Les </a:t>
            </a:r>
            <a:r>
              <a:rPr lang="fr-CH" altLang="fr-FR" sz="2000" u="sng" dirty="0">
                <a:highlight>
                  <a:srgbClr val="00FF00"/>
                </a:highlight>
                <a:latin typeface="Arial" charset="0"/>
                <a:cs typeface="Arial" charset="0"/>
              </a:rPr>
              <a:t>indicateurs avancés</a:t>
            </a:r>
            <a:r>
              <a:rPr lang="fr-CH" altLang="fr-FR" sz="2000" u="sng" dirty="0">
                <a:highlight>
                  <a:srgbClr val="FFFFFF"/>
                </a:highlight>
                <a:latin typeface="Arial" charset="0"/>
                <a:cs typeface="Arial" charset="0"/>
              </a:rPr>
              <a:t> pour le canton de Vaud affichent une </a:t>
            </a:r>
            <a:r>
              <a:rPr lang="fr-CH" altLang="fr-FR" sz="2000" u="sng" dirty="0">
                <a:highlight>
                  <a:srgbClr val="00FF00"/>
                </a:highlight>
                <a:latin typeface="Arial" charset="0"/>
                <a:cs typeface="Arial" charset="0"/>
              </a:rPr>
              <a:t>dynamique plutôt forte</a:t>
            </a:r>
            <a:r>
              <a:rPr lang="fr-CH" altLang="fr-FR" sz="2000" u="sng" dirty="0">
                <a:highlight>
                  <a:srgbClr val="FFFFFF"/>
                </a:highlight>
                <a:latin typeface="Arial" charset="0"/>
                <a:cs typeface="Arial" charset="0"/>
              </a:rPr>
              <a:t> malgré la baisse des exportations:</a:t>
            </a:r>
            <a:endParaRPr lang="fr-CH" altLang="fr-FR" sz="2000" dirty="0">
              <a:latin typeface="Arial" charset="0"/>
              <a:cs typeface="Arial" charset="0"/>
            </a:endParaRPr>
          </a:p>
          <a:p>
            <a:pPr>
              <a:lnSpc>
                <a:spcPct val="130000"/>
              </a:lnSpc>
              <a:buFont typeface="Wingdings" panose="05000000000000000000" pitchFamily="2" charset="2"/>
              <a:buChar char=""/>
            </a:pPr>
            <a:r>
              <a:rPr lang="fr-CH" altLang="fr-FR" sz="1800" dirty="0">
                <a:latin typeface="Arial" charset="0"/>
                <a:cs typeface="Arial" charset="0"/>
              </a:rPr>
              <a:t>Ainsi, de septembre 2023 à septembre 2024:</a:t>
            </a:r>
          </a:p>
          <a:p>
            <a:pPr lvl="1">
              <a:lnSpc>
                <a:spcPct val="130000"/>
              </a:lnSpc>
              <a:buFont typeface="Wingdings" panose="05000000000000000000" pitchFamily="2" charset="2"/>
              <a:buChar char=""/>
            </a:pPr>
            <a:r>
              <a:rPr lang="fr-CH" altLang="fr-FR" sz="1700" dirty="0">
                <a:latin typeface="Arial" charset="0"/>
                <a:cs typeface="Arial" charset="0"/>
              </a:rPr>
              <a:t>L’essor démographique vaudois est </a:t>
            </a:r>
            <a:r>
              <a:rPr lang="fr-CH" altLang="fr-FR" sz="1700" dirty="0">
                <a:highlight>
                  <a:srgbClr val="E0FFA5"/>
                </a:highlight>
                <a:latin typeface="Arial" charset="0"/>
                <a:cs typeface="Arial" charset="0"/>
              </a:rPr>
              <a:t>toujours aussi vigoureux</a:t>
            </a:r>
            <a:r>
              <a:rPr lang="fr-CH" altLang="fr-FR" sz="1700" dirty="0">
                <a:latin typeface="Arial" charset="0"/>
                <a:cs typeface="Arial" charset="0"/>
              </a:rPr>
              <a:t>: </a:t>
            </a:r>
            <a:r>
              <a:rPr lang="fr-CH" altLang="fr-FR" sz="1700" dirty="0">
                <a:solidFill>
                  <a:srgbClr val="0070C0"/>
                </a:solidFill>
                <a:latin typeface="Arial" charset="0"/>
                <a:cs typeface="Arial" charset="0"/>
              </a:rPr>
              <a:t>+1,3%</a:t>
            </a:r>
            <a:endParaRPr lang="fr-CH" altLang="fr-FR" sz="1300" i="1" dirty="0">
              <a:solidFill>
                <a:srgbClr val="0070C0"/>
              </a:solidFill>
              <a:latin typeface="Arial" charset="0"/>
              <a:cs typeface="Arial" charset="0"/>
            </a:endParaRPr>
          </a:p>
          <a:p>
            <a:pPr lvl="1">
              <a:lnSpc>
                <a:spcPct val="130000"/>
              </a:lnSpc>
              <a:buFont typeface="Wingdings" panose="05000000000000000000" pitchFamily="2" charset="2"/>
              <a:buChar char=""/>
            </a:pPr>
            <a:r>
              <a:rPr lang="fr-CH" altLang="fr-FR" sz="1700" dirty="0">
                <a:latin typeface="Arial" charset="0"/>
                <a:cs typeface="Arial" charset="0"/>
              </a:rPr>
              <a:t>La progression des emplois (EPT) </a:t>
            </a:r>
            <a:r>
              <a:rPr lang="fr-CH" altLang="fr-FR" sz="1700" dirty="0">
                <a:highlight>
                  <a:srgbClr val="E0FFA5"/>
                </a:highlight>
                <a:latin typeface="Arial" charset="0"/>
                <a:cs typeface="Arial" charset="0"/>
              </a:rPr>
              <a:t>reste très solide</a:t>
            </a:r>
            <a:r>
              <a:rPr lang="fr-CH" altLang="fr-FR" sz="1700" dirty="0">
                <a:latin typeface="Arial" charset="0"/>
                <a:cs typeface="Arial" charset="0"/>
              </a:rPr>
              <a:t>: </a:t>
            </a:r>
            <a:r>
              <a:rPr lang="fr-CH" altLang="fr-FR" sz="1700" dirty="0">
                <a:solidFill>
                  <a:srgbClr val="0070C0"/>
                </a:solidFill>
                <a:latin typeface="Arial" charset="0"/>
                <a:cs typeface="Arial" charset="0"/>
              </a:rPr>
              <a:t>+2,2%</a:t>
            </a:r>
            <a:br>
              <a:rPr lang="fr-CH" altLang="fr-FR" sz="1700" dirty="0">
                <a:solidFill>
                  <a:srgbClr val="0070C0"/>
                </a:solidFill>
                <a:latin typeface="Arial" charset="0"/>
                <a:cs typeface="Arial" charset="0"/>
              </a:rPr>
            </a:br>
            <a:endParaRPr lang="fr-CH" altLang="fr-FR" sz="1700" dirty="0">
              <a:solidFill>
                <a:srgbClr val="0070C0"/>
              </a:solidFill>
              <a:latin typeface="Arial" charset="0"/>
              <a:cs typeface="Arial" charset="0"/>
            </a:endParaRPr>
          </a:p>
          <a:p>
            <a:pPr>
              <a:lnSpc>
                <a:spcPct val="130000"/>
              </a:lnSpc>
              <a:buFont typeface="Wingdings" panose="05000000000000000000" pitchFamily="2" charset="2"/>
              <a:buChar char=""/>
            </a:pPr>
            <a:r>
              <a:rPr lang="fr-CH" altLang="fr-FR" sz="1800" dirty="0">
                <a:latin typeface="Arial" charset="0"/>
                <a:cs typeface="Arial" charset="0"/>
              </a:rPr>
              <a:t>Sur les 10 premiers mois de l’année, les exportations </a:t>
            </a:r>
            <a:r>
              <a:rPr lang="fr-CH" altLang="fr-FR" sz="1800" dirty="0">
                <a:highlight>
                  <a:srgbClr val="E0FFA5"/>
                </a:highlight>
                <a:latin typeface="Arial" charset="0"/>
                <a:cs typeface="Arial" charset="0"/>
              </a:rPr>
              <a:t>reculent</a:t>
            </a:r>
            <a:r>
              <a:rPr lang="fr-CH" altLang="fr-FR" sz="1800" dirty="0">
                <a:latin typeface="Arial" charset="0"/>
                <a:cs typeface="Arial" charset="0"/>
              </a:rPr>
              <a:t>: </a:t>
            </a:r>
            <a:r>
              <a:rPr lang="fr-CH" altLang="fr-FR" sz="1800" dirty="0">
                <a:solidFill>
                  <a:srgbClr val="FF0000"/>
                </a:solidFill>
                <a:latin typeface="Arial" charset="0"/>
                <a:cs typeface="Arial" charset="0"/>
              </a:rPr>
              <a:t>-5% </a:t>
            </a:r>
            <a:br>
              <a:rPr lang="fr-CH" altLang="fr-FR" sz="1800" dirty="0">
                <a:solidFill>
                  <a:srgbClr val="FF0000"/>
                </a:solidFill>
                <a:latin typeface="Arial" charset="0"/>
                <a:cs typeface="Arial" charset="0"/>
              </a:rPr>
            </a:br>
            <a:endParaRPr lang="fr-CH" altLang="fr-FR" sz="1800" dirty="0">
              <a:solidFill>
                <a:srgbClr val="FF0000"/>
              </a:solidFill>
              <a:latin typeface="Arial" charset="0"/>
              <a:cs typeface="Arial" charset="0"/>
            </a:endParaRPr>
          </a:p>
          <a:p>
            <a:pPr>
              <a:lnSpc>
                <a:spcPct val="130000"/>
              </a:lnSpc>
              <a:buFont typeface="Wingdings" panose="05000000000000000000" pitchFamily="2" charset="2"/>
              <a:buChar char=""/>
            </a:pPr>
            <a:r>
              <a:rPr lang="fr-CH" altLang="fr-FR" sz="1800" dirty="0">
                <a:latin typeface="Arial" charset="0"/>
                <a:cs typeface="Arial" charset="0"/>
              </a:rPr>
              <a:t>Le taux de chômage continue sa </a:t>
            </a:r>
            <a:r>
              <a:rPr lang="fr-CH" altLang="fr-FR" sz="1800" dirty="0">
                <a:highlight>
                  <a:srgbClr val="E0FFA5"/>
                </a:highlight>
                <a:latin typeface="Arial" charset="0"/>
                <a:cs typeface="Arial" charset="0"/>
              </a:rPr>
              <a:t>phase cyclique de remontée </a:t>
            </a:r>
            <a:r>
              <a:rPr lang="fr-CH" altLang="fr-FR" sz="1800" dirty="0">
                <a:latin typeface="Arial" charset="0"/>
                <a:cs typeface="Arial" charset="0"/>
              </a:rPr>
              <a:t>et devrait atteindre un niveau moyen proche de </a:t>
            </a:r>
            <a:r>
              <a:rPr lang="fr-CH" altLang="fr-FR" sz="1800" dirty="0">
                <a:solidFill>
                  <a:srgbClr val="FF0000"/>
                </a:solidFill>
                <a:latin typeface="Arial" charset="0"/>
                <a:cs typeface="Arial" charset="0"/>
              </a:rPr>
              <a:t>4,7%</a:t>
            </a:r>
            <a:r>
              <a:rPr lang="fr-CH" altLang="fr-FR" sz="1800" dirty="0">
                <a:latin typeface="Arial" charset="0"/>
                <a:cs typeface="Arial" charset="0"/>
              </a:rPr>
              <a:t> en 2025.</a:t>
            </a:r>
            <a:endParaRPr lang="fr-CH" altLang="fr-FR" sz="2600" dirty="0">
              <a:latin typeface="Arial" charset="0"/>
              <a:cs typeface="Arial" charset="0"/>
            </a:endParaRPr>
          </a:p>
          <a:p>
            <a:pPr marL="365760" lvl="1" indent="0">
              <a:lnSpc>
                <a:spcPct val="120000"/>
              </a:lnSpc>
              <a:buNone/>
            </a:pPr>
            <a:endParaRPr lang="fr-CH" altLang="fr-FR" sz="2400" dirty="0">
              <a:latin typeface="Arial" charset="0"/>
              <a:cs typeface="Arial" charset="0"/>
            </a:endParaRPr>
          </a:p>
          <a:p>
            <a:pPr lvl="1"/>
            <a:endParaRPr lang="fr-FR" altLang="fr-FR" sz="2400" dirty="0">
              <a:latin typeface="Arial" charset="0"/>
              <a:cs typeface="Arial" charset="0"/>
            </a:endParaRPr>
          </a:p>
        </p:txBody>
      </p:sp>
    </p:spTree>
    <p:extLst>
      <p:ext uri="{BB962C8B-B14F-4D97-AF65-F5344CB8AC3E}">
        <p14:creationId xmlns:p14="http://schemas.microsoft.com/office/powerpoint/2010/main" val="322342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custDataLst>
              <p:tags r:id="rId1"/>
            </p:custDataLst>
          </p:nvPr>
        </p:nvSpPr>
        <p:spPr bwMode="auto">
          <a:xfrm>
            <a:off x="747464" y="4869160"/>
            <a:ext cx="8001000" cy="1269504"/>
          </a:xfrm>
          <a:prstGeom prst="rect">
            <a:avLst/>
          </a:prstGeom>
          <a:noFill/>
          <a:ln w="9525">
            <a:noFill/>
            <a:miter lim="800000"/>
            <a:headEnd/>
            <a:tailEnd/>
          </a:ln>
        </p:spPr>
        <p:txBody>
          <a:bodyPr/>
          <a:lstStyle/>
          <a:p>
            <a:pPr marL="342900" indent="-342900" algn="ctr">
              <a:spcBef>
                <a:spcPct val="20000"/>
              </a:spcBef>
            </a:pPr>
            <a:r>
              <a:rPr lang="fr-FR" altLang="fr-FR" sz="3200">
                <a:latin typeface="Univers" pitchFamily="34" charset="0"/>
                <a:cs typeface="Arial" charset="0"/>
              </a:rPr>
              <a:t>Nicolas </a:t>
            </a:r>
            <a:r>
              <a:rPr lang="fr-FR" altLang="fr-FR" sz="3200" err="1">
                <a:latin typeface="Univers" pitchFamily="34" charset="0"/>
                <a:cs typeface="Arial" charset="0"/>
              </a:rPr>
              <a:t>Tripet</a:t>
            </a:r>
            <a:endParaRPr lang="fr-FR" altLang="fr-FR" sz="3200">
              <a:latin typeface="Univers" pitchFamily="34" charset="0"/>
              <a:cs typeface="Arial" charset="0"/>
            </a:endParaRPr>
          </a:p>
          <a:p>
            <a:pPr marL="342900" indent="-342900" algn="ctr">
              <a:spcBef>
                <a:spcPct val="20000"/>
              </a:spcBef>
            </a:pPr>
            <a:r>
              <a:rPr lang="fr-FR" altLang="fr-FR" sz="2800">
                <a:latin typeface="Univers" pitchFamily="34" charset="0"/>
                <a:cs typeface="Arial" charset="0"/>
              </a:rPr>
              <a:t>Fédération vaudoise des Entrepreneurs</a:t>
            </a:r>
          </a:p>
          <a:p>
            <a:pPr marL="342900" indent="-342900" algn="ctr">
              <a:spcBef>
                <a:spcPct val="20000"/>
              </a:spcBef>
            </a:pPr>
            <a:endParaRPr lang="fr-FR" altLang="fr-FR" sz="3200">
              <a:latin typeface="Univers" pitchFamily="34" charset="0"/>
              <a:cs typeface="Arial" charset="0"/>
            </a:endParaRPr>
          </a:p>
        </p:txBody>
      </p:sp>
      <p:sp>
        <p:nvSpPr>
          <p:cNvPr id="5" name="Titre 3"/>
          <p:cNvSpPr txBox="1">
            <a:spLocks/>
          </p:cNvSpPr>
          <p:nvPr/>
        </p:nvSpPr>
        <p:spPr>
          <a:xfrm>
            <a:off x="1331640" y="1889257"/>
            <a:ext cx="6622504"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dirty="0">
                <a:ln>
                  <a:noFill/>
                </a:ln>
                <a:solidFill>
                  <a:srgbClr val="81A334"/>
                </a:solidFill>
                <a:effectLst/>
                <a:uLnTx/>
                <a:uFillTx/>
                <a:latin typeface="Raavi" pitchFamily="34" charset="0"/>
                <a:ea typeface="+mj-ea"/>
                <a:cs typeface="Raavi" pitchFamily="34" charset="0"/>
              </a:rPr>
              <a:t>Construction </a:t>
            </a:r>
            <a:r>
              <a:rPr kumimoji="0" lang="fr-CH" sz="4800" b="1" i="0" u="none" strike="noStrike" kern="1200" cap="small" spc="0" normalizeH="0" noProof="0" dirty="0">
                <a:ln>
                  <a:noFill/>
                </a:ln>
                <a:solidFill>
                  <a:srgbClr val="81A334"/>
                </a:solidFill>
                <a:effectLst/>
                <a:uLnTx/>
                <a:uFillTx/>
                <a:latin typeface="Raavi" pitchFamily="34" charset="0"/>
                <a:ea typeface="+mj-ea"/>
                <a:cs typeface="Raavi" pitchFamily="34" charset="0"/>
              </a:rPr>
              <a:t>vaudoise</a:t>
            </a:r>
            <a:endParaRPr kumimoji="0" lang="fr-CH" sz="4800" b="1" i="0" u="none" strike="noStrike" kern="1200" cap="small" spc="0" normalizeH="0" baseline="0" noProof="0" dirty="0">
              <a:ln>
                <a:noFill/>
              </a:ln>
              <a:solidFill>
                <a:srgbClr val="81A334"/>
              </a:solidFill>
              <a:effectLst/>
              <a:uLnTx/>
              <a:uFillTx/>
              <a:latin typeface="Raavi" pitchFamily="34" charset="0"/>
              <a:ea typeface="+mj-ea"/>
              <a:cs typeface="Raavi" pitchFamily="34" charset="0"/>
            </a:endParaRPr>
          </a:p>
        </p:txBody>
      </p:sp>
      <p:pic>
        <p:nvPicPr>
          <p:cNvPr id="4" name="Image 3">
            <a:extLst>
              <a:ext uri="{FF2B5EF4-FFF2-40B4-BE49-F238E27FC236}">
                <a16:creationId xmlns:a16="http://schemas.microsoft.com/office/drawing/2014/main" id="{D39B4858-23CB-7D83-7808-F286BCDA14DF}"/>
              </a:ext>
            </a:extLst>
          </p:cNvPr>
          <p:cNvPicPr>
            <a:picLocks noChangeAspect="1"/>
          </p:cNvPicPr>
          <p:nvPr/>
        </p:nvPicPr>
        <p:blipFill>
          <a:blip r:embed="rId3"/>
          <a:stretch>
            <a:fillRect/>
          </a:stretch>
        </p:blipFill>
        <p:spPr>
          <a:xfrm>
            <a:off x="1188388" y="3184929"/>
            <a:ext cx="6890720" cy="8621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7467600" cy="793671"/>
          </a:xfrm>
        </p:spPr>
        <p:txBody>
          <a:bodyPr/>
          <a:lstStyle/>
          <a:p>
            <a:r>
              <a:rPr lang="fr-CH" dirty="0"/>
              <a:t>Construction</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602055" y="1068309"/>
            <a:ext cx="7734300" cy="485451"/>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Situation des affaires</a:t>
            </a:r>
          </a:p>
        </p:txBody>
      </p:sp>
      <p:sp>
        <p:nvSpPr>
          <p:cNvPr id="9" name="Rectangle 3">
            <a:extLst>
              <a:ext uri="{FF2B5EF4-FFF2-40B4-BE49-F238E27FC236}">
                <a16:creationId xmlns:a16="http://schemas.microsoft.com/office/drawing/2014/main" id="{B690F1D5-0586-45D9-B25E-E3238505A2F1}"/>
              </a:ext>
            </a:extLst>
          </p:cNvPr>
          <p:cNvSpPr txBox="1">
            <a:spLocks noChangeArrowheads="1"/>
          </p:cNvSpPr>
          <p:nvPr>
            <p:custDataLst>
              <p:tags r:id="rId3"/>
            </p:custDataLst>
          </p:nvPr>
        </p:nvSpPr>
        <p:spPr bwMode="auto">
          <a:xfrm>
            <a:off x="5330991" y="1439966"/>
            <a:ext cx="2808312"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Univers" pitchFamily="34" charset="0"/>
                <a:ea typeface="+mn-ea"/>
                <a:cs typeface="Arial" charset="0"/>
              </a:rPr>
              <a:t>Tous secteurs</a:t>
            </a:r>
          </a:p>
        </p:txBody>
      </p:sp>
      <p:pic>
        <p:nvPicPr>
          <p:cNvPr id="4" name="Image 3">
            <a:extLst>
              <a:ext uri="{FF2B5EF4-FFF2-40B4-BE49-F238E27FC236}">
                <a16:creationId xmlns:a16="http://schemas.microsoft.com/office/drawing/2014/main" id="{EF93CF21-9413-1A29-DACA-D565E3D29C07}"/>
              </a:ext>
            </a:extLst>
          </p:cNvPr>
          <p:cNvPicPr>
            <a:picLocks noChangeAspect="1"/>
          </p:cNvPicPr>
          <p:nvPr/>
        </p:nvPicPr>
        <p:blipFill>
          <a:blip r:embed="rId6"/>
          <a:stretch>
            <a:fillRect/>
          </a:stretch>
        </p:blipFill>
        <p:spPr>
          <a:xfrm>
            <a:off x="1496988" y="2162752"/>
            <a:ext cx="6427812" cy="4264957"/>
          </a:xfrm>
          <a:prstGeom prst="rect">
            <a:avLst/>
          </a:prstGeom>
        </p:spPr>
      </p:pic>
    </p:spTree>
    <p:extLst>
      <p:ext uri="{BB962C8B-B14F-4D97-AF65-F5344CB8AC3E}">
        <p14:creationId xmlns:p14="http://schemas.microsoft.com/office/powerpoint/2010/main" val="203359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800" y="260648"/>
            <a:ext cx="7467600" cy="1008112"/>
          </a:xfrm>
        </p:spPr>
        <p:txBody>
          <a:bodyPr/>
          <a:lstStyle/>
          <a:p>
            <a:r>
              <a:rPr lang="de-CH"/>
              <a:t>Ordre du jour</a:t>
            </a:r>
            <a:endParaRPr lang="fr-CH"/>
          </a:p>
        </p:txBody>
      </p:sp>
      <p:sp>
        <p:nvSpPr>
          <p:cNvPr id="3" name="Espace réservé du contenu 2"/>
          <p:cNvSpPr>
            <a:spLocks noGrp="1"/>
          </p:cNvSpPr>
          <p:nvPr>
            <p:ph sz="quarter" idx="1"/>
          </p:nvPr>
        </p:nvSpPr>
        <p:spPr>
          <a:xfrm>
            <a:off x="1115616" y="1628800"/>
            <a:ext cx="6264696" cy="4608512"/>
          </a:xfrm>
        </p:spPr>
        <p:txBody>
          <a:bodyPr>
            <a:normAutofit fontScale="85000" lnSpcReduction="20000"/>
          </a:bodyPr>
          <a:lstStyle/>
          <a:p>
            <a:pPr marL="609600" indent="-609600">
              <a:buFont typeface="+mj-lt"/>
              <a:buAutoNum type="arabicPeriod"/>
            </a:pPr>
            <a:r>
              <a:rPr lang="fr-CH" sz="2200" b="1" dirty="0">
                <a:latin typeface="Arial" charset="0"/>
                <a:cs typeface="Arial" charset="0"/>
              </a:rPr>
              <a:t>Contexte économique mondial</a:t>
            </a:r>
            <a:br>
              <a:rPr lang="fr-CH" sz="2200" b="1" dirty="0">
                <a:latin typeface="Arial" charset="0"/>
                <a:cs typeface="Arial" charset="0"/>
              </a:rPr>
            </a:br>
            <a:r>
              <a:rPr lang="fr-FR" sz="2200" dirty="0">
                <a:latin typeface="Arial" charset="0"/>
                <a:cs typeface="Arial" charset="0"/>
              </a:rPr>
              <a:t>Jean-Pascal Baechler, BCV</a:t>
            </a:r>
          </a:p>
          <a:p>
            <a:pPr marL="0" indent="0">
              <a:buNone/>
            </a:pPr>
            <a:endParaRPr lang="fr-CH" sz="100" dirty="0">
              <a:latin typeface="Arial" charset="0"/>
              <a:cs typeface="Arial" charset="0"/>
            </a:endParaRPr>
          </a:p>
          <a:p>
            <a:pPr marL="609600" indent="-609600">
              <a:buFont typeface="+mj-lt"/>
              <a:buAutoNum type="arabicPeriod" startAt="2"/>
            </a:pPr>
            <a:r>
              <a:rPr lang="fr-CH" sz="2200" b="1" dirty="0">
                <a:latin typeface="Arial" charset="0"/>
                <a:cs typeface="Arial" charset="0"/>
              </a:rPr>
              <a:t>Situation économique suisse et vaudoise</a:t>
            </a:r>
            <a:br>
              <a:rPr lang="fr-CH" sz="2200" b="1" dirty="0">
                <a:latin typeface="Arial" charset="0"/>
                <a:cs typeface="Arial" charset="0"/>
              </a:rPr>
            </a:br>
            <a:r>
              <a:rPr lang="fr-CH" sz="2200" dirty="0">
                <a:latin typeface="Arial" charset="0"/>
                <a:cs typeface="Arial" charset="0"/>
              </a:rPr>
              <a:t>Claudio </a:t>
            </a:r>
            <a:r>
              <a:rPr lang="fr-CH" sz="2200" dirty="0" err="1">
                <a:latin typeface="Arial" charset="0"/>
                <a:cs typeface="Arial" charset="0"/>
              </a:rPr>
              <a:t>Bologna</a:t>
            </a:r>
            <a:r>
              <a:rPr lang="fr-CH" sz="2200" dirty="0">
                <a:latin typeface="Arial" charset="0"/>
                <a:cs typeface="Arial" charset="0"/>
              </a:rPr>
              <a:t>, STATVD </a:t>
            </a:r>
          </a:p>
          <a:p>
            <a:pPr marL="609600" indent="-609600">
              <a:buFont typeface="+mj-lt"/>
              <a:buAutoNum type="arabicPeriod" startAt="2"/>
            </a:pPr>
            <a:endParaRPr lang="fr-FR" sz="100" dirty="0">
              <a:latin typeface="Arial" charset="0"/>
              <a:cs typeface="Arial" charset="0"/>
            </a:endParaRPr>
          </a:p>
          <a:p>
            <a:pPr marL="609600" indent="-609600">
              <a:buFont typeface="+mj-lt"/>
              <a:buAutoNum type="arabicPeriod" startAt="2"/>
            </a:pPr>
            <a:r>
              <a:rPr lang="fr-CH" sz="2200" b="1" dirty="0">
                <a:latin typeface="Arial" charset="0"/>
                <a:cs typeface="Arial" charset="0"/>
              </a:rPr>
              <a:t>Construction</a:t>
            </a:r>
            <a:r>
              <a:rPr lang="fr-FR" sz="2200" b="1" dirty="0">
                <a:latin typeface="Arial" charset="0"/>
                <a:cs typeface="Arial" charset="0"/>
              </a:rPr>
              <a:t> </a:t>
            </a:r>
            <a:br>
              <a:rPr lang="fr-FR" sz="2200" b="1" dirty="0">
                <a:latin typeface="Arial" charset="0"/>
                <a:cs typeface="Arial" charset="0"/>
              </a:rPr>
            </a:br>
            <a:r>
              <a:rPr lang="fr-FR" sz="2200" dirty="0">
                <a:latin typeface="Arial" charset="0"/>
                <a:cs typeface="Arial" charset="0"/>
              </a:rPr>
              <a:t>Nicolas </a:t>
            </a:r>
            <a:r>
              <a:rPr lang="fr-FR" sz="2200" dirty="0" err="1">
                <a:latin typeface="Arial" charset="0"/>
                <a:cs typeface="Arial" charset="0"/>
              </a:rPr>
              <a:t>Tripet</a:t>
            </a:r>
            <a:r>
              <a:rPr lang="fr-FR" sz="2200" dirty="0">
                <a:latin typeface="Arial" charset="0"/>
                <a:cs typeface="Arial" charset="0"/>
              </a:rPr>
              <a:t>, </a:t>
            </a:r>
            <a:r>
              <a:rPr lang="fr-CH" sz="2200" dirty="0">
                <a:latin typeface="Arial" charset="0"/>
                <a:cs typeface="Arial" charset="0"/>
              </a:rPr>
              <a:t>FVE</a:t>
            </a:r>
          </a:p>
          <a:p>
            <a:pPr marL="609600" indent="-609600">
              <a:buFont typeface="+mj-lt"/>
              <a:buAutoNum type="arabicPeriod" startAt="2"/>
            </a:pPr>
            <a:endParaRPr lang="fr-CH" sz="100" b="1" dirty="0">
              <a:latin typeface="Arial" charset="0"/>
              <a:cs typeface="Arial" charset="0"/>
            </a:endParaRPr>
          </a:p>
          <a:p>
            <a:pPr marL="609600" indent="-609600">
              <a:buFont typeface="+mj-lt"/>
              <a:buAutoNum type="arabicPeriod" startAt="2"/>
            </a:pPr>
            <a:r>
              <a:rPr lang="fr-CH" sz="2200" b="1" dirty="0">
                <a:latin typeface="Arial" charset="0"/>
                <a:cs typeface="Arial" charset="0"/>
              </a:rPr>
              <a:t>Industrie</a:t>
            </a:r>
            <a:br>
              <a:rPr lang="fr-CH" sz="2200" b="1" dirty="0">
                <a:latin typeface="Arial" charset="0"/>
                <a:cs typeface="Arial" charset="0"/>
              </a:rPr>
            </a:br>
            <a:r>
              <a:rPr lang="fr-CH" sz="2200" dirty="0" err="1">
                <a:latin typeface="Arial" charset="0"/>
                <a:cs typeface="Arial" charset="0"/>
              </a:rPr>
              <a:t>Iohannès</a:t>
            </a:r>
            <a:r>
              <a:rPr lang="fr-CH" sz="2200" dirty="0">
                <a:latin typeface="Arial" charset="0"/>
                <a:cs typeface="Arial" charset="0"/>
              </a:rPr>
              <a:t> Bry, SPEI</a:t>
            </a:r>
          </a:p>
          <a:p>
            <a:pPr marL="609600" indent="-609600">
              <a:buFont typeface="+mj-lt"/>
              <a:buAutoNum type="arabicPeriod" startAt="2"/>
            </a:pPr>
            <a:endParaRPr lang="fr-CH" sz="100" dirty="0">
              <a:latin typeface="Arial" charset="0"/>
              <a:cs typeface="Arial" charset="0"/>
            </a:endParaRPr>
          </a:p>
          <a:p>
            <a:pPr marL="609600" indent="-609600">
              <a:buFont typeface="+mj-lt"/>
              <a:buAutoNum type="arabicPeriod" startAt="2"/>
            </a:pPr>
            <a:r>
              <a:rPr lang="fr-CH" sz="2200" b="1" dirty="0">
                <a:latin typeface="Arial" charset="0"/>
                <a:cs typeface="Arial" charset="0"/>
              </a:rPr>
              <a:t>Hôtellerie-restauration</a:t>
            </a:r>
            <a:r>
              <a:rPr lang="fr-FR" sz="2200" b="1" dirty="0">
                <a:latin typeface="Arial" charset="0"/>
                <a:cs typeface="Arial" charset="0"/>
              </a:rPr>
              <a:t> </a:t>
            </a:r>
            <a:br>
              <a:rPr lang="fr-CH" sz="2200" b="1" dirty="0">
                <a:latin typeface="Arial" charset="0"/>
                <a:cs typeface="Arial" charset="0"/>
              </a:rPr>
            </a:br>
            <a:r>
              <a:rPr lang="fr-CH" sz="2200" dirty="0">
                <a:latin typeface="Arial" charset="0"/>
                <a:cs typeface="Arial" charset="0"/>
              </a:rPr>
              <a:t>Michaël </a:t>
            </a:r>
            <a:r>
              <a:rPr lang="fr-CH" sz="2200" dirty="0" err="1">
                <a:latin typeface="Arial" charset="0"/>
                <a:cs typeface="Arial" charset="0"/>
              </a:rPr>
              <a:t>Würzner</a:t>
            </a:r>
            <a:r>
              <a:rPr lang="fr-CH" sz="2200" dirty="0">
                <a:latin typeface="Arial" charset="0"/>
                <a:cs typeface="Arial" charset="0"/>
              </a:rPr>
              <a:t>, Vaud Promotion</a:t>
            </a:r>
          </a:p>
          <a:p>
            <a:pPr marL="609600" indent="-609600">
              <a:buFont typeface="+mj-lt"/>
              <a:buAutoNum type="arabicPeriod" startAt="2"/>
            </a:pPr>
            <a:endParaRPr lang="fr-CH" sz="100" dirty="0">
              <a:latin typeface="Arial" charset="0"/>
              <a:cs typeface="Arial" charset="0"/>
            </a:endParaRPr>
          </a:p>
          <a:p>
            <a:pPr marL="609600" indent="-609600">
              <a:buFont typeface="+mj-lt"/>
              <a:buAutoNum type="arabicPeriod" startAt="2"/>
            </a:pPr>
            <a:r>
              <a:rPr lang="fr-CH" sz="2200" b="1" dirty="0">
                <a:latin typeface="Arial" charset="0"/>
                <a:cs typeface="Arial" charset="0"/>
              </a:rPr>
              <a:t>Services</a:t>
            </a:r>
            <a:br>
              <a:rPr lang="fr-FR" sz="2600" b="1" dirty="0">
                <a:latin typeface="Arial" charset="0"/>
                <a:cs typeface="Arial" charset="0"/>
              </a:rPr>
            </a:br>
            <a:r>
              <a:rPr lang="fr-FR" sz="2200" dirty="0">
                <a:latin typeface="Arial" charset="0"/>
                <a:cs typeface="Arial" charset="0"/>
              </a:rPr>
              <a:t>Albin Baptista, GRI</a:t>
            </a:r>
          </a:p>
          <a:p>
            <a:pPr marL="609600" indent="-609600">
              <a:buFont typeface="+mj-lt"/>
              <a:buAutoNum type="arabicPeriod" startAt="2"/>
            </a:pPr>
            <a:endParaRPr lang="fr-FR" sz="100" dirty="0">
              <a:latin typeface="Arial" charset="0"/>
              <a:cs typeface="Arial" charset="0"/>
            </a:endParaRPr>
          </a:p>
          <a:p>
            <a:pPr marL="609600" indent="-609600">
              <a:buFont typeface="+mj-lt"/>
              <a:buAutoNum type="arabicPeriod" startAt="2"/>
            </a:pPr>
            <a:r>
              <a:rPr lang="fr-CH" sz="2200" b="1" dirty="0">
                <a:latin typeface="Arial" charset="0"/>
                <a:cs typeface="Arial" charset="0"/>
              </a:rPr>
              <a:t>Commerce de détail </a:t>
            </a:r>
            <a:br>
              <a:rPr lang="fr-CH" sz="2200" b="1" dirty="0">
                <a:latin typeface="Arial" charset="0"/>
                <a:cs typeface="Arial" charset="0"/>
              </a:rPr>
            </a:br>
            <a:r>
              <a:rPr lang="fr-FR" sz="2200" dirty="0">
                <a:latin typeface="Arial" charset="0"/>
                <a:cs typeface="Arial" charset="0"/>
              </a:rPr>
              <a:t>Patrick </a:t>
            </a:r>
            <a:r>
              <a:rPr lang="fr-FR" sz="2200" dirty="0" err="1">
                <a:latin typeface="Arial" charset="0"/>
                <a:cs typeface="Arial" charset="0"/>
              </a:rPr>
              <a:t>Zurn</a:t>
            </a:r>
            <a:r>
              <a:rPr lang="fr-FR" sz="2200" dirty="0">
                <a:latin typeface="Arial" charset="0"/>
                <a:cs typeface="Arial" charset="0"/>
              </a:rPr>
              <a:t>, CVCI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7467600" cy="750560"/>
          </a:xfrm>
        </p:spPr>
        <p:txBody>
          <a:bodyPr/>
          <a:lstStyle/>
          <a:p>
            <a:r>
              <a:rPr lang="fr-CH" dirty="0"/>
              <a:t>Construction</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457200" y="1087349"/>
            <a:ext cx="773430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Demande et réserves de travail</a:t>
            </a:r>
          </a:p>
        </p:txBody>
      </p:sp>
      <p:sp>
        <p:nvSpPr>
          <p:cNvPr id="8" name="Rectangle 3">
            <a:extLst>
              <a:ext uri="{FF2B5EF4-FFF2-40B4-BE49-F238E27FC236}">
                <a16:creationId xmlns:a16="http://schemas.microsoft.com/office/drawing/2014/main" id="{82E29FA7-79BF-4A77-A9A2-A89F1A83DFDB}"/>
              </a:ext>
            </a:extLst>
          </p:cNvPr>
          <p:cNvSpPr txBox="1">
            <a:spLocks noChangeArrowheads="1"/>
          </p:cNvSpPr>
          <p:nvPr>
            <p:custDataLst>
              <p:tags r:id="rId3"/>
            </p:custDataLst>
          </p:nvPr>
        </p:nvSpPr>
        <p:spPr bwMode="auto">
          <a:xfrm>
            <a:off x="6844680" y="2308843"/>
            <a:ext cx="2160240" cy="417946"/>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000" b="1" i="0" u="none" strike="noStrike" kern="1200" cap="none" spc="0" normalizeH="0" baseline="0" noProof="0" dirty="0">
                <a:ln>
                  <a:noFill/>
                </a:ln>
                <a:solidFill>
                  <a:prstClr val="black"/>
                </a:solidFill>
                <a:effectLst/>
                <a:uLnTx/>
                <a:uFillTx/>
                <a:latin typeface="Univers" pitchFamily="34" charset="0"/>
                <a:ea typeface="+mn-ea"/>
                <a:cs typeface="Arial" charset="0"/>
              </a:rPr>
              <a:t>Second œuvre</a:t>
            </a:r>
          </a:p>
        </p:txBody>
      </p:sp>
      <p:sp>
        <p:nvSpPr>
          <p:cNvPr id="9" name="Rectangle 3">
            <a:extLst>
              <a:ext uri="{FF2B5EF4-FFF2-40B4-BE49-F238E27FC236}">
                <a16:creationId xmlns:a16="http://schemas.microsoft.com/office/drawing/2014/main" id="{B690F1D5-0586-45D9-B25E-E3238505A2F1}"/>
              </a:ext>
            </a:extLst>
          </p:cNvPr>
          <p:cNvSpPr txBox="1">
            <a:spLocks noChangeArrowheads="1"/>
          </p:cNvSpPr>
          <p:nvPr>
            <p:custDataLst>
              <p:tags r:id="rId4"/>
            </p:custDataLst>
          </p:nvPr>
        </p:nvSpPr>
        <p:spPr bwMode="auto">
          <a:xfrm>
            <a:off x="2636147" y="2308843"/>
            <a:ext cx="186173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000" b="1" i="0" u="none" strike="noStrike" kern="1200" cap="none" spc="0" normalizeH="0" baseline="0" noProof="0" dirty="0">
                <a:ln>
                  <a:noFill/>
                </a:ln>
                <a:solidFill>
                  <a:prstClr val="black"/>
                </a:solidFill>
                <a:effectLst/>
                <a:uLnTx/>
                <a:uFillTx/>
                <a:latin typeface="Univers" pitchFamily="34" charset="0"/>
                <a:ea typeface="+mn-ea"/>
                <a:cs typeface="Arial" charset="0"/>
              </a:rPr>
              <a:t>Gros œuvre</a:t>
            </a:r>
          </a:p>
        </p:txBody>
      </p:sp>
      <p:pic>
        <p:nvPicPr>
          <p:cNvPr id="4" name="Image 3">
            <a:extLst>
              <a:ext uri="{FF2B5EF4-FFF2-40B4-BE49-F238E27FC236}">
                <a16:creationId xmlns:a16="http://schemas.microsoft.com/office/drawing/2014/main" id="{00C67E78-76B9-A79C-A329-2B12DF4AD001}"/>
              </a:ext>
            </a:extLst>
          </p:cNvPr>
          <p:cNvPicPr>
            <a:picLocks noChangeAspect="1"/>
          </p:cNvPicPr>
          <p:nvPr/>
        </p:nvPicPr>
        <p:blipFill>
          <a:blip r:embed="rId7"/>
          <a:srcRect l="1596"/>
          <a:stretch/>
        </p:blipFill>
        <p:spPr>
          <a:xfrm>
            <a:off x="539496" y="2726789"/>
            <a:ext cx="8290444" cy="2858460"/>
          </a:xfrm>
          <a:prstGeom prst="rect">
            <a:avLst/>
          </a:prstGeom>
        </p:spPr>
      </p:pic>
    </p:spTree>
    <p:extLst>
      <p:ext uri="{BB962C8B-B14F-4D97-AF65-F5344CB8AC3E}">
        <p14:creationId xmlns:p14="http://schemas.microsoft.com/office/powerpoint/2010/main" val="87020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7467600" cy="831106"/>
          </a:xfrm>
        </p:spPr>
        <p:txBody>
          <a:bodyPr/>
          <a:lstStyle/>
          <a:p>
            <a:r>
              <a:rPr lang="fr-CH" dirty="0"/>
              <a:t>Construction</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457200" y="1403299"/>
            <a:ext cx="773430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Un manque de main-d’œuvre chronique</a:t>
            </a:r>
          </a:p>
        </p:txBody>
      </p:sp>
      <p:sp>
        <p:nvSpPr>
          <p:cNvPr id="6" name="Rectangle 3">
            <a:extLst>
              <a:ext uri="{FF2B5EF4-FFF2-40B4-BE49-F238E27FC236}">
                <a16:creationId xmlns:a16="http://schemas.microsoft.com/office/drawing/2014/main" id="{CF81393A-FCC1-4FDA-860C-D249E230BE70}"/>
              </a:ext>
            </a:extLst>
          </p:cNvPr>
          <p:cNvSpPr txBox="1">
            <a:spLocks noChangeArrowheads="1"/>
          </p:cNvSpPr>
          <p:nvPr>
            <p:custDataLst>
              <p:tags r:id="rId3"/>
            </p:custDataLst>
          </p:nvPr>
        </p:nvSpPr>
        <p:spPr bwMode="auto">
          <a:xfrm>
            <a:off x="551920" y="2020075"/>
            <a:ext cx="7612480" cy="1862686"/>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rPr>
              <a:t>Obstacle à la bonne marche des affaires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37% tous secteurs confondus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40% des répondants (</a:t>
            </a: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Gros œuvre)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48% </a:t>
            </a: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(Génie civil</a:t>
            </a: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sym typeface="Wingdings" panose="05000000000000000000" pitchFamily="2" charset="2"/>
              </a:rPr>
              <a:t></a:t>
            </a: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Réduction du nombre de personnes employées dans la maçonnerie et génie civil de -500 depuis fin 2023.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sym typeface="Wingdings" panose="05000000000000000000" pitchFamily="2" charset="2"/>
              </a:rPr>
              <a:t></a:t>
            </a:r>
            <a:r>
              <a:rPr kumimoji="0" lang="fr-CH"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Passage sous 10’000 personnes occupées (idem valeur 2018)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endParaRPr>
          </a:p>
        </p:txBody>
      </p:sp>
    </p:spTree>
    <p:extLst>
      <p:ext uri="{BB962C8B-B14F-4D97-AF65-F5344CB8AC3E}">
        <p14:creationId xmlns:p14="http://schemas.microsoft.com/office/powerpoint/2010/main" val="228686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H" dirty="0"/>
              <a:t>Construction - perspectives</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457200" y="1403299"/>
            <a:ext cx="822960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Demandes de permis de construire en baisse</a:t>
            </a:r>
          </a:p>
        </p:txBody>
      </p:sp>
      <p:sp>
        <p:nvSpPr>
          <p:cNvPr id="9" name="Rectangle 3">
            <a:extLst>
              <a:ext uri="{FF2B5EF4-FFF2-40B4-BE49-F238E27FC236}">
                <a16:creationId xmlns:a16="http://schemas.microsoft.com/office/drawing/2014/main" id="{5547A0F1-9A00-419B-9ECA-07B4D16D67BB}"/>
              </a:ext>
            </a:extLst>
          </p:cNvPr>
          <p:cNvSpPr txBox="1">
            <a:spLocks noChangeArrowheads="1"/>
          </p:cNvSpPr>
          <p:nvPr>
            <p:custDataLst>
              <p:tags r:id="rId3"/>
            </p:custDataLst>
          </p:nvPr>
        </p:nvSpPr>
        <p:spPr bwMode="auto">
          <a:xfrm>
            <a:off x="457200" y="2827259"/>
            <a:ext cx="6837514" cy="3744416"/>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rPr>
              <a:t>-300 demandes depuis trimestre précédent: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rPr>
              <a:t>= niveau le plus bas depuis 2020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Constructions nouvelles (-27%)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Transformations et rénovations (-10%)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Agrandissements et adjonctions (-36%)</a:t>
            </a:r>
          </a:p>
        </p:txBody>
      </p:sp>
    </p:spTree>
    <p:extLst>
      <p:ext uri="{BB962C8B-B14F-4D97-AF65-F5344CB8AC3E}">
        <p14:creationId xmlns:p14="http://schemas.microsoft.com/office/powerpoint/2010/main" val="348460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H" dirty="0"/>
              <a:t>Construction - perspectives</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457200" y="1403299"/>
            <a:ext cx="822960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Obstacle à la bonne marche des affaires</a:t>
            </a:r>
          </a:p>
        </p:txBody>
      </p:sp>
      <p:pic>
        <p:nvPicPr>
          <p:cNvPr id="7" name="Image 6">
            <a:extLst>
              <a:ext uri="{FF2B5EF4-FFF2-40B4-BE49-F238E27FC236}">
                <a16:creationId xmlns:a16="http://schemas.microsoft.com/office/drawing/2014/main" id="{428BD188-348F-4ED6-AAEF-3D3CE5D75744}"/>
              </a:ext>
            </a:extLst>
          </p:cNvPr>
          <p:cNvPicPr>
            <a:picLocks noChangeAspect="1"/>
          </p:cNvPicPr>
          <p:nvPr/>
        </p:nvPicPr>
        <p:blipFill>
          <a:blip r:embed="rId6"/>
          <a:stretch>
            <a:fillRect/>
          </a:stretch>
        </p:blipFill>
        <p:spPr>
          <a:xfrm>
            <a:off x="4795122" y="2836377"/>
            <a:ext cx="3878088" cy="2393335"/>
          </a:xfrm>
          <a:prstGeom prst="rect">
            <a:avLst/>
          </a:prstGeom>
        </p:spPr>
      </p:pic>
      <p:sp>
        <p:nvSpPr>
          <p:cNvPr id="9" name="Rectangle 3">
            <a:extLst>
              <a:ext uri="{FF2B5EF4-FFF2-40B4-BE49-F238E27FC236}">
                <a16:creationId xmlns:a16="http://schemas.microsoft.com/office/drawing/2014/main" id="{5547A0F1-9A00-419B-9ECA-07B4D16D67BB}"/>
              </a:ext>
            </a:extLst>
          </p:cNvPr>
          <p:cNvSpPr txBox="1">
            <a:spLocks noChangeArrowheads="1"/>
          </p:cNvSpPr>
          <p:nvPr>
            <p:custDataLst>
              <p:tags r:id="rId3"/>
            </p:custDataLst>
          </p:nvPr>
        </p:nvSpPr>
        <p:spPr bwMode="auto">
          <a:xfrm>
            <a:off x="470790" y="2838946"/>
            <a:ext cx="4392488" cy="3744416"/>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rPr>
              <a:t>Difficulté de financement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1/3 des répondants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70% dans le domaine de la construction des bâtiments</a:t>
            </a:r>
          </a:p>
        </p:txBody>
      </p:sp>
    </p:spTree>
    <p:extLst>
      <p:ext uri="{BB962C8B-B14F-4D97-AF65-F5344CB8AC3E}">
        <p14:creationId xmlns:p14="http://schemas.microsoft.com/office/powerpoint/2010/main" val="23373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H" dirty="0"/>
              <a:t>Construction - perspectives</a:t>
            </a:r>
          </a:p>
        </p:txBody>
      </p:sp>
      <p:sp>
        <p:nvSpPr>
          <p:cNvPr id="3" name="Rectangle 3">
            <a:extLst>
              <a:ext uri="{FF2B5EF4-FFF2-40B4-BE49-F238E27FC236}">
                <a16:creationId xmlns:a16="http://schemas.microsoft.com/office/drawing/2014/main" id="{43EE97FF-C1A8-449D-A7F0-15A199C60203}"/>
              </a:ext>
            </a:extLst>
          </p:cNvPr>
          <p:cNvSpPr txBox="1">
            <a:spLocks noChangeArrowheads="1"/>
          </p:cNvSpPr>
          <p:nvPr>
            <p:custDataLst>
              <p:tags r:id="rId2"/>
            </p:custDataLst>
          </p:nvPr>
        </p:nvSpPr>
        <p:spPr bwMode="auto">
          <a:xfrm>
            <a:off x="457200" y="1403299"/>
            <a:ext cx="8229600" cy="657549"/>
          </a:xfrm>
          <a:prstGeom prst="rect">
            <a:avLst/>
          </a:prstGeom>
          <a:noFill/>
          <a:ln w="9525">
            <a:noFill/>
            <a:miter lim="800000"/>
            <a:headEnd/>
            <a:tailEnd/>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Perspectives 2025</a:t>
            </a:r>
          </a:p>
        </p:txBody>
      </p:sp>
      <p:sp>
        <p:nvSpPr>
          <p:cNvPr id="4" name="Rectangle 3">
            <a:extLst>
              <a:ext uri="{FF2B5EF4-FFF2-40B4-BE49-F238E27FC236}">
                <a16:creationId xmlns:a16="http://schemas.microsoft.com/office/drawing/2014/main" id="{2A91D63B-98BD-415E-8177-F63CDB17439D}"/>
              </a:ext>
            </a:extLst>
          </p:cNvPr>
          <p:cNvSpPr txBox="1">
            <a:spLocks noChangeArrowheads="1"/>
          </p:cNvSpPr>
          <p:nvPr>
            <p:custDataLst>
              <p:tags r:id="rId3"/>
            </p:custDataLst>
          </p:nvPr>
        </p:nvSpPr>
        <p:spPr bwMode="auto">
          <a:xfrm>
            <a:off x="457200" y="2827259"/>
            <a:ext cx="7467600" cy="2401941"/>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Univers" pitchFamily="34" charset="0"/>
                <a:ea typeface="+mn-ea"/>
                <a:cs typeface="Arial" charset="0"/>
              </a:rPr>
              <a:t>Des signaux inquiétants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Difficultés de financement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Les urnes: Epée de Damoclès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Engagements en baisse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prstClr val="black"/>
                </a:solidFill>
                <a:effectLst/>
                <a:uLnTx/>
                <a:uFillTx/>
                <a:latin typeface="Univers" pitchFamily="34" charset="0"/>
                <a:ea typeface="+mn-ea"/>
                <a:cs typeface="Arial" charset="0"/>
              </a:rPr>
              <a:t>Demandes de permis de construire en baisse</a:t>
            </a:r>
          </a:p>
        </p:txBody>
      </p:sp>
    </p:spTree>
    <p:extLst>
      <p:ext uri="{BB962C8B-B14F-4D97-AF65-F5344CB8AC3E}">
        <p14:creationId xmlns:p14="http://schemas.microsoft.com/office/powerpoint/2010/main" val="240226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custDataLst>
              <p:tags r:id="rId1"/>
            </p:custDataLst>
          </p:nvPr>
        </p:nvSpPr>
        <p:spPr bwMode="auto">
          <a:xfrm>
            <a:off x="747464" y="4797152"/>
            <a:ext cx="8001000" cy="1508820"/>
          </a:xfrm>
          <a:prstGeom prst="rect">
            <a:avLst/>
          </a:prstGeom>
          <a:noFill/>
          <a:ln w="9525">
            <a:noFill/>
            <a:miter lim="800000"/>
            <a:headEnd/>
            <a:tailEnd/>
          </a:ln>
        </p:spPr>
        <p:txBody>
          <a:bodyPr/>
          <a:lstStyle/>
          <a:p>
            <a:pPr marL="342900" indent="-342900" algn="ctr">
              <a:spcBef>
                <a:spcPct val="20000"/>
              </a:spcBef>
            </a:pPr>
            <a:r>
              <a:rPr lang="fr-FR" altLang="fr-FR" sz="3200" dirty="0" err="1">
                <a:latin typeface="Univers" pitchFamily="34" charset="0"/>
                <a:cs typeface="Arial" charset="0"/>
              </a:rPr>
              <a:t>Iohannès</a:t>
            </a:r>
            <a:r>
              <a:rPr lang="fr-FR" altLang="fr-FR" sz="3200" dirty="0">
                <a:latin typeface="Univers" pitchFamily="34" charset="0"/>
                <a:cs typeface="Arial" charset="0"/>
              </a:rPr>
              <a:t> Bry</a:t>
            </a:r>
          </a:p>
          <a:p>
            <a:pPr marL="342900" indent="-342900" algn="ctr">
              <a:spcBef>
                <a:spcPct val="20000"/>
              </a:spcBef>
            </a:pPr>
            <a:r>
              <a:rPr lang="fr-FR" altLang="fr-FR" sz="2800" dirty="0">
                <a:latin typeface="Univers" pitchFamily="34" charset="0"/>
                <a:cs typeface="Arial" charset="0"/>
              </a:rPr>
              <a:t>SPEI</a:t>
            </a:r>
            <a:br>
              <a:rPr lang="fr-FR" altLang="fr-FR" sz="3600" dirty="0">
                <a:latin typeface="Univers" pitchFamily="34" charset="0"/>
                <a:cs typeface="Arial" charset="0"/>
              </a:rPr>
            </a:br>
            <a:endParaRPr lang="fr-FR" altLang="fr-FR" sz="3600" dirty="0">
              <a:latin typeface="Univers" pitchFamily="34" charset="0"/>
              <a:cs typeface="Arial" charset="0"/>
            </a:endParaRPr>
          </a:p>
        </p:txBody>
      </p:sp>
      <p:sp>
        <p:nvSpPr>
          <p:cNvPr id="5" name="Titre 3"/>
          <p:cNvSpPr txBox="1">
            <a:spLocks/>
          </p:cNvSpPr>
          <p:nvPr/>
        </p:nvSpPr>
        <p:spPr>
          <a:xfrm>
            <a:off x="571500" y="1838285"/>
            <a:ext cx="8001000"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dirty="0">
                <a:ln>
                  <a:noFill/>
                </a:ln>
                <a:solidFill>
                  <a:srgbClr val="81A334"/>
                </a:solidFill>
                <a:effectLst/>
                <a:uLnTx/>
                <a:uFillTx/>
                <a:latin typeface="Raavi" pitchFamily="34" charset="0"/>
                <a:ea typeface="+mj-ea"/>
                <a:cs typeface="Raavi" pitchFamily="34" charset="0"/>
              </a:rPr>
              <a:t>Industrie </a:t>
            </a:r>
            <a:r>
              <a:rPr kumimoji="0" lang="fr-CH" sz="4800" b="1" i="0" u="none" strike="noStrike" kern="1200" cap="small" spc="0" normalizeH="0" noProof="0" dirty="0">
                <a:ln>
                  <a:noFill/>
                </a:ln>
                <a:solidFill>
                  <a:srgbClr val="81A334"/>
                </a:solidFill>
                <a:effectLst/>
                <a:uLnTx/>
                <a:uFillTx/>
                <a:latin typeface="Raavi" pitchFamily="34" charset="0"/>
                <a:ea typeface="+mj-ea"/>
                <a:cs typeface="Raavi" pitchFamily="34" charset="0"/>
              </a:rPr>
              <a:t>vaudoise</a:t>
            </a:r>
            <a:endParaRPr kumimoji="0" lang="fr-CH" sz="4800" b="1" i="0" u="none" strike="noStrike" kern="1200" cap="small" spc="0" normalizeH="0" baseline="0" noProof="0" dirty="0">
              <a:ln>
                <a:noFill/>
              </a:ln>
              <a:solidFill>
                <a:srgbClr val="81A334"/>
              </a:solidFill>
              <a:effectLst/>
              <a:uLnTx/>
              <a:uFillTx/>
              <a:latin typeface="Raavi" pitchFamily="34" charset="0"/>
              <a:ea typeface="+mj-ea"/>
              <a:cs typeface="Raavi" pitchFamily="34" charset="0"/>
            </a:endParaRPr>
          </a:p>
        </p:txBody>
      </p:sp>
      <p:pic>
        <p:nvPicPr>
          <p:cNvPr id="4" name="Image 3">
            <a:extLst>
              <a:ext uri="{FF2B5EF4-FFF2-40B4-BE49-F238E27FC236}">
                <a16:creationId xmlns:a16="http://schemas.microsoft.com/office/drawing/2014/main" id="{D0607CDB-3C6C-DAF3-6245-8F7ED5584123}"/>
              </a:ext>
            </a:extLst>
          </p:cNvPr>
          <p:cNvPicPr>
            <a:picLocks noChangeAspect="1"/>
          </p:cNvPicPr>
          <p:nvPr/>
        </p:nvPicPr>
        <p:blipFill>
          <a:blip r:embed="rId3"/>
          <a:stretch>
            <a:fillRect/>
          </a:stretch>
        </p:blipFill>
        <p:spPr>
          <a:xfrm>
            <a:off x="1783080" y="3158339"/>
            <a:ext cx="5788269" cy="9232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A5E6-44D0-C7D4-346D-206D8A9065B6}"/>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3799DDD8-88B8-606A-4802-24208DE290F1}"/>
              </a:ext>
            </a:extLst>
          </p:cNvPr>
          <p:cNvSpPr txBox="1">
            <a:spLocks/>
          </p:cNvSpPr>
          <p:nvPr/>
        </p:nvSpPr>
        <p:spPr>
          <a:xfrm>
            <a:off x="468313" y="188640"/>
            <a:ext cx="8229600" cy="1080120"/>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4400" b="0" i="0" u="none" strike="noStrike" kern="1200" cap="small" spc="0" normalizeH="0" baseline="0" noProof="0" dirty="0">
                <a:ln>
                  <a:noFill/>
                </a:ln>
                <a:solidFill>
                  <a:srgbClr val="81A334"/>
                </a:solidFill>
                <a:effectLst/>
                <a:uLnTx/>
                <a:uFillTx/>
                <a:latin typeface="Nirmala UI" pitchFamily="34" charset="0"/>
                <a:ea typeface="+mj-ea"/>
                <a:cs typeface="Nirmala UI" pitchFamily="34" charset="0"/>
              </a:rPr>
              <a:t>Industrie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2500" b="1" i="0" u="none" strike="noStrike" kern="1200" cap="none" spc="0" normalizeH="0" baseline="0" noProof="0" dirty="0">
                <a:ln>
                  <a:noFill/>
                </a:ln>
                <a:solidFill>
                  <a:srgbClr val="81A334"/>
                </a:solidFill>
                <a:effectLst/>
                <a:uLnTx/>
                <a:uFillTx/>
                <a:latin typeface="Arial" charset="0"/>
                <a:ea typeface="+mj-ea"/>
                <a:cs typeface="Arial" charset="0"/>
              </a:rPr>
              <a:t>Marche des affaires</a:t>
            </a:r>
            <a:endParaRPr kumimoji="0" lang="fr-FR" sz="2500" b="0" i="0" u="none" strike="noStrike" kern="1200" cap="none" spc="0" normalizeH="0" baseline="0" noProof="0" dirty="0">
              <a:ln>
                <a:noFill/>
              </a:ln>
              <a:solidFill>
                <a:srgbClr val="81A334"/>
              </a:solidFill>
              <a:effectLst/>
              <a:uLnTx/>
              <a:uFillTx/>
              <a:latin typeface="Nirmala UI" pitchFamily="34" charset="0"/>
              <a:ea typeface="+mj-ea"/>
              <a:cs typeface="Nirmala UI" pitchFamily="34" charset="0"/>
            </a:endParaRPr>
          </a:p>
        </p:txBody>
      </p:sp>
      <p:pic>
        <p:nvPicPr>
          <p:cNvPr id="7" name="Image 6">
            <a:extLst>
              <a:ext uri="{FF2B5EF4-FFF2-40B4-BE49-F238E27FC236}">
                <a16:creationId xmlns:a16="http://schemas.microsoft.com/office/drawing/2014/main" id="{1CF6942C-8309-A297-B70A-294BD2128C65}"/>
              </a:ext>
            </a:extLst>
          </p:cNvPr>
          <p:cNvPicPr>
            <a:picLocks noChangeAspect="1"/>
          </p:cNvPicPr>
          <p:nvPr/>
        </p:nvPicPr>
        <p:blipFill>
          <a:blip r:embed="rId3"/>
          <a:srcRect t="8407"/>
          <a:stretch/>
        </p:blipFill>
        <p:spPr>
          <a:xfrm>
            <a:off x="1288016" y="1916832"/>
            <a:ext cx="6356212" cy="4150567"/>
          </a:xfrm>
          <a:prstGeom prst="rect">
            <a:avLst/>
          </a:prstGeom>
        </p:spPr>
      </p:pic>
    </p:spTree>
    <p:extLst>
      <p:ext uri="{BB962C8B-B14F-4D97-AF65-F5344CB8AC3E}">
        <p14:creationId xmlns:p14="http://schemas.microsoft.com/office/powerpoint/2010/main" val="136969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A9DA3-D68D-FC54-929B-018B675FF007}"/>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9F836B81-E1E8-ABD0-B17B-08B87E5BE346}"/>
              </a:ext>
            </a:extLst>
          </p:cNvPr>
          <p:cNvSpPr txBox="1">
            <a:spLocks/>
          </p:cNvSpPr>
          <p:nvPr/>
        </p:nvSpPr>
        <p:spPr>
          <a:xfrm>
            <a:off x="468313" y="188640"/>
            <a:ext cx="8229600" cy="1080120"/>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4400" b="0" i="0" u="none" strike="noStrike" kern="1200" cap="small" spc="0" normalizeH="0" baseline="0" noProof="0" dirty="0">
                <a:ln>
                  <a:noFill/>
                </a:ln>
                <a:solidFill>
                  <a:srgbClr val="81A334"/>
                </a:solidFill>
                <a:effectLst/>
                <a:uLnTx/>
                <a:uFillTx/>
                <a:latin typeface="Nirmala UI" pitchFamily="34" charset="0"/>
                <a:ea typeface="+mj-ea"/>
                <a:cs typeface="Nirmala UI" pitchFamily="34" charset="0"/>
              </a:rPr>
              <a:t>Industrie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2500" b="1" i="0" u="none" strike="noStrike" kern="1200" cap="none" spc="0" normalizeH="0" baseline="0" noProof="0" dirty="0">
                <a:ln>
                  <a:noFill/>
                </a:ln>
                <a:solidFill>
                  <a:srgbClr val="81A334"/>
                </a:solidFill>
                <a:effectLst/>
                <a:uLnTx/>
                <a:uFillTx/>
                <a:latin typeface="Arial" charset="0"/>
                <a:ea typeface="+mj-ea"/>
                <a:cs typeface="Arial" charset="0"/>
              </a:rPr>
              <a:t>Entrées de commandes</a:t>
            </a:r>
            <a:endParaRPr kumimoji="0" lang="fr-FR" sz="2500" b="0" i="0" u="none" strike="noStrike" kern="1200" cap="none" spc="0" normalizeH="0" baseline="0" noProof="0" dirty="0">
              <a:ln>
                <a:noFill/>
              </a:ln>
              <a:solidFill>
                <a:srgbClr val="81A334"/>
              </a:solidFill>
              <a:effectLst/>
              <a:uLnTx/>
              <a:uFillTx/>
              <a:latin typeface="Nirmala UI" pitchFamily="34" charset="0"/>
              <a:ea typeface="+mj-ea"/>
              <a:cs typeface="Nirmala UI" pitchFamily="34" charset="0"/>
            </a:endParaRPr>
          </a:p>
        </p:txBody>
      </p:sp>
      <p:pic>
        <p:nvPicPr>
          <p:cNvPr id="7" name="Image 6">
            <a:extLst>
              <a:ext uri="{FF2B5EF4-FFF2-40B4-BE49-F238E27FC236}">
                <a16:creationId xmlns:a16="http://schemas.microsoft.com/office/drawing/2014/main" id="{E6C1E4BF-8BA2-B479-9D7B-361CC1F5DFDD}"/>
              </a:ext>
            </a:extLst>
          </p:cNvPr>
          <p:cNvPicPr>
            <a:picLocks noChangeAspect="1"/>
          </p:cNvPicPr>
          <p:nvPr/>
        </p:nvPicPr>
        <p:blipFill>
          <a:blip r:embed="rId3"/>
          <a:srcRect t="6861"/>
          <a:stretch/>
        </p:blipFill>
        <p:spPr>
          <a:xfrm>
            <a:off x="1454756" y="1993835"/>
            <a:ext cx="6130753" cy="4118207"/>
          </a:xfrm>
          <a:prstGeom prst="rect">
            <a:avLst/>
          </a:prstGeom>
        </p:spPr>
      </p:pic>
    </p:spTree>
    <p:extLst>
      <p:ext uri="{BB962C8B-B14F-4D97-AF65-F5344CB8AC3E}">
        <p14:creationId xmlns:p14="http://schemas.microsoft.com/office/powerpoint/2010/main" val="426684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CA1D-84FF-1A60-CB74-D6F14BF3A1EC}"/>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9C7F1DCA-4708-7397-D5EC-F4491C376D99}"/>
              </a:ext>
            </a:extLst>
          </p:cNvPr>
          <p:cNvSpPr txBox="1">
            <a:spLocks/>
          </p:cNvSpPr>
          <p:nvPr/>
        </p:nvSpPr>
        <p:spPr>
          <a:xfrm>
            <a:off x="468313" y="188640"/>
            <a:ext cx="8229600" cy="1080120"/>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4400" b="0" i="0" u="none" strike="noStrike" kern="1200" cap="small" spc="0" normalizeH="0" baseline="0" noProof="0" dirty="0">
                <a:ln>
                  <a:noFill/>
                </a:ln>
                <a:solidFill>
                  <a:srgbClr val="81A334"/>
                </a:solidFill>
                <a:effectLst/>
                <a:uLnTx/>
                <a:uFillTx/>
                <a:latin typeface="Nirmala UI" pitchFamily="34" charset="0"/>
                <a:ea typeface="+mj-ea"/>
                <a:cs typeface="Nirmala UI" pitchFamily="34" charset="0"/>
              </a:rPr>
              <a:t>Industrie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2500" b="1" i="0" u="none" strike="noStrike" kern="1200" cap="none" spc="0" normalizeH="0" baseline="0" noProof="0" dirty="0">
                <a:ln>
                  <a:noFill/>
                </a:ln>
                <a:solidFill>
                  <a:srgbClr val="81A334"/>
                </a:solidFill>
                <a:effectLst/>
                <a:uLnTx/>
                <a:uFillTx/>
                <a:latin typeface="Arial" charset="0"/>
                <a:ea typeface="+mj-ea"/>
                <a:cs typeface="Arial" charset="0"/>
              </a:rPr>
              <a:t>Marche des affaires</a:t>
            </a:r>
            <a:endParaRPr kumimoji="0" lang="fr-FR" sz="2500" b="0" i="0" u="none" strike="noStrike" kern="1200" cap="none" spc="0" normalizeH="0" baseline="0" noProof="0" dirty="0">
              <a:ln>
                <a:noFill/>
              </a:ln>
              <a:solidFill>
                <a:srgbClr val="81A334"/>
              </a:solidFill>
              <a:effectLst/>
              <a:uLnTx/>
              <a:uFillTx/>
              <a:latin typeface="Nirmala UI" pitchFamily="34" charset="0"/>
              <a:ea typeface="+mj-ea"/>
              <a:cs typeface="Nirmala UI" pitchFamily="34" charset="0"/>
            </a:endParaRPr>
          </a:p>
        </p:txBody>
      </p:sp>
      <p:pic>
        <p:nvPicPr>
          <p:cNvPr id="7" name="Image 6">
            <a:extLst>
              <a:ext uri="{FF2B5EF4-FFF2-40B4-BE49-F238E27FC236}">
                <a16:creationId xmlns:a16="http://schemas.microsoft.com/office/drawing/2014/main" id="{587AADA7-C89E-F215-97A2-9AD78F0F0ABB}"/>
              </a:ext>
            </a:extLst>
          </p:cNvPr>
          <p:cNvPicPr>
            <a:picLocks noChangeAspect="1"/>
          </p:cNvPicPr>
          <p:nvPr/>
        </p:nvPicPr>
        <p:blipFill>
          <a:blip r:embed="rId3"/>
          <a:stretch>
            <a:fillRect/>
          </a:stretch>
        </p:blipFill>
        <p:spPr>
          <a:xfrm>
            <a:off x="611381" y="1405659"/>
            <a:ext cx="4104636" cy="2915130"/>
          </a:xfrm>
          <a:prstGeom prst="rect">
            <a:avLst/>
          </a:prstGeom>
        </p:spPr>
      </p:pic>
      <p:pic>
        <p:nvPicPr>
          <p:cNvPr id="10" name="Image 9">
            <a:extLst>
              <a:ext uri="{FF2B5EF4-FFF2-40B4-BE49-F238E27FC236}">
                <a16:creationId xmlns:a16="http://schemas.microsoft.com/office/drawing/2014/main" id="{2BBA7AF9-92A0-34BF-101C-9581F247337A}"/>
              </a:ext>
            </a:extLst>
          </p:cNvPr>
          <p:cNvPicPr>
            <a:picLocks noChangeAspect="1"/>
          </p:cNvPicPr>
          <p:nvPr/>
        </p:nvPicPr>
        <p:blipFill>
          <a:blip r:embed="rId4"/>
          <a:stretch>
            <a:fillRect/>
          </a:stretch>
        </p:blipFill>
        <p:spPr>
          <a:xfrm>
            <a:off x="4716016" y="3759751"/>
            <a:ext cx="4147264" cy="2837601"/>
          </a:xfrm>
          <a:prstGeom prst="rect">
            <a:avLst/>
          </a:prstGeom>
        </p:spPr>
      </p:pic>
    </p:spTree>
    <p:extLst>
      <p:ext uri="{BB962C8B-B14F-4D97-AF65-F5344CB8AC3E}">
        <p14:creationId xmlns:p14="http://schemas.microsoft.com/office/powerpoint/2010/main" val="1182854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BB5-DCD6-64A9-291B-15CA7D93251A}"/>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82141A26-81B8-C5B8-A1A1-D7106A70A36A}"/>
              </a:ext>
            </a:extLst>
          </p:cNvPr>
          <p:cNvSpPr txBox="1">
            <a:spLocks/>
          </p:cNvSpPr>
          <p:nvPr/>
        </p:nvSpPr>
        <p:spPr>
          <a:xfrm>
            <a:off x="468313" y="188640"/>
            <a:ext cx="8229600" cy="1080120"/>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4400" b="0" i="0" u="none" strike="noStrike" kern="1200" cap="small" spc="0" normalizeH="0" baseline="0" noProof="0" dirty="0">
                <a:ln>
                  <a:noFill/>
                </a:ln>
                <a:solidFill>
                  <a:srgbClr val="81A334"/>
                </a:solidFill>
                <a:effectLst/>
                <a:uLnTx/>
                <a:uFillTx/>
                <a:latin typeface="Nirmala UI" pitchFamily="34" charset="0"/>
                <a:ea typeface="+mj-ea"/>
                <a:cs typeface="Nirmala UI" pitchFamily="34" charset="0"/>
              </a:rPr>
              <a:t>Industrie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2500" b="1" i="0" u="none" strike="noStrike" kern="1200" cap="none" spc="0" normalizeH="0" baseline="0" noProof="0" dirty="0">
                <a:ln>
                  <a:noFill/>
                </a:ln>
                <a:solidFill>
                  <a:srgbClr val="81A334"/>
                </a:solidFill>
                <a:effectLst/>
                <a:uLnTx/>
                <a:uFillTx/>
                <a:latin typeface="Arial" charset="0"/>
                <a:ea typeface="+mj-ea"/>
                <a:cs typeface="Arial" charset="0"/>
              </a:rPr>
              <a:t>Perspectives</a:t>
            </a:r>
            <a:endParaRPr kumimoji="0" lang="fr-FR" sz="2500" b="0" i="0" u="none" strike="noStrike" kern="1200" cap="none" spc="0" normalizeH="0" baseline="0" noProof="0" dirty="0">
              <a:ln>
                <a:noFill/>
              </a:ln>
              <a:solidFill>
                <a:srgbClr val="81A334"/>
              </a:solidFill>
              <a:effectLst/>
              <a:uLnTx/>
              <a:uFillTx/>
              <a:latin typeface="Nirmala UI" pitchFamily="34" charset="0"/>
              <a:ea typeface="+mj-ea"/>
              <a:cs typeface="Nirmala UI" pitchFamily="34" charset="0"/>
            </a:endParaRPr>
          </a:p>
        </p:txBody>
      </p:sp>
      <p:sp>
        <p:nvSpPr>
          <p:cNvPr id="8" name="ZoneTexte 7">
            <a:extLst>
              <a:ext uri="{FF2B5EF4-FFF2-40B4-BE49-F238E27FC236}">
                <a16:creationId xmlns:a16="http://schemas.microsoft.com/office/drawing/2014/main" id="{5A5E1053-371A-EC89-4EA2-9856CFFE4957}"/>
              </a:ext>
            </a:extLst>
          </p:cNvPr>
          <p:cNvSpPr txBox="1"/>
          <p:nvPr/>
        </p:nvSpPr>
        <p:spPr>
          <a:xfrm>
            <a:off x="2430016" y="1353935"/>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Calibri" panose="020F0502020204030204" pitchFamily="34" charset="0"/>
                <a:ea typeface="+mn-ea"/>
                <a:cs typeface="Calibri" panose="020F0502020204030204" pitchFamily="34" charset="0"/>
              </a:defRPr>
            </a:pPr>
            <a:r>
              <a:rPr kumimoji="0" lang="fr-CH"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Evolution des entrées de commandes </a:t>
            </a:r>
          </a:p>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Calibri" panose="020F0502020204030204" pitchFamily="34" charset="0"/>
                <a:ea typeface="+mn-ea"/>
                <a:cs typeface="Calibri" panose="020F0502020204030204" pitchFamily="34" charset="0"/>
              </a:defRPr>
            </a:pPr>
            <a:r>
              <a:rPr kumimoji="0" lang="fr-CH"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perspectives à 3 mois</a:t>
            </a:r>
          </a:p>
        </p:txBody>
      </p:sp>
      <p:pic>
        <p:nvPicPr>
          <p:cNvPr id="7" name="Image 6">
            <a:extLst>
              <a:ext uri="{FF2B5EF4-FFF2-40B4-BE49-F238E27FC236}">
                <a16:creationId xmlns:a16="http://schemas.microsoft.com/office/drawing/2014/main" id="{A6658371-9DFD-35AD-90C3-FFA3A646F507}"/>
              </a:ext>
            </a:extLst>
          </p:cNvPr>
          <p:cNvPicPr>
            <a:picLocks noChangeAspect="1"/>
          </p:cNvPicPr>
          <p:nvPr/>
        </p:nvPicPr>
        <p:blipFill>
          <a:blip r:embed="rId3"/>
          <a:srcRect t="9265"/>
          <a:stretch/>
        </p:blipFill>
        <p:spPr>
          <a:xfrm>
            <a:off x="1482416" y="2396691"/>
            <a:ext cx="5861660" cy="3795885"/>
          </a:xfrm>
          <a:prstGeom prst="rect">
            <a:avLst/>
          </a:prstGeom>
        </p:spPr>
      </p:pic>
    </p:spTree>
    <p:extLst>
      <p:ext uri="{BB962C8B-B14F-4D97-AF65-F5344CB8AC3E}">
        <p14:creationId xmlns:p14="http://schemas.microsoft.com/office/powerpoint/2010/main" val="293759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custDataLst>
              <p:tags r:id="rId1"/>
            </p:custDataLst>
          </p:nvPr>
        </p:nvSpPr>
        <p:spPr bwMode="auto">
          <a:xfrm>
            <a:off x="611560" y="4149080"/>
            <a:ext cx="8001000" cy="1366664"/>
          </a:xfrm>
          <a:prstGeom prst="rect">
            <a:avLst/>
          </a:prstGeom>
          <a:noFill/>
          <a:ln w="9525">
            <a:noFill/>
            <a:miter lim="800000"/>
            <a:headEnd/>
            <a:tailEnd/>
          </a:ln>
        </p:spPr>
        <p:txBody>
          <a:bodyPr/>
          <a:lstStyle/>
          <a:p>
            <a:pPr marL="342900" indent="-342900" algn="ctr">
              <a:spcBef>
                <a:spcPct val="20000"/>
              </a:spcBef>
            </a:pPr>
            <a:r>
              <a:rPr lang="fr-FR" altLang="fr-FR" sz="3200">
                <a:latin typeface="Univers" pitchFamily="34" charset="0"/>
                <a:cs typeface="Arial" charset="0"/>
              </a:rPr>
              <a:t>Jean-Pascal </a:t>
            </a:r>
            <a:r>
              <a:rPr lang="fr-FR" altLang="fr-FR" sz="3200" err="1">
                <a:latin typeface="Univers" pitchFamily="34" charset="0"/>
                <a:cs typeface="Arial" charset="0"/>
              </a:rPr>
              <a:t>Baechler</a:t>
            </a:r>
            <a:br>
              <a:rPr lang="fr-FR" altLang="fr-FR" sz="4000">
                <a:latin typeface="Univers" pitchFamily="34" charset="0"/>
                <a:cs typeface="Arial" charset="0"/>
              </a:rPr>
            </a:br>
            <a:r>
              <a:rPr lang="fr-FR" altLang="fr-FR" sz="2800">
                <a:latin typeface="Univers" pitchFamily="34" charset="0"/>
                <a:cs typeface="Arial" charset="0"/>
              </a:rPr>
              <a:t>BCV</a:t>
            </a:r>
            <a:r>
              <a:rPr lang="fr-FR" altLang="fr-FR" sz="4000">
                <a:latin typeface="Univers" pitchFamily="34" charset="0"/>
                <a:cs typeface="Arial" charset="0"/>
              </a:rPr>
              <a:t> </a:t>
            </a:r>
            <a:br>
              <a:rPr lang="fr-FR" altLang="fr-FR" sz="4400">
                <a:latin typeface="Univers" pitchFamily="34" charset="0"/>
                <a:cs typeface="Arial" charset="0"/>
              </a:rPr>
            </a:br>
            <a:endParaRPr lang="fr-FR" altLang="fr-FR" sz="4400">
              <a:latin typeface="Univers" pitchFamily="34" charset="0"/>
              <a:cs typeface="Arial" charset="0"/>
            </a:endParaRPr>
          </a:p>
        </p:txBody>
      </p:sp>
      <p:sp>
        <p:nvSpPr>
          <p:cNvPr id="5" name="Titre 3"/>
          <p:cNvSpPr txBox="1">
            <a:spLocks/>
          </p:cNvSpPr>
          <p:nvPr/>
        </p:nvSpPr>
        <p:spPr>
          <a:xfrm>
            <a:off x="1547664" y="2780928"/>
            <a:ext cx="6622504"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rPr>
              <a:t>Contexte économique mondial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8313" y="188640"/>
            <a:ext cx="8229600" cy="1080120"/>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4400" b="0" i="0" u="none" strike="noStrike" kern="1200" cap="small" spc="0" normalizeH="0" baseline="0" noProof="0" dirty="0">
                <a:ln>
                  <a:noFill/>
                </a:ln>
                <a:solidFill>
                  <a:srgbClr val="81A334"/>
                </a:solidFill>
                <a:effectLst/>
                <a:uLnTx/>
                <a:uFillTx/>
                <a:latin typeface="Nirmala UI" pitchFamily="34" charset="0"/>
                <a:ea typeface="+mj-ea"/>
                <a:cs typeface="Nirmala UI" pitchFamily="34" charset="0"/>
              </a:rPr>
              <a:t>Industrie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2500" b="1" i="0" u="none" strike="noStrike" kern="1200" cap="none" spc="0" normalizeH="0" baseline="0" noProof="0" dirty="0">
                <a:ln>
                  <a:noFill/>
                </a:ln>
                <a:solidFill>
                  <a:srgbClr val="81A334"/>
                </a:solidFill>
                <a:effectLst/>
                <a:uLnTx/>
                <a:uFillTx/>
                <a:latin typeface="Arial" charset="0"/>
                <a:ea typeface="+mj-ea"/>
                <a:cs typeface="Arial" charset="0"/>
              </a:rPr>
              <a:t>Perspectives</a:t>
            </a:r>
            <a:endParaRPr kumimoji="0" lang="fr-FR" sz="2500" b="0" i="0" u="none" strike="noStrike" kern="1200" cap="none" spc="0" normalizeH="0" baseline="0" noProof="0" dirty="0">
              <a:ln>
                <a:noFill/>
              </a:ln>
              <a:solidFill>
                <a:srgbClr val="81A334"/>
              </a:solidFill>
              <a:effectLst/>
              <a:uLnTx/>
              <a:uFillTx/>
              <a:latin typeface="Nirmala UI" pitchFamily="34" charset="0"/>
              <a:ea typeface="+mj-ea"/>
              <a:cs typeface="Nirmala UI" pitchFamily="34" charset="0"/>
            </a:endParaRPr>
          </a:p>
        </p:txBody>
      </p:sp>
      <p:sp>
        <p:nvSpPr>
          <p:cNvPr id="8" name="ZoneTexte 7">
            <a:extLst>
              <a:ext uri="{FF2B5EF4-FFF2-40B4-BE49-F238E27FC236}">
                <a16:creationId xmlns:a16="http://schemas.microsoft.com/office/drawing/2014/main" id="{560F52F9-199C-9861-45E0-0406527C07DA}"/>
              </a:ext>
            </a:extLst>
          </p:cNvPr>
          <p:cNvSpPr txBox="1"/>
          <p:nvPr/>
        </p:nvSpPr>
        <p:spPr>
          <a:xfrm>
            <a:off x="2430016" y="1353935"/>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Calibri" panose="020F0502020204030204" pitchFamily="34" charset="0"/>
                <a:ea typeface="+mn-ea"/>
                <a:cs typeface="Calibri" panose="020F0502020204030204" pitchFamily="34" charset="0"/>
              </a:defRPr>
            </a:pPr>
            <a:r>
              <a:rPr kumimoji="0" lang="fr-CH"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Evolution des effectifs</a:t>
            </a:r>
          </a:p>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solidFill>
                <a:latin typeface="Calibri" panose="020F0502020204030204" pitchFamily="34" charset="0"/>
                <a:ea typeface="+mn-ea"/>
                <a:cs typeface="Calibri" panose="020F0502020204030204" pitchFamily="34" charset="0"/>
              </a:defRPr>
            </a:pPr>
            <a:r>
              <a:rPr kumimoji="0" lang="fr-CH"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perspectives à 3 mois</a:t>
            </a:r>
          </a:p>
        </p:txBody>
      </p:sp>
      <p:pic>
        <p:nvPicPr>
          <p:cNvPr id="7" name="Image 6">
            <a:extLst>
              <a:ext uri="{FF2B5EF4-FFF2-40B4-BE49-F238E27FC236}">
                <a16:creationId xmlns:a16="http://schemas.microsoft.com/office/drawing/2014/main" id="{ABB1D861-01F8-4E45-B914-98617D41BD58}"/>
              </a:ext>
            </a:extLst>
          </p:cNvPr>
          <p:cNvPicPr>
            <a:picLocks noChangeAspect="1"/>
          </p:cNvPicPr>
          <p:nvPr/>
        </p:nvPicPr>
        <p:blipFill>
          <a:blip r:embed="rId3"/>
          <a:stretch>
            <a:fillRect/>
          </a:stretch>
        </p:blipFill>
        <p:spPr>
          <a:xfrm>
            <a:off x="1758956" y="2037792"/>
            <a:ext cx="5626088" cy="4033580"/>
          </a:xfrm>
          <a:prstGeom prst="rect">
            <a:avLst/>
          </a:prstGeom>
        </p:spPr>
      </p:pic>
    </p:spTree>
    <p:extLst>
      <p:ext uri="{BB962C8B-B14F-4D97-AF65-F5344CB8AC3E}">
        <p14:creationId xmlns:p14="http://schemas.microsoft.com/office/powerpoint/2010/main" val="11674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custDataLst>
              <p:tags r:id="rId1"/>
            </p:custDataLst>
          </p:nvPr>
        </p:nvSpPr>
        <p:spPr bwMode="auto">
          <a:xfrm>
            <a:off x="673440" y="5013176"/>
            <a:ext cx="8001000" cy="1080120"/>
          </a:xfrm>
          <a:prstGeom prst="rect">
            <a:avLst/>
          </a:prstGeom>
          <a:noFill/>
          <a:ln w="9525">
            <a:noFill/>
            <a:miter lim="800000"/>
            <a:headEnd/>
            <a:tailEnd/>
          </a:ln>
        </p:spPr>
        <p:txBody>
          <a:bodyPr/>
          <a:lstStyle/>
          <a:p>
            <a:pPr marL="342900" indent="-342900" algn="ctr">
              <a:spcBef>
                <a:spcPct val="20000"/>
              </a:spcBef>
            </a:pPr>
            <a:r>
              <a:rPr lang="fr-FR" altLang="fr-FR" sz="3200" dirty="0">
                <a:latin typeface="Univers" pitchFamily="34" charset="0"/>
                <a:cs typeface="Arial" charset="0"/>
              </a:rPr>
              <a:t>Michaël </a:t>
            </a:r>
            <a:r>
              <a:rPr lang="fr-FR" altLang="fr-FR" sz="3200" dirty="0" err="1">
                <a:latin typeface="Univers" pitchFamily="34" charset="0"/>
                <a:cs typeface="Arial" charset="0"/>
              </a:rPr>
              <a:t>Würzner</a:t>
            </a:r>
            <a:endParaRPr lang="fr-FR" altLang="fr-FR" sz="3200" dirty="0">
              <a:latin typeface="Univers" pitchFamily="34" charset="0"/>
              <a:cs typeface="Arial" charset="0"/>
            </a:endParaRPr>
          </a:p>
          <a:p>
            <a:pPr marL="342900" indent="-342900" algn="ctr">
              <a:spcBef>
                <a:spcPct val="20000"/>
              </a:spcBef>
            </a:pPr>
            <a:r>
              <a:rPr lang="fr-FR" altLang="fr-FR" sz="3200" dirty="0">
                <a:latin typeface="Univers" pitchFamily="34" charset="0"/>
                <a:cs typeface="Arial" charset="0"/>
              </a:rPr>
              <a:t>Vaud Promotion</a:t>
            </a:r>
          </a:p>
        </p:txBody>
      </p:sp>
      <p:sp>
        <p:nvSpPr>
          <p:cNvPr id="5" name="Titre 3"/>
          <p:cNvSpPr txBox="1">
            <a:spLocks/>
          </p:cNvSpPr>
          <p:nvPr/>
        </p:nvSpPr>
        <p:spPr>
          <a:xfrm>
            <a:off x="943368" y="2178121"/>
            <a:ext cx="7461143"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rPr>
              <a:t>Hôtellerie-restauration </a:t>
            </a:r>
            <a:r>
              <a:rPr kumimoji="0" lang="fr-CH" sz="4800" b="1" i="0" u="none" strike="noStrike" kern="1200" cap="small" spc="0" normalizeH="0" noProof="0">
                <a:ln>
                  <a:noFill/>
                </a:ln>
                <a:solidFill>
                  <a:srgbClr val="81A334"/>
                </a:solidFill>
                <a:effectLst/>
                <a:uLnTx/>
                <a:uFillTx/>
                <a:latin typeface="Raavi" pitchFamily="34" charset="0"/>
                <a:ea typeface="+mj-ea"/>
                <a:cs typeface="Raavi" pitchFamily="34" charset="0"/>
              </a:rPr>
              <a:t>vaudoise</a:t>
            </a:r>
            <a:endPar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endParaRPr>
          </a:p>
        </p:txBody>
      </p:sp>
      <p:pic>
        <p:nvPicPr>
          <p:cNvPr id="4" name="Image 3">
            <a:extLst>
              <a:ext uri="{FF2B5EF4-FFF2-40B4-BE49-F238E27FC236}">
                <a16:creationId xmlns:a16="http://schemas.microsoft.com/office/drawing/2014/main" id="{3CDE92BB-D4CA-341C-4BE6-7DE72BFBABA4}"/>
              </a:ext>
            </a:extLst>
          </p:cNvPr>
          <p:cNvPicPr>
            <a:picLocks noChangeAspect="1"/>
          </p:cNvPicPr>
          <p:nvPr/>
        </p:nvPicPr>
        <p:blipFill>
          <a:blip r:embed="rId3"/>
          <a:stretch>
            <a:fillRect/>
          </a:stretch>
        </p:blipFill>
        <p:spPr>
          <a:xfrm>
            <a:off x="572856" y="3392400"/>
            <a:ext cx="8269392" cy="74331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40930"/>
          </a:xfrm>
        </p:spPr>
        <p:txBody>
          <a:bodyPr/>
          <a:lstStyle/>
          <a:p>
            <a:r>
              <a:rPr lang="fr-CH" sz="4000" dirty="0"/>
              <a:t>Bilan Hôtellerie (</a:t>
            </a:r>
            <a:r>
              <a:rPr lang="fr-CH" sz="4000" dirty="0" err="1"/>
              <a:t>jui</a:t>
            </a:r>
            <a:r>
              <a:rPr lang="fr-CH" sz="4000" dirty="0"/>
              <a:t>-sep 24)</a:t>
            </a:r>
          </a:p>
        </p:txBody>
      </p:sp>
      <p:pic>
        <p:nvPicPr>
          <p:cNvPr id="4" name="Image 3">
            <a:extLst>
              <a:ext uri="{FF2B5EF4-FFF2-40B4-BE49-F238E27FC236}">
                <a16:creationId xmlns:a16="http://schemas.microsoft.com/office/drawing/2014/main" id="{B71BDA20-D8DD-6EC1-2E3E-315AB6704472}"/>
              </a:ext>
            </a:extLst>
          </p:cNvPr>
          <p:cNvPicPr>
            <a:picLocks noChangeAspect="1"/>
          </p:cNvPicPr>
          <p:nvPr/>
        </p:nvPicPr>
        <p:blipFill>
          <a:blip r:embed="rId3"/>
          <a:stretch>
            <a:fillRect/>
          </a:stretch>
        </p:blipFill>
        <p:spPr>
          <a:xfrm>
            <a:off x="4398264" y="1410614"/>
            <a:ext cx="4344938" cy="2246986"/>
          </a:xfrm>
          <a:prstGeom prst="rect">
            <a:avLst/>
          </a:prstGeom>
        </p:spPr>
      </p:pic>
      <p:pic>
        <p:nvPicPr>
          <p:cNvPr id="6" name="Image 5">
            <a:extLst>
              <a:ext uri="{FF2B5EF4-FFF2-40B4-BE49-F238E27FC236}">
                <a16:creationId xmlns:a16="http://schemas.microsoft.com/office/drawing/2014/main" id="{A8F4927B-77A4-70C0-2648-A252DE1466E7}"/>
              </a:ext>
            </a:extLst>
          </p:cNvPr>
          <p:cNvPicPr>
            <a:picLocks noChangeAspect="1"/>
          </p:cNvPicPr>
          <p:nvPr/>
        </p:nvPicPr>
        <p:blipFill>
          <a:blip r:embed="rId4"/>
          <a:stretch>
            <a:fillRect/>
          </a:stretch>
        </p:blipFill>
        <p:spPr>
          <a:xfrm>
            <a:off x="899592" y="3501007"/>
            <a:ext cx="3384376" cy="2703871"/>
          </a:xfrm>
          <a:prstGeom prst="rect">
            <a:avLst/>
          </a:prstGeom>
        </p:spPr>
      </p:pic>
      <p:sp>
        <p:nvSpPr>
          <p:cNvPr id="3" name="ZoneTexte 2">
            <a:extLst>
              <a:ext uri="{FF2B5EF4-FFF2-40B4-BE49-F238E27FC236}">
                <a16:creationId xmlns:a16="http://schemas.microsoft.com/office/drawing/2014/main" id="{3BB08F66-D6BA-9537-6AD3-9EB912A99AB1}"/>
              </a:ext>
            </a:extLst>
          </p:cNvPr>
          <p:cNvSpPr txBox="1"/>
          <p:nvPr/>
        </p:nvSpPr>
        <p:spPr>
          <a:xfrm>
            <a:off x="587600" y="1556792"/>
            <a:ext cx="367240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&gt;1/2 des structures interrogées sont satisfaites de la marche des affaires cet été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Fréquentation en hausse pour 43% des sondés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5" name="ZoneTexte 4">
            <a:extLst>
              <a:ext uri="{FF2B5EF4-FFF2-40B4-BE49-F238E27FC236}">
                <a16:creationId xmlns:a16="http://schemas.microsoft.com/office/drawing/2014/main" id="{23D6B611-8F7D-8427-17B6-62A4788B0F20}"/>
              </a:ext>
            </a:extLst>
          </p:cNvPr>
          <p:cNvSpPr txBox="1"/>
          <p:nvPr/>
        </p:nvSpPr>
        <p:spPr>
          <a:xfrm>
            <a:off x="4572000" y="4011259"/>
            <a:ext cx="367240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51% des hôtels interrogés déplorent une baisse de leur chiffre d’affaires.</a:t>
            </a: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2322668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32370"/>
          </a:xfrm>
        </p:spPr>
        <p:txBody>
          <a:bodyPr/>
          <a:lstStyle/>
          <a:p>
            <a:r>
              <a:rPr lang="fr-CH" sz="4000" dirty="0"/>
              <a:t>Perspectives Hôtellerie</a:t>
            </a:r>
          </a:p>
        </p:txBody>
      </p:sp>
      <p:pic>
        <p:nvPicPr>
          <p:cNvPr id="5" name="Image 4">
            <a:extLst>
              <a:ext uri="{FF2B5EF4-FFF2-40B4-BE49-F238E27FC236}">
                <a16:creationId xmlns:a16="http://schemas.microsoft.com/office/drawing/2014/main" id="{32E308AC-EE75-7980-9E72-6097272B5113}"/>
              </a:ext>
            </a:extLst>
          </p:cNvPr>
          <p:cNvPicPr>
            <a:picLocks noChangeAspect="1"/>
          </p:cNvPicPr>
          <p:nvPr/>
        </p:nvPicPr>
        <p:blipFill>
          <a:blip r:embed="rId3"/>
          <a:stretch>
            <a:fillRect/>
          </a:stretch>
        </p:blipFill>
        <p:spPr>
          <a:xfrm>
            <a:off x="4923992" y="1124712"/>
            <a:ext cx="3223312" cy="3668886"/>
          </a:xfrm>
          <a:prstGeom prst="rect">
            <a:avLst/>
          </a:prstGeom>
        </p:spPr>
      </p:pic>
      <p:pic>
        <p:nvPicPr>
          <p:cNvPr id="8" name="Image 7">
            <a:extLst>
              <a:ext uri="{FF2B5EF4-FFF2-40B4-BE49-F238E27FC236}">
                <a16:creationId xmlns:a16="http://schemas.microsoft.com/office/drawing/2014/main" id="{E2AD0AA6-418B-624E-C56D-537F6448E095}"/>
              </a:ext>
            </a:extLst>
          </p:cNvPr>
          <p:cNvPicPr>
            <a:picLocks noChangeAspect="1"/>
          </p:cNvPicPr>
          <p:nvPr/>
        </p:nvPicPr>
        <p:blipFill>
          <a:blip r:embed="rId4"/>
          <a:stretch>
            <a:fillRect/>
          </a:stretch>
        </p:blipFill>
        <p:spPr>
          <a:xfrm>
            <a:off x="758917" y="4198780"/>
            <a:ext cx="3674759" cy="2204856"/>
          </a:xfrm>
          <a:prstGeom prst="rect">
            <a:avLst/>
          </a:prstGeom>
        </p:spPr>
      </p:pic>
      <p:sp>
        <p:nvSpPr>
          <p:cNvPr id="3" name="ZoneTexte 2">
            <a:extLst>
              <a:ext uri="{FF2B5EF4-FFF2-40B4-BE49-F238E27FC236}">
                <a16:creationId xmlns:a16="http://schemas.microsoft.com/office/drawing/2014/main" id="{1322D254-6E66-7CD3-1B70-E5BEC07AF265}"/>
              </a:ext>
            </a:extLst>
          </p:cNvPr>
          <p:cNvSpPr txBox="1"/>
          <p:nvPr/>
        </p:nvSpPr>
        <p:spPr>
          <a:xfrm>
            <a:off x="1115616" y="1556792"/>
            <a:ext cx="2736304"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Baisse fréquentation, notamment suisse.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¾ prévoient une stabilité de leur effectif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2/3 vont maintenir leurs tarifs.</a:t>
            </a: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370150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68362"/>
          </a:xfrm>
        </p:spPr>
        <p:txBody>
          <a:bodyPr/>
          <a:lstStyle/>
          <a:p>
            <a:r>
              <a:rPr lang="fr-CH" sz="4000" dirty="0"/>
              <a:t>Bilan Restauration</a:t>
            </a:r>
          </a:p>
        </p:txBody>
      </p:sp>
      <p:pic>
        <p:nvPicPr>
          <p:cNvPr id="5" name="Image 4">
            <a:extLst>
              <a:ext uri="{FF2B5EF4-FFF2-40B4-BE49-F238E27FC236}">
                <a16:creationId xmlns:a16="http://schemas.microsoft.com/office/drawing/2014/main" id="{46F389F6-5D4E-BD52-7777-C4FE17626F99}"/>
              </a:ext>
            </a:extLst>
          </p:cNvPr>
          <p:cNvPicPr>
            <a:picLocks noChangeAspect="1"/>
          </p:cNvPicPr>
          <p:nvPr/>
        </p:nvPicPr>
        <p:blipFill>
          <a:blip r:embed="rId3"/>
          <a:stretch>
            <a:fillRect/>
          </a:stretch>
        </p:blipFill>
        <p:spPr>
          <a:xfrm>
            <a:off x="4877162" y="1197362"/>
            <a:ext cx="3586005" cy="2969364"/>
          </a:xfrm>
          <a:prstGeom prst="rect">
            <a:avLst/>
          </a:prstGeom>
        </p:spPr>
      </p:pic>
      <p:pic>
        <p:nvPicPr>
          <p:cNvPr id="8" name="Image 7">
            <a:extLst>
              <a:ext uri="{FF2B5EF4-FFF2-40B4-BE49-F238E27FC236}">
                <a16:creationId xmlns:a16="http://schemas.microsoft.com/office/drawing/2014/main" id="{508F83D2-EBB3-23F4-B577-B7BF056D70D8}"/>
              </a:ext>
            </a:extLst>
          </p:cNvPr>
          <p:cNvPicPr>
            <a:picLocks noChangeAspect="1"/>
          </p:cNvPicPr>
          <p:nvPr/>
        </p:nvPicPr>
        <p:blipFill>
          <a:blip r:embed="rId4"/>
          <a:stretch>
            <a:fillRect/>
          </a:stretch>
        </p:blipFill>
        <p:spPr>
          <a:xfrm>
            <a:off x="680833" y="3561767"/>
            <a:ext cx="3818387" cy="3021595"/>
          </a:xfrm>
          <a:prstGeom prst="rect">
            <a:avLst/>
          </a:prstGeom>
        </p:spPr>
      </p:pic>
      <p:sp>
        <p:nvSpPr>
          <p:cNvPr id="3" name="ZoneTexte 2">
            <a:extLst>
              <a:ext uri="{FF2B5EF4-FFF2-40B4-BE49-F238E27FC236}">
                <a16:creationId xmlns:a16="http://schemas.microsoft.com/office/drawing/2014/main" id="{EA95D662-3306-05C8-6CC4-A4A24E45AA4D}"/>
              </a:ext>
            </a:extLst>
          </p:cNvPr>
          <p:cNvSpPr txBox="1"/>
          <p:nvPr/>
        </p:nvSpPr>
        <p:spPr>
          <a:xfrm>
            <a:off x="971600" y="1686864"/>
            <a:ext cx="331236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Situation plus critique: 2x plus de personnes voient leur verre vide plutôt que leur verre plein. </a:t>
            </a: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4" name="ZoneTexte 3">
            <a:extLst>
              <a:ext uri="{FF2B5EF4-FFF2-40B4-BE49-F238E27FC236}">
                <a16:creationId xmlns:a16="http://schemas.microsoft.com/office/drawing/2014/main" id="{09A9F787-E3E2-700F-F239-2F24A421049A}"/>
              </a:ext>
            </a:extLst>
          </p:cNvPr>
          <p:cNvSpPr txBox="1"/>
          <p:nvPr/>
        </p:nvSpPr>
        <p:spPr>
          <a:xfrm>
            <a:off x="4499991" y="4221088"/>
            <a:ext cx="381838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Les régions de montagne ont été davantage impactées par les conditions météorologiques défavorables.</a:t>
            </a: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90364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41753"/>
          </a:xfrm>
        </p:spPr>
        <p:txBody>
          <a:bodyPr/>
          <a:lstStyle/>
          <a:p>
            <a:r>
              <a:rPr lang="fr-CH" sz="4000" dirty="0"/>
              <a:t>Perspectives Restauration</a:t>
            </a:r>
          </a:p>
        </p:txBody>
      </p:sp>
      <p:pic>
        <p:nvPicPr>
          <p:cNvPr id="4" name="Image 3">
            <a:extLst>
              <a:ext uri="{FF2B5EF4-FFF2-40B4-BE49-F238E27FC236}">
                <a16:creationId xmlns:a16="http://schemas.microsoft.com/office/drawing/2014/main" id="{B88B063A-DADB-B846-1572-3DE64B420E9A}"/>
              </a:ext>
            </a:extLst>
          </p:cNvPr>
          <p:cNvPicPr>
            <a:picLocks noChangeAspect="1"/>
          </p:cNvPicPr>
          <p:nvPr/>
        </p:nvPicPr>
        <p:blipFill>
          <a:blip r:embed="rId3"/>
          <a:stretch>
            <a:fillRect/>
          </a:stretch>
        </p:blipFill>
        <p:spPr>
          <a:xfrm>
            <a:off x="4729717" y="1208693"/>
            <a:ext cx="3021992" cy="2995327"/>
          </a:xfrm>
          <a:prstGeom prst="rect">
            <a:avLst/>
          </a:prstGeom>
        </p:spPr>
      </p:pic>
      <p:pic>
        <p:nvPicPr>
          <p:cNvPr id="7" name="Image 6">
            <a:extLst>
              <a:ext uri="{FF2B5EF4-FFF2-40B4-BE49-F238E27FC236}">
                <a16:creationId xmlns:a16="http://schemas.microsoft.com/office/drawing/2014/main" id="{0E716AD6-F006-676F-76CB-AD5F101C029B}"/>
              </a:ext>
            </a:extLst>
          </p:cNvPr>
          <p:cNvPicPr>
            <a:picLocks noChangeAspect="1"/>
          </p:cNvPicPr>
          <p:nvPr/>
        </p:nvPicPr>
        <p:blipFill>
          <a:blip r:embed="rId4"/>
          <a:stretch>
            <a:fillRect/>
          </a:stretch>
        </p:blipFill>
        <p:spPr>
          <a:xfrm>
            <a:off x="771010" y="4051784"/>
            <a:ext cx="3556587" cy="1966823"/>
          </a:xfrm>
          <a:prstGeom prst="rect">
            <a:avLst/>
          </a:prstGeom>
        </p:spPr>
      </p:pic>
      <p:sp>
        <p:nvSpPr>
          <p:cNvPr id="3" name="ZoneTexte 2">
            <a:extLst>
              <a:ext uri="{FF2B5EF4-FFF2-40B4-BE49-F238E27FC236}">
                <a16:creationId xmlns:a16="http://schemas.microsoft.com/office/drawing/2014/main" id="{DC73E490-707A-16D4-5229-A3B5A205E99F}"/>
              </a:ext>
            </a:extLst>
          </p:cNvPr>
          <p:cNvSpPr txBox="1"/>
          <p:nvPr/>
        </p:nvSpPr>
        <p:spPr>
          <a:xfrm>
            <a:off x="895374" y="1556792"/>
            <a:ext cx="331658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Pessimisme pour cette fin d’année, avec près d’1/3 des restaurants sondés qui anticipent une baisse de leur vente. </a:t>
            </a:r>
          </a:p>
        </p:txBody>
      </p:sp>
      <p:sp>
        <p:nvSpPr>
          <p:cNvPr id="5" name="ZoneTexte 4">
            <a:extLst>
              <a:ext uri="{FF2B5EF4-FFF2-40B4-BE49-F238E27FC236}">
                <a16:creationId xmlns:a16="http://schemas.microsoft.com/office/drawing/2014/main" id="{6F2AE819-A306-04FC-225F-6FA09620389D}"/>
              </a:ext>
            </a:extLst>
          </p:cNvPr>
          <p:cNvSpPr txBox="1"/>
          <p:nvPr/>
        </p:nvSpPr>
        <p:spPr>
          <a:xfrm>
            <a:off x="4435123" y="4264281"/>
            <a:ext cx="3316586"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Pour ce printemps, 2x plus de restaurants (24%) qui pensent que leur situation va se péjorer que de restaurants qui pensent qu’elle va s’améliorer </a:t>
            </a:r>
          </a:p>
        </p:txBody>
      </p:sp>
    </p:spTree>
    <p:extLst>
      <p:ext uri="{BB962C8B-B14F-4D97-AF65-F5344CB8AC3E}">
        <p14:creationId xmlns:p14="http://schemas.microsoft.com/office/powerpoint/2010/main" val="2095643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074"/>
          </a:xfrm>
        </p:spPr>
        <p:txBody>
          <a:bodyPr/>
          <a:lstStyle/>
          <a:p>
            <a:r>
              <a:rPr lang="fr-CH" sz="4000" dirty="0"/>
              <a:t>Bilan Hôtellerie Restauration</a:t>
            </a:r>
          </a:p>
        </p:txBody>
      </p:sp>
      <p:pic>
        <p:nvPicPr>
          <p:cNvPr id="9" name="Image 8">
            <a:extLst>
              <a:ext uri="{FF2B5EF4-FFF2-40B4-BE49-F238E27FC236}">
                <a16:creationId xmlns:a16="http://schemas.microsoft.com/office/drawing/2014/main" id="{92E3B734-3459-A93C-5EBD-8B43C2232BC6}"/>
              </a:ext>
            </a:extLst>
          </p:cNvPr>
          <p:cNvPicPr>
            <a:picLocks noChangeAspect="1"/>
          </p:cNvPicPr>
          <p:nvPr/>
        </p:nvPicPr>
        <p:blipFill>
          <a:blip r:embed="rId3"/>
          <a:stretch>
            <a:fillRect/>
          </a:stretch>
        </p:blipFill>
        <p:spPr>
          <a:xfrm>
            <a:off x="3772313" y="3789040"/>
            <a:ext cx="4601882" cy="2980267"/>
          </a:xfrm>
          <a:prstGeom prst="rect">
            <a:avLst/>
          </a:prstGeom>
        </p:spPr>
      </p:pic>
      <p:sp>
        <p:nvSpPr>
          <p:cNvPr id="11" name="ZoneTexte 10">
            <a:extLst>
              <a:ext uri="{FF2B5EF4-FFF2-40B4-BE49-F238E27FC236}">
                <a16:creationId xmlns:a16="http://schemas.microsoft.com/office/drawing/2014/main" id="{84B8A68B-4A13-F0AE-13FF-2EA9628C46F1}"/>
              </a:ext>
            </a:extLst>
          </p:cNvPr>
          <p:cNvSpPr txBox="1"/>
          <p:nvPr/>
        </p:nvSpPr>
        <p:spPr>
          <a:xfrm>
            <a:off x="786408" y="1844824"/>
            <a:ext cx="266429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2/3 des répondants estiment la marche des affaires bonnes ou satisfaisantes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800" b="0" i="0" u="none" strike="noStrike" kern="1200" cap="none" spc="0" normalizeH="0" baseline="0" noProof="0" dirty="0">
                <a:ln>
                  <a:noFill/>
                </a:ln>
                <a:solidFill>
                  <a:prstClr val="black"/>
                </a:solidFill>
                <a:effectLst/>
                <a:uLnTx/>
                <a:uFillTx/>
                <a:latin typeface="Century Schoolbook"/>
                <a:ea typeface="+mn-ea"/>
                <a:cs typeface="+mn-cs"/>
              </a:rPr>
              <a:t>Par contre, 53% déplorent une baisse du chiffre d’affaires par rapport à 2023 </a:t>
            </a:r>
          </a:p>
        </p:txBody>
      </p:sp>
      <p:pic>
        <p:nvPicPr>
          <p:cNvPr id="4" name="Image 3">
            <a:extLst>
              <a:ext uri="{FF2B5EF4-FFF2-40B4-BE49-F238E27FC236}">
                <a16:creationId xmlns:a16="http://schemas.microsoft.com/office/drawing/2014/main" id="{57DC025E-84EC-3C97-8E8F-14781A1F1EC4}"/>
              </a:ext>
            </a:extLst>
          </p:cNvPr>
          <p:cNvPicPr>
            <a:picLocks noChangeAspect="1"/>
          </p:cNvPicPr>
          <p:nvPr/>
        </p:nvPicPr>
        <p:blipFill>
          <a:blip r:embed="rId4"/>
          <a:stretch>
            <a:fillRect/>
          </a:stretch>
        </p:blipFill>
        <p:spPr>
          <a:xfrm>
            <a:off x="3897460" y="1503258"/>
            <a:ext cx="4351587" cy="2210329"/>
          </a:xfrm>
          <a:prstGeom prst="rect">
            <a:avLst/>
          </a:prstGeom>
        </p:spPr>
      </p:pic>
    </p:spTree>
    <p:extLst>
      <p:ext uri="{BB962C8B-B14F-4D97-AF65-F5344CB8AC3E}">
        <p14:creationId xmlns:p14="http://schemas.microsoft.com/office/powerpoint/2010/main" val="270136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4000" dirty="0"/>
              <a:t>Perspectives Hôtellerie Restauration</a:t>
            </a:r>
          </a:p>
        </p:txBody>
      </p:sp>
      <p:pic>
        <p:nvPicPr>
          <p:cNvPr id="4" name="Image 3">
            <a:extLst>
              <a:ext uri="{FF2B5EF4-FFF2-40B4-BE49-F238E27FC236}">
                <a16:creationId xmlns:a16="http://schemas.microsoft.com/office/drawing/2014/main" id="{45F86CB0-80F7-2F7A-3154-CDCAB3D9EAA6}"/>
              </a:ext>
            </a:extLst>
          </p:cNvPr>
          <p:cNvPicPr>
            <a:picLocks noChangeAspect="1"/>
          </p:cNvPicPr>
          <p:nvPr/>
        </p:nvPicPr>
        <p:blipFill>
          <a:blip r:embed="rId3"/>
          <a:stretch>
            <a:fillRect/>
          </a:stretch>
        </p:blipFill>
        <p:spPr>
          <a:xfrm>
            <a:off x="2267744" y="1395864"/>
            <a:ext cx="2088232" cy="2363762"/>
          </a:xfrm>
          <a:prstGeom prst="rect">
            <a:avLst/>
          </a:prstGeom>
        </p:spPr>
      </p:pic>
      <p:pic>
        <p:nvPicPr>
          <p:cNvPr id="6" name="Image 5">
            <a:extLst>
              <a:ext uri="{FF2B5EF4-FFF2-40B4-BE49-F238E27FC236}">
                <a16:creationId xmlns:a16="http://schemas.microsoft.com/office/drawing/2014/main" id="{D953D675-4D6C-3F86-5EDF-47D814A276E6}"/>
              </a:ext>
            </a:extLst>
          </p:cNvPr>
          <p:cNvPicPr>
            <a:picLocks noChangeAspect="1"/>
          </p:cNvPicPr>
          <p:nvPr/>
        </p:nvPicPr>
        <p:blipFill>
          <a:blip r:embed="rId4"/>
          <a:stretch>
            <a:fillRect/>
          </a:stretch>
        </p:blipFill>
        <p:spPr>
          <a:xfrm>
            <a:off x="4191000" y="1374090"/>
            <a:ext cx="2007774" cy="2363762"/>
          </a:xfrm>
          <a:prstGeom prst="rect">
            <a:avLst/>
          </a:prstGeom>
        </p:spPr>
      </p:pic>
      <p:pic>
        <p:nvPicPr>
          <p:cNvPr id="10" name="Image 9">
            <a:extLst>
              <a:ext uri="{FF2B5EF4-FFF2-40B4-BE49-F238E27FC236}">
                <a16:creationId xmlns:a16="http://schemas.microsoft.com/office/drawing/2014/main" id="{CE979B06-FC13-2077-4BB3-7C8025647FA4}"/>
              </a:ext>
            </a:extLst>
          </p:cNvPr>
          <p:cNvPicPr>
            <a:picLocks noChangeAspect="1"/>
          </p:cNvPicPr>
          <p:nvPr/>
        </p:nvPicPr>
        <p:blipFill>
          <a:blip r:embed="rId5"/>
          <a:stretch>
            <a:fillRect/>
          </a:stretch>
        </p:blipFill>
        <p:spPr>
          <a:xfrm>
            <a:off x="6358269" y="1425113"/>
            <a:ext cx="1599139" cy="2244406"/>
          </a:xfrm>
          <a:prstGeom prst="rect">
            <a:avLst/>
          </a:prstGeom>
        </p:spPr>
      </p:pic>
      <p:sp>
        <p:nvSpPr>
          <p:cNvPr id="12" name="ZoneTexte 11">
            <a:extLst>
              <a:ext uri="{FF2B5EF4-FFF2-40B4-BE49-F238E27FC236}">
                <a16:creationId xmlns:a16="http://schemas.microsoft.com/office/drawing/2014/main" id="{F76E884A-F1C5-13CF-23A7-E44C22C0C5BA}"/>
              </a:ext>
            </a:extLst>
          </p:cNvPr>
          <p:cNvSpPr txBox="1"/>
          <p:nvPr/>
        </p:nvSpPr>
        <p:spPr>
          <a:xfrm>
            <a:off x="611560" y="1628800"/>
            <a:ext cx="136815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À 3 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Schoolbook"/>
                <a:ea typeface="+mn-ea"/>
                <a:cs typeface="+mn-cs"/>
              </a:rPr>
              <a:t>À 6 mois</a:t>
            </a:r>
            <a:endParaRPr kumimoji="0" lang="fr-CH" sz="1800" b="0"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4" name="Image 13">
            <a:extLst>
              <a:ext uri="{FF2B5EF4-FFF2-40B4-BE49-F238E27FC236}">
                <a16:creationId xmlns:a16="http://schemas.microsoft.com/office/drawing/2014/main" id="{217A08A8-7D74-9402-C190-BD147B748D92}"/>
              </a:ext>
            </a:extLst>
          </p:cNvPr>
          <p:cNvPicPr>
            <a:picLocks noChangeAspect="1"/>
          </p:cNvPicPr>
          <p:nvPr/>
        </p:nvPicPr>
        <p:blipFill>
          <a:blip r:embed="rId6"/>
          <a:stretch>
            <a:fillRect/>
          </a:stretch>
        </p:blipFill>
        <p:spPr>
          <a:xfrm>
            <a:off x="2267744" y="3933056"/>
            <a:ext cx="1943877" cy="2844351"/>
          </a:xfrm>
          <a:prstGeom prst="rect">
            <a:avLst/>
          </a:prstGeom>
        </p:spPr>
      </p:pic>
    </p:spTree>
    <p:extLst>
      <p:ext uri="{BB962C8B-B14F-4D97-AF65-F5344CB8AC3E}">
        <p14:creationId xmlns:p14="http://schemas.microsoft.com/office/powerpoint/2010/main" val="3813488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187624" y="1863346"/>
            <a:ext cx="6982544"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rPr>
              <a:t>Services </a:t>
            </a:r>
            <a:r>
              <a:rPr kumimoji="0" lang="fr-CH" sz="4800" b="1" i="0" u="none" strike="noStrike" kern="1200" cap="small" spc="0" normalizeH="0" noProof="0">
                <a:ln>
                  <a:noFill/>
                </a:ln>
                <a:solidFill>
                  <a:srgbClr val="81A334"/>
                </a:solidFill>
                <a:effectLst/>
                <a:uLnTx/>
                <a:uFillTx/>
                <a:latin typeface="Raavi" pitchFamily="34" charset="0"/>
                <a:ea typeface="+mj-ea"/>
                <a:cs typeface="Raavi" pitchFamily="34" charset="0"/>
              </a:rPr>
              <a:t>vaudois</a:t>
            </a:r>
            <a:endPar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endParaRPr>
          </a:p>
        </p:txBody>
      </p:sp>
      <p:sp>
        <p:nvSpPr>
          <p:cNvPr id="4" name="Rectangle 3"/>
          <p:cNvSpPr txBox="1">
            <a:spLocks noChangeArrowheads="1"/>
          </p:cNvSpPr>
          <p:nvPr>
            <p:custDataLst>
              <p:tags r:id="rId1"/>
            </p:custDataLst>
          </p:nvPr>
        </p:nvSpPr>
        <p:spPr bwMode="auto">
          <a:xfrm>
            <a:off x="723900" y="4860776"/>
            <a:ext cx="8001000" cy="1232520"/>
          </a:xfrm>
          <a:prstGeom prst="rect">
            <a:avLst/>
          </a:prstGeom>
          <a:noFill/>
          <a:ln w="9525">
            <a:noFill/>
            <a:miter lim="800000"/>
            <a:headEnd/>
            <a:tailEnd/>
          </a:ln>
        </p:spPr>
        <p:txBody>
          <a:bodyPr/>
          <a:lstStyle/>
          <a:p>
            <a:pPr marL="342900" indent="-342900" algn="ctr">
              <a:spcBef>
                <a:spcPct val="20000"/>
              </a:spcBef>
            </a:pPr>
            <a:r>
              <a:rPr lang="fr-FR" altLang="fr-FR" sz="3200" dirty="0">
                <a:latin typeface="Univers" pitchFamily="34" charset="0"/>
                <a:cs typeface="Arial" charset="0"/>
              </a:rPr>
              <a:t>Albin Baptista</a:t>
            </a:r>
          </a:p>
          <a:p>
            <a:pPr marL="342900" indent="-342900" algn="ctr">
              <a:spcBef>
                <a:spcPct val="20000"/>
              </a:spcBef>
            </a:pPr>
            <a:r>
              <a:rPr lang="fr-FR" altLang="fr-FR" sz="2800" dirty="0">
                <a:latin typeface="Univers" pitchFamily="34" charset="0"/>
                <a:cs typeface="Arial" charset="0"/>
              </a:rPr>
              <a:t>GRI</a:t>
            </a:r>
            <a:endParaRPr lang="fr-FR" altLang="fr-FR" sz="3200" dirty="0">
              <a:latin typeface="Univers" pitchFamily="34" charset="0"/>
              <a:cs typeface="Arial" charset="0"/>
            </a:endParaRPr>
          </a:p>
        </p:txBody>
      </p:sp>
      <p:pic>
        <p:nvPicPr>
          <p:cNvPr id="6" name="Image 5">
            <a:extLst>
              <a:ext uri="{FF2B5EF4-FFF2-40B4-BE49-F238E27FC236}">
                <a16:creationId xmlns:a16="http://schemas.microsoft.com/office/drawing/2014/main" id="{9A26A70F-3ACC-79A7-4C37-581B4930FDFD}"/>
              </a:ext>
            </a:extLst>
          </p:cNvPr>
          <p:cNvPicPr>
            <a:picLocks noChangeAspect="1"/>
          </p:cNvPicPr>
          <p:nvPr/>
        </p:nvPicPr>
        <p:blipFill>
          <a:blip r:embed="rId3"/>
          <a:stretch>
            <a:fillRect/>
          </a:stretch>
        </p:blipFill>
        <p:spPr>
          <a:xfrm>
            <a:off x="586212" y="3300943"/>
            <a:ext cx="8276376" cy="74446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2022BC38-0C8D-2DE1-20AC-F05D24F12D8B}"/>
              </a:ext>
            </a:extLst>
          </p:cNvPr>
          <p:cNvSpPr txBox="1">
            <a:spLocks noChangeArrowheads="1"/>
          </p:cNvSpPr>
          <p:nvPr>
            <p:custDataLst>
              <p:tags r:id="rId1"/>
            </p:custDataLst>
          </p:nvPr>
        </p:nvSpPr>
        <p:spPr bwMode="auto">
          <a:xfrm>
            <a:off x="534064" y="1271158"/>
            <a:ext cx="8528364" cy="328741"/>
          </a:xfrm>
          <a:prstGeom prst="rect">
            <a:avLst/>
          </a:prstGeom>
          <a:noFill/>
          <a:ln w="9525">
            <a:noFill/>
            <a:miter lim="800000"/>
            <a:headEnd/>
            <a:tailEnd/>
          </a:ln>
        </p:spPr>
        <p:txBody>
          <a:bodyPr/>
          <a:lstStyle/>
          <a:p>
            <a:pPr marL="342900" indent="-342900">
              <a:spcBef>
                <a:spcPct val="20000"/>
              </a:spcBef>
            </a:pPr>
            <a:r>
              <a:rPr lang="fr-FR" altLang="fr-FR" b="1" dirty="0">
                <a:latin typeface="+mj-lt"/>
                <a:cs typeface="Arial" charset="0"/>
              </a:rPr>
              <a:t>Situation des affaires</a:t>
            </a:r>
          </a:p>
        </p:txBody>
      </p:sp>
      <p:sp>
        <p:nvSpPr>
          <p:cNvPr id="8" name="Titre 1">
            <a:extLst>
              <a:ext uri="{FF2B5EF4-FFF2-40B4-BE49-F238E27FC236}">
                <a16:creationId xmlns:a16="http://schemas.microsoft.com/office/drawing/2014/main" id="{041B31AA-C0E9-B46B-B494-9B9D09201A6A}"/>
              </a:ext>
            </a:extLst>
          </p:cNvPr>
          <p:cNvSpPr txBox="1">
            <a:spLocks/>
          </p:cNvSpPr>
          <p:nvPr>
            <p:custDataLst>
              <p:tags r:id="rId2"/>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pic>
        <p:nvPicPr>
          <p:cNvPr id="3" name="Image 2">
            <a:extLst>
              <a:ext uri="{FF2B5EF4-FFF2-40B4-BE49-F238E27FC236}">
                <a16:creationId xmlns:a16="http://schemas.microsoft.com/office/drawing/2014/main" id="{6495921A-F01A-4B90-7341-2A3CB957030C}"/>
              </a:ext>
            </a:extLst>
          </p:cNvPr>
          <p:cNvPicPr>
            <a:picLocks noChangeAspect="1"/>
          </p:cNvPicPr>
          <p:nvPr/>
        </p:nvPicPr>
        <p:blipFill>
          <a:blip r:embed="rId4"/>
          <a:stretch>
            <a:fillRect/>
          </a:stretch>
        </p:blipFill>
        <p:spPr>
          <a:xfrm>
            <a:off x="670254" y="2075688"/>
            <a:ext cx="7624218" cy="4081889"/>
          </a:xfrm>
          <a:prstGeom prst="rect">
            <a:avLst/>
          </a:prstGeom>
        </p:spPr>
      </p:pic>
    </p:spTree>
    <p:extLst>
      <p:ext uri="{BB962C8B-B14F-4D97-AF65-F5344CB8AC3E}">
        <p14:creationId xmlns:p14="http://schemas.microsoft.com/office/powerpoint/2010/main" val="43795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7C1EE-238E-5082-6C16-5275481A36E1}"/>
              </a:ext>
            </a:extLst>
          </p:cNvPr>
          <p:cNvSpPr>
            <a:spLocks noGrp="1"/>
          </p:cNvSpPr>
          <p:nvPr>
            <p:ph type="title"/>
            <p:custDataLst>
              <p:tags r:id="rId1"/>
            </p:custDataLst>
          </p:nvPr>
        </p:nvSpPr>
        <p:spPr/>
        <p:txBody>
          <a:bodyPr/>
          <a:lstStyle/>
          <a:p>
            <a:r>
              <a:rPr lang="fr-CH" dirty="0"/>
              <a:t>La conjoncture mondiale tourne au ralenti</a:t>
            </a:r>
          </a:p>
        </p:txBody>
      </p:sp>
      <p:sp>
        <p:nvSpPr>
          <p:cNvPr id="3" name="Rectangle 3"/>
          <p:cNvSpPr>
            <a:spLocks noChangeArrowheads="1"/>
          </p:cNvSpPr>
          <p:nvPr>
            <p:custDataLst>
              <p:tags r:id="rId2"/>
            </p:custDataLst>
          </p:nvPr>
        </p:nvSpPr>
        <p:spPr bwMode="auto">
          <a:xfrm>
            <a:off x="647700" y="1687657"/>
            <a:ext cx="78486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 pos="4848225" algn="l"/>
              </a:tabLst>
              <a:defRPr sz="3200">
                <a:solidFill>
                  <a:schemeClr val="tx1"/>
                </a:solidFill>
                <a:latin typeface="Arial" pitchFamily="34" charset="0"/>
              </a:defRPr>
            </a:lvl1pPr>
            <a:lvl2pPr marL="742950" indent="-285750" eaLnBrk="0" hangingPunct="0">
              <a:spcBef>
                <a:spcPct val="20000"/>
              </a:spcBef>
              <a:buChar char="–"/>
              <a:tabLst>
                <a:tab pos="266700" algn="l"/>
                <a:tab pos="4848225" algn="l"/>
              </a:tabLst>
              <a:defRPr sz="2800">
                <a:solidFill>
                  <a:schemeClr val="tx1"/>
                </a:solidFill>
                <a:latin typeface="Arial" pitchFamily="34" charset="0"/>
              </a:defRPr>
            </a:lvl2pPr>
            <a:lvl3pPr marL="1143000" indent="-228600" eaLnBrk="0" hangingPunct="0">
              <a:spcBef>
                <a:spcPct val="20000"/>
              </a:spcBef>
              <a:buChar char="•"/>
              <a:tabLst>
                <a:tab pos="266700" algn="l"/>
                <a:tab pos="4848225" algn="l"/>
              </a:tabLst>
              <a:defRPr sz="2400">
                <a:solidFill>
                  <a:schemeClr val="tx1"/>
                </a:solidFill>
                <a:latin typeface="Arial" pitchFamily="34" charset="0"/>
              </a:defRPr>
            </a:lvl3pPr>
            <a:lvl4pPr marL="1600200" indent="-228600" eaLnBrk="0" hangingPunct="0">
              <a:spcBef>
                <a:spcPct val="20000"/>
              </a:spcBef>
              <a:buChar char="–"/>
              <a:tabLst>
                <a:tab pos="266700" algn="l"/>
                <a:tab pos="4848225" algn="l"/>
              </a:tabLst>
              <a:defRPr sz="2000">
                <a:solidFill>
                  <a:schemeClr val="tx1"/>
                </a:solidFill>
                <a:latin typeface="Arial" pitchFamily="34" charset="0"/>
              </a:defRPr>
            </a:lvl4pPr>
            <a:lvl5pPr marL="2057400" indent="-228600" eaLnBrk="0" hangingPunct="0">
              <a:spcBef>
                <a:spcPct val="20000"/>
              </a:spcBef>
              <a:buChar char="»"/>
              <a:tabLst>
                <a:tab pos="266700" algn="l"/>
                <a:tab pos="484822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Tx/>
              <a:buBlip>
                <a:blip r:embed="rId6"/>
              </a:buBlip>
              <a:tabLst>
                <a:tab pos="266700" algn="l"/>
                <a:tab pos="4848225" algn="l"/>
              </a:tabLst>
              <a:defRPr/>
            </a:pPr>
            <a:r>
              <a:rPr kumimoji="0" lang="fr-FR"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Évolution des PIB</a:t>
            </a:r>
            <a:endParaRPr kumimoji="0" lang="fr-CH"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Suisse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0070C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États-Unis </a:t>
            </a:r>
            <a:r>
              <a:rPr kumimoji="0" lang="fr-FR" altLang="fr-FR" sz="1000" b="1" i="0" u="none" strike="noStrike" kern="1200" cap="none" spc="0" normalizeH="0" baseline="0" noProof="0" dirty="0">
                <a:ln>
                  <a:noFill/>
                </a:ln>
                <a:solidFill>
                  <a:srgbClr val="ED7D31"/>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Économies avancées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A5A5A5"/>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Marchés émergents </a:t>
            </a:r>
            <a:r>
              <a:rPr kumimoji="0" lang="fr-FR" altLang="fr-FR" sz="1000" b="1" i="0" u="none" strike="noStrike" kern="1200" cap="none" spc="0" normalizeH="0" baseline="0" noProof="0" dirty="0">
                <a:ln>
                  <a:noFill/>
                </a:ln>
                <a:solidFill>
                  <a:srgbClr val="ADB9CA"/>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Zone euro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7030A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Monde</a:t>
            </a: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Variation en pour cent, v</a:t>
            </a:r>
            <a:r>
              <a:rPr kumimoji="0" lang="fr-FR" altLang="fr-FR" sz="1000" b="0" i="0" u="none" strike="noStrike" kern="1200" cap="none" spc="0" normalizeH="0" baseline="0" noProof="0" dirty="0" err="1">
                <a:ln>
                  <a:noFill/>
                </a:ln>
                <a:solidFill>
                  <a:prstClr val="black"/>
                </a:solidFill>
                <a:effectLst/>
                <a:uLnTx/>
                <a:uFillTx/>
                <a:latin typeface="Century Schoolbook"/>
                <a:ea typeface="+mn-ea"/>
                <a:cs typeface="Arial" panose="020B0604020202020204" pitchFamily="34" charset="0"/>
              </a:rPr>
              <a:t>aleurs</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réelles, * = prévisions.</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Sources: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Office fédéral de la statistique</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Secrétariat d’Etat à l’économie, Fonds monétaire international</a:t>
            </a:r>
          </a:p>
        </p:txBody>
      </p:sp>
      <p:sp>
        <p:nvSpPr>
          <p:cNvPr id="4" name="Rectangle 3">
            <a:extLst>
              <a:ext uri="{FF2B5EF4-FFF2-40B4-BE49-F238E27FC236}">
                <a16:creationId xmlns:a16="http://schemas.microsoft.com/office/drawing/2014/main" id="{E1B403F4-6031-4EC7-B096-453003A50CE7}"/>
              </a:ext>
            </a:extLst>
          </p:cNvPr>
          <p:cNvSpPr/>
          <p:nvPr>
            <p:custDataLst>
              <p:tags r:id="rId3"/>
            </p:custDataLst>
          </p:nvPr>
        </p:nvSpPr>
        <p:spPr>
          <a:xfrm>
            <a:off x="7457161" y="2275732"/>
            <a:ext cx="1004214" cy="331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entury Schoolbook"/>
              <a:ea typeface="+mn-ea"/>
              <a:cs typeface="+mn-cs"/>
            </a:endParaRPr>
          </a:p>
        </p:txBody>
      </p:sp>
      <p:grpSp>
        <p:nvGrpSpPr>
          <p:cNvPr id="139" name="Group 4"/>
          <p:cNvGrpSpPr>
            <a:grpSpLocks noChangeAspect="1"/>
          </p:cNvGrpSpPr>
          <p:nvPr>
            <p:custDataLst>
              <p:tags r:id="rId4"/>
            </p:custDataLst>
          </p:nvPr>
        </p:nvGrpSpPr>
        <p:grpSpPr bwMode="auto">
          <a:xfrm>
            <a:off x="620330" y="2190751"/>
            <a:ext cx="7841045" cy="3638549"/>
            <a:chOff x="3482" y="984"/>
            <a:chExt cx="3868" cy="2181"/>
          </a:xfrm>
        </p:grpSpPr>
        <p:sp>
          <p:nvSpPr>
            <p:cNvPr id="140" name="Freeform 6"/>
            <p:cNvSpPr>
              <a:spLocks noEditPoints="1"/>
            </p:cNvSpPr>
            <p:nvPr/>
          </p:nvSpPr>
          <p:spPr bwMode="auto">
            <a:xfrm>
              <a:off x="3654" y="1033"/>
              <a:ext cx="3696" cy="1991"/>
            </a:xfrm>
            <a:custGeom>
              <a:avLst/>
              <a:gdLst>
                <a:gd name="T0" fmla="*/ 0 w 3696"/>
                <a:gd name="T1" fmla="*/ 1991 h 1991"/>
                <a:gd name="T2" fmla="*/ 3696 w 3696"/>
                <a:gd name="T3" fmla="*/ 1991 h 1991"/>
                <a:gd name="T4" fmla="*/ 0 w 3696"/>
                <a:gd name="T5" fmla="*/ 1745 h 1991"/>
                <a:gd name="T6" fmla="*/ 3696 w 3696"/>
                <a:gd name="T7" fmla="*/ 1745 h 1991"/>
                <a:gd name="T8" fmla="*/ 0 w 3696"/>
                <a:gd name="T9" fmla="*/ 1492 h 1991"/>
                <a:gd name="T10" fmla="*/ 3696 w 3696"/>
                <a:gd name="T11" fmla="*/ 1492 h 1991"/>
                <a:gd name="T12" fmla="*/ 0 w 3696"/>
                <a:gd name="T13" fmla="*/ 1245 h 1991"/>
                <a:gd name="T14" fmla="*/ 3696 w 3696"/>
                <a:gd name="T15" fmla="*/ 1245 h 1991"/>
                <a:gd name="T16" fmla="*/ 0 w 3696"/>
                <a:gd name="T17" fmla="*/ 746 h 1991"/>
                <a:gd name="T18" fmla="*/ 3696 w 3696"/>
                <a:gd name="T19" fmla="*/ 746 h 1991"/>
                <a:gd name="T20" fmla="*/ 0 w 3696"/>
                <a:gd name="T21" fmla="*/ 499 h 1991"/>
                <a:gd name="T22" fmla="*/ 3696 w 3696"/>
                <a:gd name="T23" fmla="*/ 499 h 1991"/>
                <a:gd name="T24" fmla="*/ 0 w 3696"/>
                <a:gd name="T25" fmla="*/ 253 h 1991"/>
                <a:gd name="T26" fmla="*/ 3696 w 3696"/>
                <a:gd name="T27" fmla="*/ 253 h 1991"/>
                <a:gd name="T28" fmla="*/ 0 w 3696"/>
                <a:gd name="T29" fmla="*/ 0 h 1991"/>
                <a:gd name="T30" fmla="*/ 3696 w 3696"/>
                <a:gd name="T31"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6" h="1991">
                  <a:moveTo>
                    <a:pt x="0" y="1991"/>
                  </a:moveTo>
                  <a:lnTo>
                    <a:pt x="3696" y="1991"/>
                  </a:lnTo>
                  <a:moveTo>
                    <a:pt x="0" y="1745"/>
                  </a:moveTo>
                  <a:lnTo>
                    <a:pt x="3696" y="1745"/>
                  </a:lnTo>
                  <a:moveTo>
                    <a:pt x="0" y="1492"/>
                  </a:moveTo>
                  <a:lnTo>
                    <a:pt x="3696" y="1492"/>
                  </a:lnTo>
                  <a:moveTo>
                    <a:pt x="0" y="1245"/>
                  </a:moveTo>
                  <a:lnTo>
                    <a:pt x="3696" y="1245"/>
                  </a:lnTo>
                  <a:moveTo>
                    <a:pt x="0" y="746"/>
                  </a:moveTo>
                  <a:lnTo>
                    <a:pt x="3696" y="746"/>
                  </a:lnTo>
                  <a:moveTo>
                    <a:pt x="0" y="499"/>
                  </a:moveTo>
                  <a:lnTo>
                    <a:pt x="3696" y="499"/>
                  </a:lnTo>
                  <a:moveTo>
                    <a:pt x="0" y="253"/>
                  </a:moveTo>
                  <a:lnTo>
                    <a:pt x="3696" y="253"/>
                  </a:lnTo>
                  <a:moveTo>
                    <a:pt x="0" y="0"/>
                  </a:moveTo>
                  <a:lnTo>
                    <a:pt x="3696"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1" name="Freeform 7"/>
            <p:cNvSpPr>
              <a:spLocks noEditPoints="1"/>
            </p:cNvSpPr>
            <p:nvPr/>
          </p:nvSpPr>
          <p:spPr bwMode="auto">
            <a:xfrm>
              <a:off x="3901" y="1033"/>
              <a:ext cx="3449" cy="1991"/>
            </a:xfrm>
            <a:custGeom>
              <a:avLst/>
              <a:gdLst>
                <a:gd name="T0" fmla="*/ 0 w 3449"/>
                <a:gd name="T1" fmla="*/ 0 h 1991"/>
                <a:gd name="T2" fmla="*/ 0 w 3449"/>
                <a:gd name="T3" fmla="*/ 1991 h 1991"/>
                <a:gd name="T4" fmla="*/ 246 w 3449"/>
                <a:gd name="T5" fmla="*/ 0 h 1991"/>
                <a:gd name="T6" fmla="*/ 246 w 3449"/>
                <a:gd name="T7" fmla="*/ 1991 h 1991"/>
                <a:gd name="T8" fmla="*/ 493 w 3449"/>
                <a:gd name="T9" fmla="*/ 0 h 1991"/>
                <a:gd name="T10" fmla="*/ 493 w 3449"/>
                <a:gd name="T11" fmla="*/ 1991 h 1991"/>
                <a:gd name="T12" fmla="*/ 739 w 3449"/>
                <a:gd name="T13" fmla="*/ 0 h 1991"/>
                <a:gd name="T14" fmla="*/ 739 w 3449"/>
                <a:gd name="T15" fmla="*/ 1991 h 1991"/>
                <a:gd name="T16" fmla="*/ 985 w 3449"/>
                <a:gd name="T17" fmla="*/ 0 h 1991"/>
                <a:gd name="T18" fmla="*/ 985 w 3449"/>
                <a:gd name="T19" fmla="*/ 1991 h 1991"/>
                <a:gd name="T20" fmla="*/ 1232 w 3449"/>
                <a:gd name="T21" fmla="*/ 0 h 1991"/>
                <a:gd name="T22" fmla="*/ 1232 w 3449"/>
                <a:gd name="T23" fmla="*/ 1991 h 1991"/>
                <a:gd name="T24" fmla="*/ 1478 w 3449"/>
                <a:gd name="T25" fmla="*/ 0 h 1991"/>
                <a:gd name="T26" fmla="*/ 1478 w 3449"/>
                <a:gd name="T27" fmla="*/ 1991 h 1991"/>
                <a:gd name="T28" fmla="*/ 1724 w 3449"/>
                <a:gd name="T29" fmla="*/ 0 h 1991"/>
                <a:gd name="T30" fmla="*/ 1724 w 3449"/>
                <a:gd name="T31" fmla="*/ 1991 h 1991"/>
                <a:gd name="T32" fmla="*/ 1971 w 3449"/>
                <a:gd name="T33" fmla="*/ 0 h 1991"/>
                <a:gd name="T34" fmla="*/ 1971 w 3449"/>
                <a:gd name="T35" fmla="*/ 1991 h 1991"/>
                <a:gd name="T36" fmla="*/ 2217 w 3449"/>
                <a:gd name="T37" fmla="*/ 0 h 1991"/>
                <a:gd name="T38" fmla="*/ 2217 w 3449"/>
                <a:gd name="T39" fmla="*/ 1991 h 1991"/>
                <a:gd name="T40" fmla="*/ 2463 w 3449"/>
                <a:gd name="T41" fmla="*/ 0 h 1991"/>
                <a:gd name="T42" fmla="*/ 2463 w 3449"/>
                <a:gd name="T43" fmla="*/ 1991 h 1991"/>
                <a:gd name="T44" fmla="*/ 2710 w 3449"/>
                <a:gd name="T45" fmla="*/ 0 h 1991"/>
                <a:gd name="T46" fmla="*/ 2710 w 3449"/>
                <a:gd name="T47" fmla="*/ 1991 h 1991"/>
                <a:gd name="T48" fmla="*/ 2956 w 3449"/>
                <a:gd name="T49" fmla="*/ 0 h 1991"/>
                <a:gd name="T50" fmla="*/ 2956 w 3449"/>
                <a:gd name="T51" fmla="*/ 1991 h 1991"/>
                <a:gd name="T52" fmla="*/ 3203 w 3449"/>
                <a:gd name="T53" fmla="*/ 0 h 1991"/>
                <a:gd name="T54" fmla="*/ 3203 w 3449"/>
                <a:gd name="T55" fmla="*/ 1991 h 1991"/>
                <a:gd name="T56" fmla="*/ 3449 w 3449"/>
                <a:gd name="T57" fmla="*/ 0 h 1991"/>
                <a:gd name="T58" fmla="*/ 3449 w 3449"/>
                <a:gd name="T59" fmla="*/ 1991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9" h="1991">
                  <a:moveTo>
                    <a:pt x="0" y="0"/>
                  </a:moveTo>
                  <a:lnTo>
                    <a:pt x="0" y="1991"/>
                  </a:lnTo>
                  <a:moveTo>
                    <a:pt x="246" y="0"/>
                  </a:moveTo>
                  <a:lnTo>
                    <a:pt x="246" y="1991"/>
                  </a:lnTo>
                  <a:moveTo>
                    <a:pt x="493" y="0"/>
                  </a:moveTo>
                  <a:lnTo>
                    <a:pt x="493" y="1991"/>
                  </a:lnTo>
                  <a:moveTo>
                    <a:pt x="739" y="0"/>
                  </a:moveTo>
                  <a:lnTo>
                    <a:pt x="739" y="1991"/>
                  </a:lnTo>
                  <a:moveTo>
                    <a:pt x="985" y="0"/>
                  </a:moveTo>
                  <a:lnTo>
                    <a:pt x="985" y="1991"/>
                  </a:lnTo>
                  <a:moveTo>
                    <a:pt x="1232" y="0"/>
                  </a:moveTo>
                  <a:lnTo>
                    <a:pt x="1232" y="1991"/>
                  </a:lnTo>
                  <a:moveTo>
                    <a:pt x="1478" y="0"/>
                  </a:moveTo>
                  <a:lnTo>
                    <a:pt x="1478" y="1991"/>
                  </a:lnTo>
                  <a:moveTo>
                    <a:pt x="1724" y="0"/>
                  </a:moveTo>
                  <a:lnTo>
                    <a:pt x="1724" y="1991"/>
                  </a:lnTo>
                  <a:moveTo>
                    <a:pt x="1971" y="0"/>
                  </a:moveTo>
                  <a:lnTo>
                    <a:pt x="1971" y="1991"/>
                  </a:lnTo>
                  <a:moveTo>
                    <a:pt x="2217" y="0"/>
                  </a:moveTo>
                  <a:lnTo>
                    <a:pt x="2217" y="1991"/>
                  </a:lnTo>
                  <a:moveTo>
                    <a:pt x="2463" y="0"/>
                  </a:moveTo>
                  <a:lnTo>
                    <a:pt x="2463" y="1991"/>
                  </a:lnTo>
                  <a:moveTo>
                    <a:pt x="2710" y="0"/>
                  </a:moveTo>
                  <a:lnTo>
                    <a:pt x="2710" y="1991"/>
                  </a:lnTo>
                  <a:moveTo>
                    <a:pt x="2956" y="0"/>
                  </a:moveTo>
                  <a:lnTo>
                    <a:pt x="2956" y="1991"/>
                  </a:lnTo>
                  <a:moveTo>
                    <a:pt x="3203" y="0"/>
                  </a:moveTo>
                  <a:lnTo>
                    <a:pt x="3203" y="1991"/>
                  </a:lnTo>
                  <a:moveTo>
                    <a:pt x="3449" y="0"/>
                  </a:moveTo>
                  <a:lnTo>
                    <a:pt x="3449" y="1991"/>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2" name="Line 8"/>
            <p:cNvSpPr>
              <a:spLocks noChangeShapeType="1"/>
            </p:cNvSpPr>
            <p:nvPr/>
          </p:nvSpPr>
          <p:spPr bwMode="auto">
            <a:xfrm flipV="1">
              <a:off x="3654" y="1033"/>
              <a:ext cx="0" cy="1991"/>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3" name="Line 9"/>
            <p:cNvSpPr>
              <a:spLocks noChangeShapeType="1"/>
            </p:cNvSpPr>
            <p:nvPr/>
          </p:nvSpPr>
          <p:spPr bwMode="auto">
            <a:xfrm>
              <a:off x="3654" y="2032"/>
              <a:ext cx="3696"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4" name="Freeform 10"/>
            <p:cNvSpPr>
              <a:spLocks/>
            </p:cNvSpPr>
            <p:nvPr/>
          </p:nvSpPr>
          <p:spPr bwMode="auto">
            <a:xfrm>
              <a:off x="3778" y="1277"/>
              <a:ext cx="3449" cy="1022"/>
            </a:xfrm>
            <a:custGeom>
              <a:avLst/>
              <a:gdLst>
                <a:gd name="T0" fmla="*/ 0 w 3449"/>
                <a:gd name="T1" fmla="*/ 559 h 1022"/>
                <a:gd name="T2" fmla="*/ 246 w 3449"/>
                <a:gd name="T3" fmla="*/ 469 h 1022"/>
                <a:gd name="T4" fmla="*/ 492 w 3449"/>
                <a:gd name="T5" fmla="*/ 487 h 1022"/>
                <a:gd name="T6" fmla="*/ 739 w 3449"/>
                <a:gd name="T7" fmla="*/ 439 h 1022"/>
                <a:gd name="T8" fmla="*/ 985 w 3449"/>
                <a:gd name="T9" fmla="*/ 385 h 1022"/>
                <a:gd name="T10" fmla="*/ 1231 w 3449"/>
                <a:gd name="T11" fmla="*/ 523 h 1022"/>
                <a:gd name="T12" fmla="*/ 1478 w 3449"/>
                <a:gd name="T13" fmla="*/ 445 h 1022"/>
                <a:gd name="T14" fmla="*/ 1724 w 3449"/>
                <a:gd name="T15" fmla="*/ 385 h 1022"/>
                <a:gd name="T16" fmla="*/ 1971 w 3449"/>
                <a:gd name="T17" fmla="*/ 433 h 1022"/>
                <a:gd name="T18" fmla="*/ 2217 w 3449"/>
                <a:gd name="T19" fmla="*/ 1022 h 1022"/>
                <a:gd name="T20" fmla="*/ 2463 w 3449"/>
                <a:gd name="T21" fmla="*/ 0 h 1022"/>
                <a:gd name="T22" fmla="*/ 2710 w 3449"/>
                <a:gd name="T23" fmla="*/ 439 h 1022"/>
                <a:gd name="T24" fmla="*/ 2956 w 3449"/>
                <a:gd name="T25" fmla="*/ 391 h 1022"/>
                <a:gd name="T26" fmla="*/ 3202 w 3449"/>
                <a:gd name="T27" fmla="*/ 409 h 1022"/>
                <a:gd name="T28" fmla="*/ 3449 w 3449"/>
                <a:gd name="T29" fmla="*/ 487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1022">
                  <a:moveTo>
                    <a:pt x="0" y="559"/>
                  </a:moveTo>
                  <a:lnTo>
                    <a:pt x="246" y="469"/>
                  </a:lnTo>
                  <a:lnTo>
                    <a:pt x="492" y="487"/>
                  </a:lnTo>
                  <a:lnTo>
                    <a:pt x="739" y="439"/>
                  </a:lnTo>
                  <a:lnTo>
                    <a:pt x="985" y="385"/>
                  </a:lnTo>
                  <a:lnTo>
                    <a:pt x="1231" y="523"/>
                  </a:lnTo>
                  <a:lnTo>
                    <a:pt x="1478" y="445"/>
                  </a:lnTo>
                  <a:lnTo>
                    <a:pt x="1724" y="385"/>
                  </a:lnTo>
                  <a:lnTo>
                    <a:pt x="1971" y="433"/>
                  </a:lnTo>
                  <a:lnTo>
                    <a:pt x="2217" y="1022"/>
                  </a:lnTo>
                  <a:lnTo>
                    <a:pt x="2463" y="0"/>
                  </a:lnTo>
                  <a:lnTo>
                    <a:pt x="2710" y="439"/>
                  </a:lnTo>
                  <a:lnTo>
                    <a:pt x="2956" y="391"/>
                  </a:lnTo>
                  <a:lnTo>
                    <a:pt x="3202" y="409"/>
                  </a:lnTo>
                  <a:lnTo>
                    <a:pt x="3449" y="487"/>
                  </a:lnTo>
                </a:path>
              </a:pathLst>
            </a:custGeom>
            <a:noFill/>
            <a:ln w="19050"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5" name="Freeform 11"/>
            <p:cNvSpPr>
              <a:spLocks/>
            </p:cNvSpPr>
            <p:nvPr/>
          </p:nvSpPr>
          <p:spPr bwMode="auto">
            <a:xfrm>
              <a:off x="3778" y="1289"/>
              <a:ext cx="3449" cy="1233"/>
            </a:xfrm>
            <a:custGeom>
              <a:avLst/>
              <a:gdLst>
                <a:gd name="T0" fmla="*/ 0 w 3449"/>
                <a:gd name="T1" fmla="*/ 523 h 1233"/>
                <a:gd name="T2" fmla="*/ 246 w 3449"/>
                <a:gd name="T3" fmla="*/ 595 h 1233"/>
                <a:gd name="T4" fmla="*/ 492 w 3449"/>
                <a:gd name="T5" fmla="*/ 553 h 1233"/>
                <a:gd name="T6" fmla="*/ 739 w 3449"/>
                <a:gd name="T7" fmla="*/ 481 h 1233"/>
                <a:gd name="T8" fmla="*/ 985 w 3449"/>
                <a:gd name="T9" fmla="*/ 445 h 1233"/>
                <a:gd name="T10" fmla="*/ 1231 w 3449"/>
                <a:gd name="T11" fmla="*/ 511 h 1233"/>
                <a:gd name="T12" fmla="*/ 1478 w 3449"/>
                <a:gd name="T13" fmla="*/ 421 h 1233"/>
                <a:gd name="T14" fmla="*/ 1724 w 3449"/>
                <a:gd name="T15" fmla="*/ 457 h 1233"/>
                <a:gd name="T16" fmla="*/ 1971 w 3449"/>
                <a:gd name="T17" fmla="*/ 511 h 1233"/>
                <a:gd name="T18" fmla="*/ 2217 w 3449"/>
                <a:gd name="T19" fmla="*/ 1233 h 1233"/>
                <a:gd name="T20" fmla="*/ 2463 w 3449"/>
                <a:gd name="T21" fmla="*/ 0 h 1233"/>
                <a:gd name="T22" fmla="*/ 2710 w 3449"/>
                <a:gd name="T23" fmla="*/ 379 h 1233"/>
                <a:gd name="T24" fmla="*/ 2956 w 3449"/>
                <a:gd name="T25" fmla="*/ 523 h 1233"/>
                <a:gd name="T26" fmla="*/ 3202 w 3449"/>
                <a:gd name="T27" fmla="*/ 517 h 1233"/>
                <a:gd name="T28" fmla="*/ 3449 w 3449"/>
                <a:gd name="T29" fmla="*/ 51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1233">
                  <a:moveTo>
                    <a:pt x="0" y="523"/>
                  </a:moveTo>
                  <a:lnTo>
                    <a:pt x="246" y="595"/>
                  </a:lnTo>
                  <a:lnTo>
                    <a:pt x="492" y="553"/>
                  </a:lnTo>
                  <a:lnTo>
                    <a:pt x="739" y="481"/>
                  </a:lnTo>
                  <a:lnTo>
                    <a:pt x="985" y="445"/>
                  </a:lnTo>
                  <a:lnTo>
                    <a:pt x="1231" y="511"/>
                  </a:lnTo>
                  <a:lnTo>
                    <a:pt x="1478" y="421"/>
                  </a:lnTo>
                  <a:lnTo>
                    <a:pt x="1724" y="457"/>
                  </a:lnTo>
                  <a:lnTo>
                    <a:pt x="1971" y="511"/>
                  </a:lnTo>
                  <a:lnTo>
                    <a:pt x="2217" y="1233"/>
                  </a:lnTo>
                  <a:lnTo>
                    <a:pt x="2463" y="0"/>
                  </a:lnTo>
                  <a:lnTo>
                    <a:pt x="2710" y="379"/>
                  </a:lnTo>
                  <a:lnTo>
                    <a:pt x="2956" y="523"/>
                  </a:lnTo>
                  <a:lnTo>
                    <a:pt x="3202" y="517"/>
                  </a:lnTo>
                  <a:lnTo>
                    <a:pt x="3449" y="517"/>
                  </a:lnTo>
                </a:path>
              </a:pathLst>
            </a:custGeom>
            <a:noFill/>
            <a:ln w="19050" cap="rnd">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6" name="Freeform 12"/>
            <p:cNvSpPr>
              <a:spLocks/>
            </p:cNvSpPr>
            <p:nvPr/>
          </p:nvSpPr>
          <p:spPr bwMode="auto">
            <a:xfrm>
              <a:off x="3778" y="1157"/>
              <a:ext cx="3449" cy="1088"/>
            </a:xfrm>
            <a:custGeom>
              <a:avLst/>
              <a:gdLst>
                <a:gd name="T0" fmla="*/ 0 w 3449"/>
                <a:gd name="T1" fmla="*/ 114 h 1088"/>
                <a:gd name="T2" fmla="*/ 246 w 3449"/>
                <a:gd name="T3" fmla="*/ 222 h 1088"/>
                <a:gd name="T4" fmla="*/ 492 w 3449"/>
                <a:gd name="T5" fmla="*/ 258 h 1088"/>
                <a:gd name="T6" fmla="*/ 739 w 3449"/>
                <a:gd name="T7" fmla="*/ 294 h 1088"/>
                <a:gd name="T8" fmla="*/ 985 w 3449"/>
                <a:gd name="T9" fmla="*/ 342 h 1088"/>
                <a:gd name="T10" fmla="*/ 1231 w 3449"/>
                <a:gd name="T11" fmla="*/ 324 h 1088"/>
                <a:gd name="T12" fmla="*/ 1478 w 3449"/>
                <a:gd name="T13" fmla="*/ 276 h 1088"/>
                <a:gd name="T14" fmla="*/ 1724 w 3449"/>
                <a:gd name="T15" fmla="*/ 294 h 1088"/>
                <a:gd name="T16" fmla="*/ 1971 w 3449"/>
                <a:gd name="T17" fmla="*/ 415 h 1088"/>
                <a:gd name="T18" fmla="*/ 2217 w 3449"/>
                <a:gd name="T19" fmla="*/ 1088 h 1088"/>
                <a:gd name="T20" fmla="*/ 2463 w 3449"/>
                <a:gd name="T21" fmla="*/ 0 h 1088"/>
                <a:gd name="T22" fmla="*/ 2710 w 3449"/>
                <a:gd name="T23" fmla="*/ 372 h 1088"/>
                <a:gd name="T24" fmla="*/ 2956 w 3449"/>
                <a:gd name="T25" fmla="*/ 324 h 1088"/>
                <a:gd name="T26" fmla="*/ 3202 w 3449"/>
                <a:gd name="T27" fmla="*/ 348 h 1088"/>
                <a:gd name="T28" fmla="*/ 3449 w 3449"/>
                <a:gd name="T29" fmla="*/ 34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1088">
                  <a:moveTo>
                    <a:pt x="0" y="114"/>
                  </a:moveTo>
                  <a:lnTo>
                    <a:pt x="246" y="222"/>
                  </a:lnTo>
                  <a:lnTo>
                    <a:pt x="492" y="258"/>
                  </a:lnTo>
                  <a:lnTo>
                    <a:pt x="739" y="294"/>
                  </a:lnTo>
                  <a:lnTo>
                    <a:pt x="985" y="342"/>
                  </a:lnTo>
                  <a:lnTo>
                    <a:pt x="1231" y="324"/>
                  </a:lnTo>
                  <a:lnTo>
                    <a:pt x="1478" y="276"/>
                  </a:lnTo>
                  <a:lnTo>
                    <a:pt x="1724" y="294"/>
                  </a:lnTo>
                  <a:lnTo>
                    <a:pt x="1971" y="415"/>
                  </a:lnTo>
                  <a:lnTo>
                    <a:pt x="2217" y="1088"/>
                  </a:lnTo>
                  <a:lnTo>
                    <a:pt x="2463" y="0"/>
                  </a:lnTo>
                  <a:lnTo>
                    <a:pt x="2710" y="372"/>
                  </a:lnTo>
                  <a:lnTo>
                    <a:pt x="2956" y="324"/>
                  </a:lnTo>
                  <a:lnTo>
                    <a:pt x="3202" y="348"/>
                  </a:lnTo>
                  <a:lnTo>
                    <a:pt x="3449" y="348"/>
                  </a:lnTo>
                </a:path>
              </a:pathLst>
            </a:custGeom>
            <a:noFill/>
            <a:ln w="19050"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7" name="Freeform 13"/>
            <p:cNvSpPr>
              <a:spLocks/>
            </p:cNvSpPr>
            <p:nvPr/>
          </p:nvSpPr>
          <p:spPr bwMode="auto">
            <a:xfrm>
              <a:off x="3778" y="1259"/>
              <a:ext cx="3449" cy="1528"/>
            </a:xfrm>
            <a:custGeom>
              <a:avLst/>
              <a:gdLst>
                <a:gd name="T0" fmla="*/ 0 w 3449"/>
                <a:gd name="T1" fmla="*/ 553 h 1528"/>
                <a:gd name="T2" fmla="*/ 246 w 3449"/>
                <a:gd name="T3" fmla="*/ 878 h 1528"/>
                <a:gd name="T4" fmla="*/ 492 w 3449"/>
                <a:gd name="T5" fmla="*/ 794 h 1528"/>
                <a:gd name="T6" fmla="*/ 739 w 3449"/>
                <a:gd name="T7" fmla="*/ 595 h 1528"/>
                <a:gd name="T8" fmla="*/ 985 w 3449"/>
                <a:gd name="T9" fmla="*/ 511 h 1528"/>
                <a:gd name="T10" fmla="*/ 1231 w 3449"/>
                <a:gd name="T11" fmla="*/ 541 h 1528"/>
                <a:gd name="T12" fmla="*/ 1478 w 3449"/>
                <a:gd name="T13" fmla="*/ 445 h 1528"/>
                <a:gd name="T14" fmla="*/ 1724 w 3449"/>
                <a:gd name="T15" fmla="*/ 553 h 1528"/>
                <a:gd name="T16" fmla="*/ 1971 w 3449"/>
                <a:gd name="T17" fmla="*/ 571 h 1528"/>
                <a:gd name="T18" fmla="*/ 2217 w 3449"/>
                <a:gd name="T19" fmla="*/ 1528 h 1528"/>
                <a:gd name="T20" fmla="*/ 2463 w 3449"/>
                <a:gd name="T21" fmla="*/ 0 h 1528"/>
                <a:gd name="T22" fmla="*/ 2710 w 3449"/>
                <a:gd name="T23" fmla="*/ 361 h 1528"/>
                <a:gd name="T24" fmla="*/ 2956 w 3449"/>
                <a:gd name="T25" fmla="*/ 722 h 1528"/>
                <a:gd name="T26" fmla="*/ 3202 w 3449"/>
                <a:gd name="T27" fmla="*/ 667 h 1528"/>
                <a:gd name="T28" fmla="*/ 3449 w 3449"/>
                <a:gd name="T29" fmla="*/ 613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1528">
                  <a:moveTo>
                    <a:pt x="0" y="553"/>
                  </a:moveTo>
                  <a:lnTo>
                    <a:pt x="246" y="878"/>
                  </a:lnTo>
                  <a:lnTo>
                    <a:pt x="492" y="794"/>
                  </a:lnTo>
                  <a:lnTo>
                    <a:pt x="739" y="595"/>
                  </a:lnTo>
                  <a:lnTo>
                    <a:pt x="985" y="511"/>
                  </a:lnTo>
                  <a:lnTo>
                    <a:pt x="1231" y="541"/>
                  </a:lnTo>
                  <a:lnTo>
                    <a:pt x="1478" y="445"/>
                  </a:lnTo>
                  <a:lnTo>
                    <a:pt x="1724" y="553"/>
                  </a:lnTo>
                  <a:lnTo>
                    <a:pt x="1971" y="571"/>
                  </a:lnTo>
                  <a:lnTo>
                    <a:pt x="2217" y="1528"/>
                  </a:lnTo>
                  <a:lnTo>
                    <a:pt x="2463" y="0"/>
                  </a:lnTo>
                  <a:lnTo>
                    <a:pt x="2710" y="361"/>
                  </a:lnTo>
                  <a:lnTo>
                    <a:pt x="2956" y="722"/>
                  </a:lnTo>
                  <a:lnTo>
                    <a:pt x="3202" y="667"/>
                  </a:lnTo>
                  <a:lnTo>
                    <a:pt x="3449" y="613"/>
                  </a:lnTo>
                </a:path>
              </a:pathLst>
            </a:custGeom>
            <a:noFill/>
            <a:ln w="19050" cap="rnd">
              <a:solidFill>
                <a:srgbClr val="ADB9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8" name="Freeform 14"/>
            <p:cNvSpPr>
              <a:spLocks/>
            </p:cNvSpPr>
            <p:nvPr/>
          </p:nvSpPr>
          <p:spPr bwMode="auto">
            <a:xfrm>
              <a:off x="3778" y="1211"/>
              <a:ext cx="3449" cy="1155"/>
            </a:xfrm>
            <a:custGeom>
              <a:avLst/>
              <a:gdLst>
                <a:gd name="T0" fmla="*/ 0 w 3449"/>
                <a:gd name="T1" fmla="*/ 312 h 1155"/>
                <a:gd name="T2" fmla="*/ 246 w 3449"/>
                <a:gd name="T3" fmla="*/ 403 h 1155"/>
                <a:gd name="T4" fmla="*/ 492 w 3449"/>
                <a:gd name="T5" fmla="*/ 403 h 1155"/>
                <a:gd name="T6" fmla="*/ 739 w 3449"/>
                <a:gd name="T7" fmla="*/ 385 h 1155"/>
                <a:gd name="T8" fmla="*/ 985 w 3449"/>
                <a:gd name="T9" fmla="*/ 391 h 1155"/>
                <a:gd name="T10" fmla="*/ 1231 w 3449"/>
                <a:gd name="T11" fmla="*/ 415 h 1155"/>
                <a:gd name="T12" fmla="*/ 1478 w 3449"/>
                <a:gd name="T13" fmla="*/ 343 h 1155"/>
                <a:gd name="T14" fmla="*/ 1724 w 3449"/>
                <a:gd name="T15" fmla="*/ 367 h 1155"/>
                <a:gd name="T16" fmla="*/ 1971 w 3449"/>
                <a:gd name="T17" fmla="*/ 457 h 1155"/>
                <a:gd name="T18" fmla="*/ 2217 w 3449"/>
                <a:gd name="T19" fmla="*/ 1155 h 1155"/>
                <a:gd name="T20" fmla="*/ 2463 w 3449"/>
                <a:gd name="T21" fmla="*/ 0 h 1155"/>
                <a:gd name="T22" fmla="*/ 2710 w 3449"/>
                <a:gd name="T23" fmla="*/ 379 h 1155"/>
                <a:gd name="T24" fmla="*/ 2956 w 3449"/>
                <a:gd name="T25" fmla="*/ 403 h 1155"/>
                <a:gd name="T26" fmla="*/ 3202 w 3449"/>
                <a:gd name="T27" fmla="*/ 415 h 1155"/>
                <a:gd name="T28" fmla="*/ 3449 w 3449"/>
                <a:gd name="T29" fmla="*/ 41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1155">
                  <a:moveTo>
                    <a:pt x="0" y="312"/>
                  </a:moveTo>
                  <a:lnTo>
                    <a:pt x="246" y="403"/>
                  </a:lnTo>
                  <a:lnTo>
                    <a:pt x="492" y="403"/>
                  </a:lnTo>
                  <a:lnTo>
                    <a:pt x="739" y="385"/>
                  </a:lnTo>
                  <a:lnTo>
                    <a:pt x="985" y="391"/>
                  </a:lnTo>
                  <a:lnTo>
                    <a:pt x="1231" y="415"/>
                  </a:lnTo>
                  <a:lnTo>
                    <a:pt x="1478" y="343"/>
                  </a:lnTo>
                  <a:lnTo>
                    <a:pt x="1724" y="367"/>
                  </a:lnTo>
                  <a:lnTo>
                    <a:pt x="1971" y="457"/>
                  </a:lnTo>
                  <a:lnTo>
                    <a:pt x="2217" y="1155"/>
                  </a:lnTo>
                  <a:lnTo>
                    <a:pt x="2463" y="0"/>
                  </a:lnTo>
                  <a:lnTo>
                    <a:pt x="2710" y="379"/>
                  </a:lnTo>
                  <a:lnTo>
                    <a:pt x="2956" y="403"/>
                  </a:lnTo>
                  <a:lnTo>
                    <a:pt x="3202" y="415"/>
                  </a:lnTo>
                  <a:lnTo>
                    <a:pt x="3449" y="415"/>
                  </a:lnTo>
                </a:path>
              </a:pathLst>
            </a:custGeom>
            <a:noFill/>
            <a:ln w="19050" cap="rnd">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9" name="Freeform 15"/>
            <p:cNvSpPr>
              <a:spLocks/>
            </p:cNvSpPr>
            <p:nvPr/>
          </p:nvSpPr>
          <p:spPr bwMode="auto">
            <a:xfrm>
              <a:off x="3778" y="1373"/>
              <a:ext cx="3449" cy="932"/>
            </a:xfrm>
            <a:custGeom>
              <a:avLst/>
              <a:gdLst>
                <a:gd name="T0" fmla="*/ 0 w 3449"/>
                <a:gd name="T1" fmla="*/ 403 h 932"/>
                <a:gd name="T2" fmla="*/ 246 w 3449"/>
                <a:gd name="T3" fmla="*/ 553 h 932"/>
                <a:gd name="T4" fmla="*/ 492 w 3449"/>
                <a:gd name="T5" fmla="*/ 379 h 932"/>
                <a:gd name="T6" fmla="*/ 739 w 3449"/>
                <a:gd name="T7" fmla="*/ 391 h 932"/>
                <a:gd name="T8" fmla="*/ 985 w 3449"/>
                <a:gd name="T9" fmla="*/ 439 h 932"/>
                <a:gd name="T10" fmla="*/ 1231 w 3449"/>
                <a:gd name="T11" fmla="*/ 439 h 932"/>
                <a:gd name="T12" fmla="*/ 1478 w 3449"/>
                <a:gd name="T13" fmla="*/ 433 h 932"/>
                <a:gd name="T14" fmla="*/ 1724 w 3449"/>
                <a:gd name="T15" fmla="*/ 343 h 932"/>
                <a:gd name="T16" fmla="*/ 1971 w 3449"/>
                <a:gd name="T17" fmla="*/ 475 h 932"/>
                <a:gd name="T18" fmla="*/ 2217 w 3449"/>
                <a:gd name="T19" fmla="*/ 932 h 932"/>
                <a:gd name="T20" fmla="*/ 2463 w 3449"/>
                <a:gd name="T21" fmla="*/ 0 h 932"/>
                <a:gd name="T22" fmla="*/ 2710 w 3449"/>
                <a:gd name="T23" fmla="*/ 295 h 932"/>
                <a:gd name="T24" fmla="*/ 2956 w 3449"/>
                <a:gd name="T25" fmla="*/ 505 h 932"/>
                <a:gd name="T26" fmla="*/ 3202 w 3449"/>
                <a:gd name="T27" fmla="*/ 511 h 932"/>
                <a:gd name="T28" fmla="*/ 3449 w 3449"/>
                <a:gd name="T29" fmla="*/ 457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9" h="932">
                  <a:moveTo>
                    <a:pt x="0" y="403"/>
                  </a:moveTo>
                  <a:lnTo>
                    <a:pt x="246" y="553"/>
                  </a:lnTo>
                  <a:lnTo>
                    <a:pt x="492" y="379"/>
                  </a:lnTo>
                  <a:lnTo>
                    <a:pt x="739" y="391"/>
                  </a:lnTo>
                  <a:lnTo>
                    <a:pt x="985" y="439"/>
                  </a:lnTo>
                  <a:lnTo>
                    <a:pt x="1231" y="439"/>
                  </a:lnTo>
                  <a:lnTo>
                    <a:pt x="1478" y="433"/>
                  </a:lnTo>
                  <a:lnTo>
                    <a:pt x="1724" y="343"/>
                  </a:lnTo>
                  <a:lnTo>
                    <a:pt x="1971" y="475"/>
                  </a:lnTo>
                  <a:lnTo>
                    <a:pt x="2217" y="932"/>
                  </a:lnTo>
                  <a:lnTo>
                    <a:pt x="2463" y="0"/>
                  </a:lnTo>
                  <a:lnTo>
                    <a:pt x="2710" y="295"/>
                  </a:lnTo>
                  <a:lnTo>
                    <a:pt x="2956" y="505"/>
                  </a:lnTo>
                  <a:lnTo>
                    <a:pt x="3202" y="511"/>
                  </a:lnTo>
                  <a:lnTo>
                    <a:pt x="3449" y="457"/>
                  </a:lnTo>
                </a:path>
              </a:pathLst>
            </a:custGeom>
            <a:noFill/>
            <a:ln w="190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0" name="Rectangle 16"/>
            <p:cNvSpPr>
              <a:spLocks noChangeArrowheads="1"/>
            </p:cNvSpPr>
            <p:nvPr/>
          </p:nvSpPr>
          <p:spPr bwMode="auto">
            <a:xfrm>
              <a:off x="3482" y="2974"/>
              <a:ext cx="1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-8%</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1" name="Rectangle 17"/>
            <p:cNvSpPr>
              <a:spLocks noChangeArrowheads="1"/>
            </p:cNvSpPr>
            <p:nvPr/>
          </p:nvSpPr>
          <p:spPr bwMode="auto">
            <a:xfrm>
              <a:off x="3482" y="2725"/>
              <a:ext cx="1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-6%</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2" name="Rectangle 18"/>
            <p:cNvSpPr>
              <a:spLocks noChangeArrowheads="1"/>
            </p:cNvSpPr>
            <p:nvPr/>
          </p:nvSpPr>
          <p:spPr bwMode="auto">
            <a:xfrm>
              <a:off x="3482" y="2475"/>
              <a:ext cx="1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-4%</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3" name="Rectangle 19"/>
            <p:cNvSpPr>
              <a:spLocks noChangeArrowheads="1"/>
            </p:cNvSpPr>
            <p:nvPr/>
          </p:nvSpPr>
          <p:spPr bwMode="auto">
            <a:xfrm>
              <a:off x="3482" y="2228"/>
              <a:ext cx="1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4" name="Rectangle 20"/>
            <p:cNvSpPr>
              <a:spLocks noChangeArrowheads="1"/>
            </p:cNvSpPr>
            <p:nvPr/>
          </p:nvSpPr>
          <p:spPr bwMode="auto">
            <a:xfrm>
              <a:off x="3498" y="1979"/>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0%</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5" name="Rectangle 21"/>
            <p:cNvSpPr>
              <a:spLocks noChangeArrowheads="1"/>
            </p:cNvSpPr>
            <p:nvPr/>
          </p:nvSpPr>
          <p:spPr bwMode="auto">
            <a:xfrm>
              <a:off x="3498" y="1730"/>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6" name="Rectangle 22"/>
            <p:cNvSpPr>
              <a:spLocks noChangeArrowheads="1"/>
            </p:cNvSpPr>
            <p:nvPr/>
          </p:nvSpPr>
          <p:spPr bwMode="auto">
            <a:xfrm>
              <a:off x="3498" y="1482"/>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4%</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7" name="Rectangle 23"/>
            <p:cNvSpPr>
              <a:spLocks noChangeArrowheads="1"/>
            </p:cNvSpPr>
            <p:nvPr/>
          </p:nvSpPr>
          <p:spPr bwMode="auto">
            <a:xfrm>
              <a:off x="3498" y="1233"/>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6%</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8" name="Rectangle 24"/>
            <p:cNvSpPr>
              <a:spLocks noChangeArrowheads="1"/>
            </p:cNvSpPr>
            <p:nvPr/>
          </p:nvSpPr>
          <p:spPr bwMode="auto">
            <a:xfrm>
              <a:off x="3498" y="984"/>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mn-cs"/>
                </a:rPr>
                <a:t>8%</a:t>
              </a:r>
              <a:endParaRPr kumimoji="0" lang="fr-FR" altLang="fr-FR"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9" name="Rectangle 25"/>
            <p:cNvSpPr>
              <a:spLocks noChangeArrowheads="1"/>
            </p:cNvSpPr>
            <p:nvPr/>
          </p:nvSpPr>
          <p:spPr bwMode="auto">
            <a:xfrm>
              <a:off x="3698"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mn-cs"/>
                </a:rPr>
                <a:t>2011</a:t>
              </a:r>
              <a:endParaRPr kumimoji="0" lang="fr-FR" altLang="fr-FR"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0" name="Rectangle 26"/>
            <p:cNvSpPr>
              <a:spLocks noChangeArrowheads="1"/>
            </p:cNvSpPr>
            <p:nvPr/>
          </p:nvSpPr>
          <p:spPr bwMode="auto">
            <a:xfrm>
              <a:off x="3944"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1" name="Rectangle 27"/>
            <p:cNvSpPr>
              <a:spLocks noChangeArrowheads="1"/>
            </p:cNvSpPr>
            <p:nvPr/>
          </p:nvSpPr>
          <p:spPr bwMode="auto">
            <a:xfrm>
              <a:off x="4191"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2013</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2" name="Rectangle 28"/>
            <p:cNvSpPr>
              <a:spLocks noChangeArrowheads="1"/>
            </p:cNvSpPr>
            <p:nvPr/>
          </p:nvSpPr>
          <p:spPr bwMode="auto">
            <a:xfrm>
              <a:off x="4437"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2014</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3" name="Rectangle 29"/>
            <p:cNvSpPr>
              <a:spLocks noChangeArrowheads="1"/>
            </p:cNvSpPr>
            <p:nvPr/>
          </p:nvSpPr>
          <p:spPr bwMode="auto">
            <a:xfrm>
              <a:off x="4684"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2015</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4" name="Rectangle 30"/>
            <p:cNvSpPr>
              <a:spLocks noChangeArrowheads="1"/>
            </p:cNvSpPr>
            <p:nvPr/>
          </p:nvSpPr>
          <p:spPr bwMode="auto">
            <a:xfrm>
              <a:off x="4930"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2016</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5" name="Rectangle 31"/>
            <p:cNvSpPr>
              <a:spLocks noChangeArrowheads="1"/>
            </p:cNvSpPr>
            <p:nvPr/>
          </p:nvSpPr>
          <p:spPr bwMode="auto">
            <a:xfrm>
              <a:off x="5177"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2017</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6" name="Rectangle 32"/>
            <p:cNvSpPr>
              <a:spLocks noChangeArrowheads="1"/>
            </p:cNvSpPr>
            <p:nvPr/>
          </p:nvSpPr>
          <p:spPr bwMode="auto">
            <a:xfrm>
              <a:off x="5423"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2018</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7" name="Rectangle 33"/>
            <p:cNvSpPr>
              <a:spLocks noChangeArrowheads="1"/>
            </p:cNvSpPr>
            <p:nvPr/>
          </p:nvSpPr>
          <p:spPr bwMode="auto">
            <a:xfrm>
              <a:off x="5669"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2019</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8" name="Rectangle 34"/>
            <p:cNvSpPr>
              <a:spLocks noChangeArrowheads="1"/>
            </p:cNvSpPr>
            <p:nvPr/>
          </p:nvSpPr>
          <p:spPr bwMode="auto">
            <a:xfrm>
              <a:off x="5916"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2020</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9" name="Rectangle 35"/>
            <p:cNvSpPr>
              <a:spLocks noChangeArrowheads="1"/>
            </p:cNvSpPr>
            <p:nvPr/>
          </p:nvSpPr>
          <p:spPr bwMode="auto">
            <a:xfrm>
              <a:off x="6162"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2021</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0" name="Rectangle 36"/>
            <p:cNvSpPr>
              <a:spLocks noChangeArrowheads="1"/>
            </p:cNvSpPr>
            <p:nvPr/>
          </p:nvSpPr>
          <p:spPr bwMode="auto">
            <a:xfrm>
              <a:off x="6409"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1" name="Rectangle 37"/>
            <p:cNvSpPr>
              <a:spLocks noChangeArrowheads="1"/>
            </p:cNvSpPr>
            <p:nvPr/>
          </p:nvSpPr>
          <p:spPr bwMode="auto">
            <a:xfrm>
              <a:off x="6655" y="3078"/>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2023</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2" name="Rectangle 38"/>
            <p:cNvSpPr>
              <a:spLocks noChangeArrowheads="1"/>
            </p:cNvSpPr>
            <p:nvPr/>
          </p:nvSpPr>
          <p:spPr bwMode="auto">
            <a:xfrm>
              <a:off x="6888" y="3078"/>
              <a:ext cx="1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2024*</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3" name="Rectangle 39"/>
            <p:cNvSpPr>
              <a:spLocks noChangeArrowheads="1"/>
            </p:cNvSpPr>
            <p:nvPr/>
          </p:nvSpPr>
          <p:spPr bwMode="auto">
            <a:xfrm>
              <a:off x="7134" y="3078"/>
              <a:ext cx="1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2025*</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40050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190C-D568-FA02-B4EB-1979ED2F3401}"/>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7B7748B7-C301-2888-4CA9-550735B33E3C}"/>
              </a:ext>
            </a:extLst>
          </p:cNvPr>
          <p:cNvSpPr txBox="1">
            <a:spLocks noChangeArrowheads="1"/>
          </p:cNvSpPr>
          <p:nvPr>
            <p:custDataLst>
              <p:tags r:id="rId1"/>
            </p:custDataLst>
          </p:nvPr>
        </p:nvSpPr>
        <p:spPr bwMode="auto">
          <a:xfrm>
            <a:off x="524920" y="1143633"/>
            <a:ext cx="8528364" cy="328741"/>
          </a:xfrm>
          <a:prstGeom prst="rect">
            <a:avLst/>
          </a:prstGeom>
          <a:noFill/>
          <a:ln w="9525">
            <a:noFill/>
            <a:miter lim="800000"/>
            <a:headEnd/>
            <a:tailEnd/>
          </a:ln>
        </p:spPr>
        <p:txBody>
          <a:bodyPr/>
          <a:lstStyle/>
          <a:p>
            <a:pPr marL="342900" indent="-342900">
              <a:spcBef>
                <a:spcPct val="20000"/>
              </a:spcBef>
            </a:pPr>
            <a:r>
              <a:rPr lang="fr-FR" altLang="fr-FR" b="1" dirty="0">
                <a:latin typeface="+mj-lt"/>
                <a:cs typeface="Arial" charset="0"/>
              </a:rPr>
              <a:t>Evolution de la demande</a:t>
            </a:r>
          </a:p>
        </p:txBody>
      </p:sp>
      <p:sp>
        <p:nvSpPr>
          <p:cNvPr id="8" name="Titre 1">
            <a:extLst>
              <a:ext uri="{FF2B5EF4-FFF2-40B4-BE49-F238E27FC236}">
                <a16:creationId xmlns:a16="http://schemas.microsoft.com/office/drawing/2014/main" id="{88550596-B220-E0F6-AE9C-376DEBA4E76C}"/>
              </a:ext>
            </a:extLst>
          </p:cNvPr>
          <p:cNvSpPr txBox="1">
            <a:spLocks/>
          </p:cNvSpPr>
          <p:nvPr>
            <p:custDataLst>
              <p:tags r:id="rId2"/>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pic>
        <p:nvPicPr>
          <p:cNvPr id="4" name="Image 3">
            <a:extLst>
              <a:ext uri="{FF2B5EF4-FFF2-40B4-BE49-F238E27FC236}">
                <a16:creationId xmlns:a16="http://schemas.microsoft.com/office/drawing/2014/main" id="{59ECE6E7-8A4F-20B2-02EE-17ED3B6AB41B}"/>
              </a:ext>
            </a:extLst>
          </p:cNvPr>
          <p:cNvPicPr>
            <a:picLocks noChangeAspect="1"/>
          </p:cNvPicPr>
          <p:nvPr/>
        </p:nvPicPr>
        <p:blipFill>
          <a:blip r:embed="rId4"/>
          <a:stretch>
            <a:fillRect/>
          </a:stretch>
        </p:blipFill>
        <p:spPr>
          <a:xfrm>
            <a:off x="1124712" y="1691639"/>
            <a:ext cx="6894576" cy="4734691"/>
          </a:xfrm>
          <a:prstGeom prst="rect">
            <a:avLst/>
          </a:prstGeom>
        </p:spPr>
      </p:pic>
    </p:spTree>
    <p:extLst>
      <p:ext uri="{BB962C8B-B14F-4D97-AF65-F5344CB8AC3E}">
        <p14:creationId xmlns:p14="http://schemas.microsoft.com/office/powerpoint/2010/main" val="255624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41B31AA-C0E9-B46B-B494-9B9D09201A6A}"/>
              </a:ext>
            </a:extLst>
          </p:cNvPr>
          <p:cNvSpPr txBox="1">
            <a:spLocks/>
          </p:cNvSpPr>
          <p:nvPr>
            <p:custDataLst>
              <p:tags r:id="rId1"/>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sp>
        <p:nvSpPr>
          <p:cNvPr id="2" name="Text Box 10">
            <a:extLst>
              <a:ext uri="{FF2B5EF4-FFF2-40B4-BE49-F238E27FC236}">
                <a16:creationId xmlns:a16="http://schemas.microsoft.com/office/drawing/2014/main" id="{0A097616-AC2B-2AEE-4C3D-B7E05A8DAD73}"/>
              </a:ext>
            </a:extLst>
          </p:cNvPr>
          <p:cNvSpPr txBox="1">
            <a:spLocks noChangeArrowheads="1"/>
          </p:cNvSpPr>
          <p:nvPr/>
        </p:nvSpPr>
        <p:spPr bwMode="auto">
          <a:xfrm>
            <a:off x="612732" y="1034990"/>
            <a:ext cx="5102268" cy="400110"/>
          </a:xfrm>
          <a:prstGeom prst="rect">
            <a:avLst/>
          </a:prstGeom>
          <a:noFill/>
          <a:ln w="12700">
            <a:noFill/>
            <a:miter lim="800000"/>
            <a:headEnd/>
            <a:tailEnd/>
          </a:ln>
        </p:spPr>
        <p:txBody>
          <a:bodyPr wrap="square">
            <a:spAutoFit/>
          </a:bodyPr>
          <a:lstStyle/>
          <a:p>
            <a:pPr>
              <a:spcBef>
                <a:spcPct val="50000"/>
              </a:spcBef>
            </a:pPr>
            <a:r>
              <a:rPr lang="fr-CH" sz="2000" b="1" dirty="0"/>
              <a:t>Evaluation des obstacles d’activité</a:t>
            </a:r>
            <a:endParaRPr lang="fr-FR" sz="2000" b="1" dirty="0"/>
          </a:p>
        </p:txBody>
      </p:sp>
      <p:pic>
        <p:nvPicPr>
          <p:cNvPr id="4" name="Image 3">
            <a:extLst>
              <a:ext uri="{FF2B5EF4-FFF2-40B4-BE49-F238E27FC236}">
                <a16:creationId xmlns:a16="http://schemas.microsoft.com/office/drawing/2014/main" id="{CDB58D26-2A3B-EDF4-F8A3-551C744407F2}"/>
              </a:ext>
            </a:extLst>
          </p:cNvPr>
          <p:cNvPicPr>
            <a:picLocks noChangeAspect="1"/>
          </p:cNvPicPr>
          <p:nvPr/>
        </p:nvPicPr>
        <p:blipFill>
          <a:blip r:embed="rId3"/>
          <a:stretch>
            <a:fillRect/>
          </a:stretch>
        </p:blipFill>
        <p:spPr>
          <a:xfrm>
            <a:off x="2041664" y="1788105"/>
            <a:ext cx="5206976" cy="4534074"/>
          </a:xfrm>
          <a:prstGeom prst="rect">
            <a:avLst/>
          </a:prstGeom>
        </p:spPr>
      </p:pic>
    </p:spTree>
    <p:extLst>
      <p:ext uri="{BB962C8B-B14F-4D97-AF65-F5344CB8AC3E}">
        <p14:creationId xmlns:p14="http://schemas.microsoft.com/office/powerpoint/2010/main" val="349822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41B31AA-C0E9-B46B-B494-9B9D09201A6A}"/>
              </a:ext>
            </a:extLst>
          </p:cNvPr>
          <p:cNvSpPr txBox="1">
            <a:spLocks/>
          </p:cNvSpPr>
          <p:nvPr>
            <p:custDataLst>
              <p:tags r:id="rId1"/>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sp>
        <p:nvSpPr>
          <p:cNvPr id="2" name="Text Box 10">
            <a:extLst>
              <a:ext uri="{FF2B5EF4-FFF2-40B4-BE49-F238E27FC236}">
                <a16:creationId xmlns:a16="http://schemas.microsoft.com/office/drawing/2014/main" id="{0A097616-AC2B-2AEE-4C3D-B7E05A8DAD73}"/>
              </a:ext>
            </a:extLst>
          </p:cNvPr>
          <p:cNvSpPr txBox="1">
            <a:spLocks noChangeArrowheads="1"/>
          </p:cNvSpPr>
          <p:nvPr/>
        </p:nvSpPr>
        <p:spPr bwMode="auto">
          <a:xfrm>
            <a:off x="612732" y="1034990"/>
            <a:ext cx="6295062" cy="400110"/>
          </a:xfrm>
          <a:prstGeom prst="rect">
            <a:avLst/>
          </a:prstGeom>
          <a:noFill/>
          <a:ln w="12700">
            <a:noFill/>
            <a:miter lim="800000"/>
            <a:headEnd/>
            <a:tailEnd/>
          </a:ln>
        </p:spPr>
        <p:txBody>
          <a:bodyPr wrap="square">
            <a:spAutoFit/>
          </a:bodyPr>
          <a:lstStyle/>
          <a:p>
            <a:pPr>
              <a:spcBef>
                <a:spcPct val="50000"/>
              </a:spcBef>
            </a:pPr>
            <a:r>
              <a:rPr lang="fr-CH" sz="2000" b="1" dirty="0"/>
              <a:t>Evolution de la demande – par branche </a:t>
            </a:r>
            <a:endParaRPr lang="fr-FR" sz="2000" b="1" dirty="0"/>
          </a:p>
        </p:txBody>
      </p:sp>
      <p:pic>
        <p:nvPicPr>
          <p:cNvPr id="5" name="Image 4">
            <a:extLst>
              <a:ext uri="{FF2B5EF4-FFF2-40B4-BE49-F238E27FC236}">
                <a16:creationId xmlns:a16="http://schemas.microsoft.com/office/drawing/2014/main" id="{483EFEA1-FEEB-B7F1-27C9-D404562C0D77}"/>
              </a:ext>
            </a:extLst>
          </p:cNvPr>
          <p:cNvPicPr>
            <a:picLocks noChangeAspect="1"/>
          </p:cNvPicPr>
          <p:nvPr/>
        </p:nvPicPr>
        <p:blipFill>
          <a:blip r:embed="rId3"/>
          <a:stretch>
            <a:fillRect/>
          </a:stretch>
        </p:blipFill>
        <p:spPr>
          <a:xfrm>
            <a:off x="528541" y="1565493"/>
            <a:ext cx="4067047" cy="2552119"/>
          </a:xfrm>
          <a:prstGeom prst="rect">
            <a:avLst/>
          </a:prstGeom>
        </p:spPr>
      </p:pic>
      <p:pic>
        <p:nvPicPr>
          <p:cNvPr id="10" name="Image 9">
            <a:extLst>
              <a:ext uri="{FF2B5EF4-FFF2-40B4-BE49-F238E27FC236}">
                <a16:creationId xmlns:a16="http://schemas.microsoft.com/office/drawing/2014/main" id="{7E4820A1-E746-827D-ACD5-D84EECFCEAC7}"/>
              </a:ext>
            </a:extLst>
          </p:cNvPr>
          <p:cNvPicPr>
            <a:picLocks noChangeAspect="1"/>
          </p:cNvPicPr>
          <p:nvPr/>
        </p:nvPicPr>
        <p:blipFill>
          <a:blip r:embed="rId4"/>
          <a:stretch>
            <a:fillRect/>
          </a:stretch>
        </p:blipFill>
        <p:spPr>
          <a:xfrm>
            <a:off x="4765149" y="1476103"/>
            <a:ext cx="4067046" cy="2614077"/>
          </a:xfrm>
          <a:prstGeom prst="rect">
            <a:avLst/>
          </a:prstGeom>
        </p:spPr>
      </p:pic>
      <p:pic>
        <p:nvPicPr>
          <p:cNvPr id="13" name="Image 12">
            <a:extLst>
              <a:ext uri="{FF2B5EF4-FFF2-40B4-BE49-F238E27FC236}">
                <a16:creationId xmlns:a16="http://schemas.microsoft.com/office/drawing/2014/main" id="{938FC3A7-443E-1C6E-44F5-C6B095EC70A5}"/>
              </a:ext>
            </a:extLst>
          </p:cNvPr>
          <p:cNvPicPr>
            <a:picLocks noChangeAspect="1"/>
          </p:cNvPicPr>
          <p:nvPr/>
        </p:nvPicPr>
        <p:blipFill>
          <a:blip r:embed="rId5"/>
          <a:stretch>
            <a:fillRect/>
          </a:stretch>
        </p:blipFill>
        <p:spPr>
          <a:xfrm>
            <a:off x="457200" y="4142581"/>
            <a:ext cx="4114800" cy="2647507"/>
          </a:xfrm>
          <a:prstGeom prst="rect">
            <a:avLst/>
          </a:prstGeom>
        </p:spPr>
      </p:pic>
      <p:pic>
        <p:nvPicPr>
          <p:cNvPr id="15" name="Image 14">
            <a:extLst>
              <a:ext uri="{FF2B5EF4-FFF2-40B4-BE49-F238E27FC236}">
                <a16:creationId xmlns:a16="http://schemas.microsoft.com/office/drawing/2014/main" id="{053A1FE8-0AF1-F5EE-AC84-1C0AB6E4A51D}"/>
              </a:ext>
            </a:extLst>
          </p:cNvPr>
          <p:cNvPicPr>
            <a:picLocks noChangeAspect="1"/>
          </p:cNvPicPr>
          <p:nvPr/>
        </p:nvPicPr>
        <p:blipFill>
          <a:blip r:embed="rId6"/>
          <a:stretch>
            <a:fillRect/>
          </a:stretch>
        </p:blipFill>
        <p:spPr>
          <a:xfrm>
            <a:off x="4718304" y="4176011"/>
            <a:ext cx="4169614" cy="2614077"/>
          </a:xfrm>
          <a:prstGeom prst="rect">
            <a:avLst/>
          </a:prstGeom>
        </p:spPr>
      </p:pic>
    </p:spTree>
    <p:extLst>
      <p:ext uri="{BB962C8B-B14F-4D97-AF65-F5344CB8AC3E}">
        <p14:creationId xmlns:p14="http://schemas.microsoft.com/office/powerpoint/2010/main" val="80332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41B31AA-C0E9-B46B-B494-9B9D09201A6A}"/>
              </a:ext>
            </a:extLst>
          </p:cNvPr>
          <p:cNvSpPr txBox="1">
            <a:spLocks/>
          </p:cNvSpPr>
          <p:nvPr>
            <p:custDataLst>
              <p:tags r:id="rId1"/>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sp>
        <p:nvSpPr>
          <p:cNvPr id="2" name="Text Box 10">
            <a:extLst>
              <a:ext uri="{FF2B5EF4-FFF2-40B4-BE49-F238E27FC236}">
                <a16:creationId xmlns:a16="http://schemas.microsoft.com/office/drawing/2014/main" id="{0A097616-AC2B-2AEE-4C3D-B7E05A8DAD73}"/>
              </a:ext>
            </a:extLst>
          </p:cNvPr>
          <p:cNvSpPr txBox="1">
            <a:spLocks noChangeArrowheads="1"/>
          </p:cNvSpPr>
          <p:nvPr/>
        </p:nvSpPr>
        <p:spPr bwMode="auto">
          <a:xfrm>
            <a:off x="549358" y="1234166"/>
            <a:ext cx="8268718" cy="400110"/>
          </a:xfrm>
          <a:prstGeom prst="rect">
            <a:avLst/>
          </a:prstGeom>
          <a:noFill/>
          <a:ln w="12700">
            <a:noFill/>
            <a:miter lim="800000"/>
            <a:headEnd/>
            <a:tailEnd/>
          </a:ln>
        </p:spPr>
        <p:txBody>
          <a:bodyPr wrap="square">
            <a:spAutoFit/>
          </a:bodyPr>
          <a:lstStyle/>
          <a:p>
            <a:pPr>
              <a:spcBef>
                <a:spcPct val="50000"/>
              </a:spcBef>
            </a:pPr>
            <a:r>
              <a:rPr lang="fr-CH" sz="2000" b="1" dirty="0"/>
              <a:t>Prix – Perspectives à 3 mois</a:t>
            </a:r>
            <a:endParaRPr lang="fr-FR" sz="2000" b="1" dirty="0"/>
          </a:p>
        </p:txBody>
      </p:sp>
      <p:pic>
        <p:nvPicPr>
          <p:cNvPr id="5" name="Image 4">
            <a:extLst>
              <a:ext uri="{FF2B5EF4-FFF2-40B4-BE49-F238E27FC236}">
                <a16:creationId xmlns:a16="http://schemas.microsoft.com/office/drawing/2014/main" id="{378FB2AE-A460-F873-5C91-14D9F97A9627}"/>
              </a:ext>
            </a:extLst>
          </p:cNvPr>
          <p:cNvPicPr>
            <a:picLocks noChangeAspect="1"/>
          </p:cNvPicPr>
          <p:nvPr/>
        </p:nvPicPr>
        <p:blipFill>
          <a:blip r:embed="rId3"/>
          <a:stretch>
            <a:fillRect/>
          </a:stretch>
        </p:blipFill>
        <p:spPr>
          <a:xfrm>
            <a:off x="912318" y="1941473"/>
            <a:ext cx="7408722" cy="4365677"/>
          </a:xfrm>
          <a:prstGeom prst="rect">
            <a:avLst/>
          </a:prstGeom>
        </p:spPr>
      </p:pic>
    </p:spTree>
    <p:extLst>
      <p:ext uri="{BB962C8B-B14F-4D97-AF65-F5344CB8AC3E}">
        <p14:creationId xmlns:p14="http://schemas.microsoft.com/office/powerpoint/2010/main" val="1813975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C567-C2E6-7368-3486-E73337D1C7BA}"/>
            </a:ext>
          </a:extLst>
        </p:cNvPr>
        <p:cNvGrpSpPr/>
        <p:nvPr/>
      </p:nvGrpSpPr>
      <p:grpSpPr>
        <a:xfrm>
          <a:off x="0" y="0"/>
          <a:ext cx="0" cy="0"/>
          <a:chOff x="0" y="0"/>
          <a:chExt cx="0" cy="0"/>
        </a:xfrm>
      </p:grpSpPr>
      <p:sp>
        <p:nvSpPr>
          <p:cNvPr id="8" name="Titre 1">
            <a:extLst>
              <a:ext uri="{FF2B5EF4-FFF2-40B4-BE49-F238E27FC236}">
                <a16:creationId xmlns:a16="http://schemas.microsoft.com/office/drawing/2014/main" id="{043064E9-C08F-DAD1-8A05-A6D7E1875BBE}"/>
              </a:ext>
            </a:extLst>
          </p:cNvPr>
          <p:cNvSpPr txBox="1">
            <a:spLocks/>
          </p:cNvSpPr>
          <p:nvPr>
            <p:custDataLst>
              <p:tags r:id="rId1"/>
            </p:custDataLst>
          </p:nvPr>
        </p:nvSpPr>
        <p:spPr>
          <a:xfrm>
            <a:off x="457200" y="166002"/>
            <a:ext cx="7467600" cy="850106"/>
          </a:xfrm>
          <a:prstGeom prst="rect">
            <a:avLst/>
          </a:prstGeom>
        </p:spPr>
        <p:txBody>
          <a:bodyPr vert="horz" anchor="b">
            <a:noAutofit/>
          </a:bodyPr>
          <a:lstStyle>
            <a:lvl1pPr algn="l" rtl="0" eaLnBrk="1" latinLnBrk="0" hangingPunct="1">
              <a:spcBef>
                <a:spcPct val="0"/>
              </a:spcBef>
              <a:buNone/>
              <a:defRPr kumimoji="0" sz="4400" b="0" i="0" kern="1200" cap="small" baseline="0">
                <a:solidFill>
                  <a:srgbClr val="81A334"/>
                </a:solidFill>
                <a:latin typeface="Nirmala UI" pitchFamily="34" charset="0"/>
                <a:ea typeface="+mj-ea"/>
                <a:cs typeface="Nirmala UI" pitchFamily="34" charset="0"/>
              </a:defRPr>
            </a:lvl1pPr>
          </a:lstStyle>
          <a:p>
            <a:pPr>
              <a:defRPr/>
            </a:pPr>
            <a:r>
              <a:rPr lang="fr-CH" dirty="0"/>
              <a:t>Services</a:t>
            </a:r>
          </a:p>
        </p:txBody>
      </p:sp>
      <p:sp>
        <p:nvSpPr>
          <p:cNvPr id="2" name="Text Box 10">
            <a:extLst>
              <a:ext uri="{FF2B5EF4-FFF2-40B4-BE49-F238E27FC236}">
                <a16:creationId xmlns:a16="http://schemas.microsoft.com/office/drawing/2014/main" id="{F92ECA79-AF4F-ADBE-A540-9C14B6246A66}"/>
              </a:ext>
            </a:extLst>
          </p:cNvPr>
          <p:cNvSpPr txBox="1">
            <a:spLocks noChangeArrowheads="1"/>
          </p:cNvSpPr>
          <p:nvPr/>
        </p:nvSpPr>
        <p:spPr bwMode="auto">
          <a:xfrm>
            <a:off x="549358" y="1234166"/>
            <a:ext cx="8268718" cy="400110"/>
          </a:xfrm>
          <a:prstGeom prst="rect">
            <a:avLst/>
          </a:prstGeom>
          <a:noFill/>
          <a:ln w="12700">
            <a:noFill/>
            <a:miter lim="800000"/>
            <a:headEnd/>
            <a:tailEnd/>
          </a:ln>
        </p:spPr>
        <p:txBody>
          <a:bodyPr wrap="square">
            <a:spAutoFit/>
          </a:bodyPr>
          <a:lstStyle/>
          <a:p>
            <a:pPr>
              <a:spcBef>
                <a:spcPct val="50000"/>
              </a:spcBef>
            </a:pPr>
            <a:r>
              <a:rPr lang="fr-CH" sz="2000" b="1" dirty="0"/>
              <a:t>Demande – Perspectives à 3 mois</a:t>
            </a:r>
            <a:endParaRPr lang="fr-FR" sz="2000" b="1" dirty="0"/>
          </a:p>
        </p:txBody>
      </p:sp>
      <p:pic>
        <p:nvPicPr>
          <p:cNvPr id="5" name="Image 4">
            <a:extLst>
              <a:ext uri="{FF2B5EF4-FFF2-40B4-BE49-F238E27FC236}">
                <a16:creationId xmlns:a16="http://schemas.microsoft.com/office/drawing/2014/main" id="{4637B4F6-1885-6F43-F851-7E0985F44E2E}"/>
              </a:ext>
            </a:extLst>
          </p:cNvPr>
          <p:cNvPicPr>
            <a:picLocks noChangeAspect="1"/>
          </p:cNvPicPr>
          <p:nvPr/>
        </p:nvPicPr>
        <p:blipFill>
          <a:blip r:embed="rId3"/>
          <a:stretch>
            <a:fillRect/>
          </a:stretch>
        </p:blipFill>
        <p:spPr>
          <a:xfrm>
            <a:off x="941236" y="1952918"/>
            <a:ext cx="7452956" cy="4400793"/>
          </a:xfrm>
          <a:prstGeom prst="rect">
            <a:avLst/>
          </a:prstGeom>
        </p:spPr>
      </p:pic>
    </p:spTree>
    <p:extLst>
      <p:ext uri="{BB962C8B-B14F-4D97-AF65-F5344CB8AC3E}">
        <p14:creationId xmlns:p14="http://schemas.microsoft.com/office/powerpoint/2010/main" val="3208671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120788" y="1395086"/>
            <a:ext cx="6982544" cy="172819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rPr>
              <a:t>Commerce de détail </a:t>
            </a:r>
            <a:r>
              <a:rPr kumimoji="0" lang="fr-CH" sz="4800" b="1" i="0" u="none" strike="noStrike" kern="1200" cap="small" spc="0" normalizeH="0" noProof="0">
                <a:ln>
                  <a:noFill/>
                </a:ln>
                <a:solidFill>
                  <a:srgbClr val="81A334"/>
                </a:solidFill>
                <a:effectLst/>
                <a:uLnTx/>
                <a:uFillTx/>
                <a:latin typeface="Raavi" pitchFamily="34" charset="0"/>
                <a:ea typeface="+mj-ea"/>
                <a:cs typeface="Raavi" pitchFamily="34" charset="0"/>
              </a:rPr>
              <a:t>vaudois</a:t>
            </a:r>
            <a:endPar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endParaRPr>
          </a:p>
        </p:txBody>
      </p:sp>
      <p:sp>
        <p:nvSpPr>
          <p:cNvPr id="4" name="Rectangle 3"/>
          <p:cNvSpPr txBox="1">
            <a:spLocks noChangeArrowheads="1"/>
          </p:cNvSpPr>
          <p:nvPr>
            <p:custDataLst>
              <p:tags r:id="rId1"/>
            </p:custDataLst>
          </p:nvPr>
        </p:nvSpPr>
        <p:spPr bwMode="auto">
          <a:xfrm>
            <a:off x="675456" y="4869160"/>
            <a:ext cx="8001000" cy="1296144"/>
          </a:xfrm>
          <a:prstGeom prst="rect">
            <a:avLst/>
          </a:prstGeom>
          <a:noFill/>
          <a:ln w="9525">
            <a:noFill/>
            <a:miter lim="800000"/>
            <a:headEnd/>
            <a:tailEnd/>
          </a:ln>
        </p:spPr>
        <p:txBody>
          <a:bodyPr/>
          <a:lstStyle/>
          <a:p>
            <a:pPr marL="342900" indent="-342900" algn="ctr">
              <a:spcBef>
                <a:spcPct val="20000"/>
              </a:spcBef>
            </a:pPr>
            <a:r>
              <a:rPr lang="fr-FR" altLang="fr-FR" sz="3200">
                <a:latin typeface="Univers" pitchFamily="34" charset="0"/>
                <a:cs typeface="Arial" charset="0"/>
              </a:rPr>
              <a:t>Patrick </a:t>
            </a:r>
            <a:r>
              <a:rPr lang="fr-FR" altLang="fr-FR" sz="3200" err="1">
                <a:latin typeface="Univers" pitchFamily="34" charset="0"/>
                <a:cs typeface="Arial" charset="0"/>
              </a:rPr>
              <a:t>Zurn</a:t>
            </a:r>
            <a:endParaRPr lang="fr-FR" altLang="fr-FR" sz="3200">
              <a:latin typeface="Univers" pitchFamily="34" charset="0"/>
              <a:cs typeface="Arial" charset="0"/>
            </a:endParaRPr>
          </a:p>
          <a:p>
            <a:pPr marL="342900" indent="-342900" algn="ctr">
              <a:spcBef>
                <a:spcPct val="20000"/>
              </a:spcBef>
            </a:pPr>
            <a:r>
              <a:rPr lang="fr-FR" altLang="fr-FR" sz="3200">
                <a:latin typeface="Univers" pitchFamily="34" charset="0"/>
                <a:cs typeface="Arial" charset="0"/>
              </a:rPr>
              <a:t>CVCI</a:t>
            </a:r>
            <a:br>
              <a:rPr lang="fr-FR" altLang="fr-FR" sz="4400">
                <a:latin typeface="Univers" pitchFamily="34" charset="0"/>
                <a:cs typeface="Arial" charset="0"/>
              </a:rPr>
            </a:br>
            <a:endParaRPr lang="fr-FR" altLang="fr-FR" sz="4400">
              <a:latin typeface="Univers" pitchFamily="34" charset="0"/>
              <a:cs typeface="Arial" charset="0"/>
            </a:endParaRPr>
          </a:p>
        </p:txBody>
      </p:sp>
      <p:pic>
        <p:nvPicPr>
          <p:cNvPr id="6" name="Image 5">
            <a:extLst>
              <a:ext uri="{FF2B5EF4-FFF2-40B4-BE49-F238E27FC236}">
                <a16:creationId xmlns:a16="http://schemas.microsoft.com/office/drawing/2014/main" id="{0290420B-1B1B-2250-8FCC-CF8C7CCD794B}"/>
              </a:ext>
            </a:extLst>
          </p:cNvPr>
          <p:cNvPicPr>
            <a:picLocks noChangeAspect="1"/>
          </p:cNvPicPr>
          <p:nvPr/>
        </p:nvPicPr>
        <p:blipFill>
          <a:blip r:embed="rId3"/>
          <a:stretch>
            <a:fillRect/>
          </a:stretch>
        </p:blipFill>
        <p:spPr>
          <a:xfrm>
            <a:off x="740664" y="3535126"/>
            <a:ext cx="7935792" cy="75759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66002"/>
            <a:ext cx="7467600" cy="850106"/>
          </a:xfrm>
        </p:spPr>
        <p:txBody>
          <a:bodyPr/>
          <a:lstStyle/>
          <a:p>
            <a:pPr>
              <a:defRPr/>
            </a:pPr>
            <a:r>
              <a:rPr lang="fr-CH" dirty="0"/>
              <a:t>Commerce de détail</a:t>
            </a:r>
          </a:p>
        </p:txBody>
      </p:sp>
      <p:sp>
        <p:nvSpPr>
          <p:cNvPr id="6" name="Text Box 10"/>
          <p:cNvSpPr txBox="1">
            <a:spLocks noChangeArrowheads="1"/>
          </p:cNvSpPr>
          <p:nvPr/>
        </p:nvSpPr>
        <p:spPr bwMode="auto">
          <a:xfrm>
            <a:off x="755576" y="1192106"/>
            <a:ext cx="7550496" cy="400110"/>
          </a:xfrm>
          <a:prstGeom prst="rect">
            <a:avLst/>
          </a:prstGeom>
          <a:noFill/>
          <a:ln w="12700">
            <a:noFill/>
            <a:miter lim="800000"/>
            <a:headEnd/>
            <a:tailEnd/>
          </a:ln>
        </p:spPr>
        <p:txBody>
          <a:bodyPr wrap="square">
            <a:spAutoFit/>
          </a:bodyPr>
          <a:lstStyle/>
          <a:p>
            <a:pPr>
              <a:spcBef>
                <a:spcPct val="50000"/>
              </a:spcBef>
            </a:pPr>
            <a:r>
              <a:rPr lang="fr-CH" sz="2000" b="1"/>
              <a:t>Situation des affaires</a:t>
            </a:r>
            <a:endParaRPr lang="fr-FR" sz="2000" b="1"/>
          </a:p>
        </p:txBody>
      </p:sp>
      <p:pic>
        <p:nvPicPr>
          <p:cNvPr id="5" name="Image 4">
            <a:extLst>
              <a:ext uri="{FF2B5EF4-FFF2-40B4-BE49-F238E27FC236}">
                <a16:creationId xmlns:a16="http://schemas.microsoft.com/office/drawing/2014/main" id="{37AEA522-D9F2-F7F8-F827-56DAC5D8FCCC}"/>
              </a:ext>
            </a:extLst>
          </p:cNvPr>
          <p:cNvPicPr>
            <a:picLocks noChangeAspect="1"/>
          </p:cNvPicPr>
          <p:nvPr/>
        </p:nvPicPr>
        <p:blipFill>
          <a:blip r:embed="rId4"/>
          <a:srcRect t="5256"/>
          <a:stretch/>
        </p:blipFill>
        <p:spPr>
          <a:xfrm>
            <a:off x="773864" y="1850596"/>
            <a:ext cx="7784578" cy="4723256"/>
          </a:xfrm>
          <a:prstGeom prst="rect">
            <a:avLst/>
          </a:prstGeom>
        </p:spPr>
      </p:pic>
    </p:spTree>
    <p:extLst>
      <p:ext uri="{BB962C8B-B14F-4D97-AF65-F5344CB8AC3E}">
        <p14:creationId xmlns:p14="http://schemas.microsoft.com/office/powerpoint/2010/main" val="130865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4108"/>
            <a:ext cx="7467600" cy="778098"/>
          </a:xfrm>
        </p:spPr>
        <p:txBody>
          <a:bodyPr/>
          <a:lstStyle/>
          <a:p>
            <a:pPr>
              <a:defRPr/>
            </a:pPr>
            <a:r>
              <a:rPr lang="fr-CH"/>
              <a:t>Commerce de détail</a:t>
            </a:r>
          </a:p>
        </p:txBody>
      </p:sp>
      <p:pic>
        <p:nvPicPr>
          <p:cNvPr id="5" name="Image 4">
            <a:extLst>
              <a:ext uri="{FF2B5EF4-FFF2-40B4-BE49-F238E27FC236}">
                <a16:creationId xmlns:a16="http://schemas.microsoft.com/office/drawing/2014/main" id="{AFBE4B5D-92D3-36A5-D9B9-5F3793425672}"/>
              </a:ext>
            </a:extLst>
          </p:cNvPr>
          <p:cNvPicPr>
            <a:picLocks noChangeAspect="1"/>
          </p:cNvPicPr>
          <p:nvPr/>
        </p:nvPicPr>
        <p:blipFill>
          <a:blip r:embed="rId4"/>
          <a:stretch>
            <a:fillRect/>
          </a:stretch>
        </p:blipFill>
        <p:spPr>
          <a:xfrm>
            <a:off x="4317136" y="3772656"/>
            <a:ext cx="4651241" cy="2954167"/>
          </a:xfrm>
          <a:prstGeom prst="rect">
            <a:avLst/>
          </a:prstGeom>
        </p:spPr>
      </p:pic>
      <p:pic>
        <p:nvPicPr>
          <p:cNvPr id="8" name="Image 7">
            <a:extLst>
              <a:ext uri="{FF2B5EF4-FFF2-40B4-BE49-F238E27FC236}">
                <a16:creationId xmlns:a16="http://schemas.microsoft.com/office/drawing/2014/main" id="{E8DE175C-49B3-8D38-67AB-F44D4633A6B0}"/>
              </a:ext>
            </a:extLst>
          </p:cNvPr>
          <p:cNvPicPr>
            <a:picLocks noChangeAspect="1"/>
          </p:cNvPicPr>
          <p:nvPr/>
        </p:nvPicPr>
        <p:blipFill>
          <a:blip r:embed="rId5"/>
          <a:stretch>
            <a:fillRect/>
          </a:stretch>
        </p:blipFill>
        <p:spPr>
          <a:xfrm>
            <a:off x="457200" y="953061"/>
            <a:ext cx="4422618" cy="2846895"/>
          </a:xfrm>
          <a:prstGeom prst="rect">
            <a:avLst/>
          </a:prstGeom>
        </p:spPr>
      </p:pic>
    </p:spTree>
    <p:extLst>
      <p:ext uri="{BB962C8B-B14F-4D97-AF65-F5344CB8AC3E}">
        <p14:creationId xmlns:p14="http://schemas.microsoft.com/office/powerpoint/2010/main" val="3377031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44624"/>
            <a:ext cx="7467600" cy="652624"/>
          </a:xfrm>
        </p:spPr>
        <p:txBody>
          <a:bodyPr/>
          <a:lstStyle/>
          <a:p>
            <a:pPr>
              <a:defRPr/>
            </a:pPr>
            <a:r>
              <a:rPr lang="fr-CH"/>
              <a:t>Commerce de détail</a:t>
            </a:r>
          </a:p>
        </p:txBody>
      </p:sp>
      <p:sp>
        <p:nvSpPr>
          <p:cNvPr id="5" name="Text Box 10">
            <a:extLst>
              <a:ext uri="{FF2B5EF4-FFF2-40B4-BE49-F238E27FC236}">
                <a16:creationId xmlns:a16="http://schemas.microsoft.com/office/drawing/2014/main" id="{895FC72B-3904-4D74-A9F2-53B0A63E9C2C}"/>
              </a:ext>
            </a:extLst>
          </p:cNvPr>
          <p:cNvSpPr txBox="1">
            <a:spLocks noChangeArrowheads="1"/>
          </p:cNvSpPr>
          <p:nvPr/>
        </p:nvSpPr>
        <p:spPr bwMode="auto">
          <a:xfrm>
            <a:off x="589855" y="697248"/>
            <a:ext cx="4198169" cy="400110"/>
          </a:xfrm>
          <a:prstGeom prst="rect">
            <a:avLst/>
          </a:prstGeom>
          <a:noFill/>
          <a:ln w="12700">
            <a:noFill/>
            <a:miter lim="800000"/>
            <a:headEnd/>
            <a:tailEnd/>
          </a:ln>
        </p:spPr>
        <p:txBody>
          <a:bodyPr wrap="square">
            <a:spAutoFit/>
          </a:bodyPr>
          <a:lstStyle/>
          <a:p>
            <a:pPr>
              <a:spcBef>
                <a:spcPct val="50000"/>
              </a:spcBef>
            </a:pPr>
            <a:r>
              <a:rPr lang="fr-CH" sz="2000" b="1" dirty="0"/>
              <a:t>Situation des affaires</a:t>
            </a:r>
            <a:endParaRPr lang="fr-FR" sz="2000" b="1" dirty="0"/>
          </a:p>
        </p:txBody>
      </p:sp>
      <p:pic>
        <p:nvPicPr>
          <p:cNvPr id="3" name="Image 2">
            <a:extLst>
              <a:ext uri="{FF2B5EF4-FFF2-40B4-BE49-F238E27FC236}">
                <a16:creationId xmlns:a16="http://schemas.microsoft.com/office/drawing/2014/main" id="{2956CB54-E1C6-21EB-B837-5B723CFC53B7}"/>
              </a:ext>
            </a:extLst>
          </p:cNvPr>
          <p:cNvPicPr>
            <a:picLocks noChangeAspect="1"/>
          </p:cNvPicPr>
          <p:nvPr/>
        </p:nvPicPr>
        <p:blipFill>
          <a:blip r:embed="rId4"/>
          <a:stretch>
            <a:fillRect/>
          </a:stretch>
        </p:blipFill>
        <p:spPr>
          <a:xfrm>
            <a:off x="877585" y="1142363"/>
            <a:ext cx="7662912" cy="2784510"/>
          </a:xfrm>
          <a:prstGeom prst="rect">
            <a:avLst/>
          </a:prstGeom>
        </p:spPr>
      </p:pic>
      <p:pic>
        <p:nvPicPr>
          <p:cNvPr id="9" name="Image 8">
            <a:extLst>
              <a:ext uri="{FF2B5EF4-FFF2-40B4-BE49-F238E27FC236}">
                <a16:creationId xmlns:a16="http://schemas.microsoft.com/office/drawing/2014/main" id="{9C760EF5-C10F-6DAB-3920-5D9EC16F502E}"/>
              </a:ext>
            </a:extLst>
          </p:cNvPr>
          <p:cNvPicPr>
            <a:picLocks noChangeAspect="1"/>
          </p:cNvPicPr>
          <p:nvPr/>
        </p:nvPicPr>
        <p:blipFill>
          <a:blip r:embed="rId5"/>
          <a:stretch>
            <a:fillRect/>
          </a:stretch>
        </p:blipFill>
        <p:spPr>
          <a:xfrm>
            <a:off x="877585" y="3926873"/>
            <a:ext cx="7662912" cy="2809244"/>
          </a:xfrm>
          <a:prstGeom prst="rect">
            <a:avLst/>
          </a:prstGeom>
        </p:spPr>
      </p:pic>
    </p:spTree>
    <p:extLst>
      <p:ext uri="{BB962C8B-B14F-4D97-AF65-F5344CB8AC3E}">
        <p14:creationId xmlns:p14="http://schemas.microsoft.com/office/powerpoint/2010/main" val="3043560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C57AB-6D9F-9649-DAA2-30A89BF9D4E8}"/>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AA146642-B2BB-0105-0AA6-54C0401C9BD4}"/>
              </a:ext>
            </a:extLst>
          </p:cNvPr>
          <p:cNvSpPr>
            <a:spLocks noGrp="1"/>
          </p:cNvSpPr>
          <p:nvPr>
            <p:ph type="title"/>
            <p:custDataLst>
              <p:tags r:id="rId1"/>
            </p:custDataLst>
          </p:nvPr>
        </p:nvSpPr>
        <p:spPr>
          <a:xfrm>
            <a:off x="457200" y="58614"/>
            <a:ext cx="7467600" cy="706090"/>
          </a:xfrm>
        </p:spPr>
        <p:txBody>
          <a:bodyPr/>
          <a:lstStyle/>
          <a:p>
            <a:pPr>
              <a:defRPr/>
            </a:pPr>
            <a:r>
              <a:rPr lang="fr-CH"/>
              <a:t>Commerce de détail</a:t>
            </a:r>
          </a:p>
        </p:txBody>
      </p:sp>
      <p:sp>
        <p:nvSpPr>
          <p:cNvPr id="6" name="Text Box 10">
            <a:extLst>
              <a:ext uri="{FF2B5EF4-FFF2-40B4-BE49-F238E27FC236}">
                <a16:creationId xmlns:a16="http://schemas.microsoft.com/office/drawing/2014/main" id="{991DC98B-C9A0-87D4-0A31-D8E298009FFA}"/>
              </a:ext>
            </a:extLst>
          </p:cNvPr>
          <p:cNvSpPr txBox="1">
            <a:spLocks noChangeArrowheads="1"/>
          </p:cNvSpPr>
          <p:nvPr/>
        </p:nvSpPr>
        <p:spPr bwMode="auto">
          <a:xfrm>
            <a:off x="755576" y="724634"/>
            <a:ext cx="4392488" cy="400110"/>
          </a:xfrm>
          <a:prstGeom prst="rect">
            <a:avLst/>
          </a:prstGeom>
          <a:noFill/>
          <a:ln w="12700">
            <a:noFill/>
            <a:miter lim="800000"/>
            <a:headEnd/>
            <a:tailEnd/>
          </a:ln>
        </p:spPr>
        <p:txBody>
          <a:bodyPr wrap="square">
            <a:spAutoFit/>
          </a:bodyPr>
          <a:lstStyle/>
          <a:p>
            <a:pPr>
              <a:spcBef>
                <a:spcPct val="50000"/>
              </a:spcBef>
            </a:pPr>
            <a:r>
              <a:rPr lang="fr-CH" sz="2000" b="1"/>
              <a:t>Perspectives</a:t>
            </a:r>
            <a:endParaRPr lang="fr-FR" sz="2000" b="1"/>
          </a:p>
        </p:txBody>
      </p:sp>
      <p:pic>
        <p:nvPicPr>
          <p:cNvPr id="5" name="Image 4">
            <a:extLst>
              <a:ext uri="{FF2B5EF4-FFF2-40B4-BE49-F238E27FC236}">
                <a16:creationId xmlns:a16="http://schemas.microsoft.com/office/drawing/2014/main" id="{12753889-AE70-C942-E3B0-246950F8C847}"/>
              </a:ext>
            </a:extLst>
          </p:cNvPr>
          <p:cNvPicPr>
            <a:picLocks noChangeAspect="1"/>
          </p:cNvPicPr>
          <p:nvPr/>
        </p:nvPicPr>
        <p:blipFill>
          <a:blip r:embed="rId4"/>
          <a:stretch>
            <a:fillRect/>
          </a:stretch>
        </p:blipFill>
        <p:spPr>
          <a:xfrm>
            <a:off x="420624" y="1060635"/>
            <a:ext cx="4133088" cy="2903276"/>
          </a:xfrm>
          <a:prstGeom prst="rect">
            <a:avLst/>
          </a:prstGeom>
        </p:spPr>
      </p:pic>
      <p:pic>
        <p:nvPicPr>
          <p:cNvPr id="12" name="Image 11">
            <a:extLst>
              <a:ext uri="{FF2B5EF4-FFF2-40B4-BE49-F238E27FC236}">
                <a16:creationId xmlns:a16="http://schemas.microsoft.com/office/drawing/2014/main" id="{C1CF217D-7980-6525-B9EA-E1D2A899D92A}"/>
              </a:ext>
            </a:extLst>
          </p:cNvPr>
          <p:cNvPicPr>
            <a:picLocks noChangeAspect="1"/>
          </p:cNvPicPr>
          <p:nvPr/>
        </p:nvPicPr>
        <p:blipFill>
          <a:blip r:embed="rId5"/>
          <a:stretch>
            <a:fillRect/>
          </a:stretch>
        </p:blipFill>
        <p:spPr>
          <a:xfrm>
            <a:off x="4590290" y="3529584"/>
            <a:ext cx="4244421" cy="3105848"/>
          </a:xfrm>
          <a:prstGeom prst="rect">
            <a:avLst/>
          </a:prstGeom>
        </p:spPr>
      </p:pic>
    </p:spTree>
    <p:extLst>
      <p:ext uri="{BB962C8B-B14F-4D97-AF65-F5344CB8AC3E}">
        <p14:creationId xmlns:p14="http://schemas.microsoft.com/office/powerpoint/2010/main" val="190094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7C1EE-238E-5082-6C16-5275481A36E1}"/>
              </a:ext>
            </a:extLst>
          </p:cNvPr>
          <p:cNvSpPr>
            <a:spLocks noGrp="1"/>
          </p:cNvSpPr>
          <p:nvPr>
            <p:ph type="title"/>
            <p:custDataLst>
              <p:tags r:id="rId1"/>
            </p:custDataLst>
          </p:nvPr>
        </p:nvSpPr>
        <p:spPr/>
        <p:txBody>
          <a:bodyPr/>
          <a:lstStyle/>
          <a:p>
            <a:r>
              <a:rPr lang="fr-CH" dirty="0"/>
              <a:t>Le renchérissement faiblit</a:t>
            </a:r>
          </a:p>
        </p:txBody>
      </p:sp>
      <p:sp>
        <p:nvSpPr>
          <p:cNvPr id="3" name="Rectangle 3"/>
          <p:cNvSpPr>
            <a:spLocks noChangeArrowheads="1"/>
          </p:cNvSpPr>
          <p:nvPr>
            <p:custDataLst>
              <p:tags r:id="rId2"/>
            </p:custDataLst>
          </p:nvPr>
        </p:nvSpPr>
        <p:spPr bwMode="auto">
          <a:xfrm>
            <a:off x="647700" y="1687657"/>
            <a:ext cx="7848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 pos="4848225" algn="l"/>
              </a:tabLst>
              <a:defRPr sz="3200">
                <a:solidFill>
                  <a:schemeClr val="tx1"/>
                </a:solidFill>
                <a:latin typeface="Arial" pitchFamily="34" charset="0"/>
              </a:defRPr>
            </a:lvl1pPr>
            <a:lvl2pPr marL="742950" indent="-285750" eaLnBrk="0" hangingPunct="0">
              <a:spcBef>
                <a:spcPct val="20000"/>
              </a:spcBef>
              <a:buChar char="–"/>
              <a:tabLst>
                <a:tab pos="266700" algn="l"/>
                <a:tab pos="4848225" algn="l"/>
              </a:tabLst>
              <a:defRPr sz="2800">
                <a:solidFill>
                  <a:schemeClr val="tx1"/>
                </a:solidFill>
                <a:latin typeface="Arial" pitchFamily="34" charset="0"/>
              </a:defRPr>
            </a:lvl2pPr>
            <a:lvl3pPr marL="1143000" indent="-228600" eaLnBrk="0" hangingPunct="0">
              <a:spcBef>
                <a:spcPct val="20000"/>
              </a:spcBef>
              <a:buChar char="•"/>
              <a:tabLst>
                <a:tab pos="266700" algn="l"/>
                <a:tab pos="4848225" algn="l"/>
              </a:tabLst>
              <a:defRPr sz="2400">
                <a:solidFill>
                  <a:schemeClr val="tx1"/>
                </a:solidFill>
                <a:latin typeface="Arial" pitchFamily="34" charset="0"/>
              </a:defRPr>
            </a:lvl3pPr>
            <a:lvl4pPr marL="1600200" indent="-228600" eaLnBrk="0" hangingPunct="0">
              <a:spcBef>
                <a:spcPct val="20000"/>
              </a:spcBef>
              <a:buChar char="–"/>
              <a:tabLst>
                <a:tab pos="266700" algn="l"/>
                <a:tab pos="4848225" algn="l"/>
              </a:tabLst>
              <a:defRPr sz="2000">
                <a:solidFill>
                  <a:schemeClr val="tx1"/>
                </a:solidFill>
                <a:latin typeface="Arial" pitchFamily="34" charset="0"/>
              </a:defRPr>
            </a:lvl4pPr>
            <a:lvl5pPr marL="2057400" indent="-228600" eaLnBrk="0" hangingPunct="0">
              <a:spcBef>
                <a:spcPct val="20000"/>
              </a:spcBef>
              <a:buChar char="»"/>
              <a:tabLst>
                <a:tab pos="266700" algn="l"/>
                <a:tab pos="484822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Tx/>
              <a:buBlip>
                <a:blip r:embed="rId10"/>
              </a:buBlip>
              <a:tabLst>
                <a:tab pos="266700" algn="l"/>
                <a:tab pos="4848225" algn="l"/>
              </a:tabLst>
              <a:defRPr/>
            </a:pPr>
            <a:r>
              <a:rPr kumimoji="0" lang="fr-FR"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Évolution des indices de prix à la consommation en rythmes annuels</a:t>
            </a:r>
            <a:endParaRPr kumimoji="0" lang="fr-CH"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Suisse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0070C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États-Unis </a:t>
            </a:r>
            <a:r>
              <a:rPr kumimoji="0" lang="fr-FR" altLang="fr-FR" sz="1000" b="1" i="0" u="none" strike="noStrike" kern="1200" cap="none" spc="0" normalizeH="0" baseline="0" noProof="0" dirty="0">
                <a:ln>
                  <a:noFill/>
                </a:ln>
                <a:solidFill>
                  <a:srgbClr val="ADB9CA"/>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Zone euro</a:t>
            </a: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Variation en pour cent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Sources: Office fédéral de la statistique, Eurostat, Réserve fédérale américaine</a:t>
            </a:r>
          </a:p>
        </p:txBody>
      </p:sp>
      <p:grpSp>
        <p:nvGrpSpPr>
          <p:cNvPr id="182" name="Groupe 181"/>
          <p:cNvGrpSpPr/>
          <p:nvPr>
            <p:custDataLst>
              <p:tags r:id="rId3"/>
            </p:custDataLst>
          </p:nvPr>
        </p:nvGrpSpPr>
        <p:grpSpPr>
          <a:xfrm>
            <a:off x="696591" y="2171700"/>
            <a:ext cx="7763197" cy="3458151"/>
            <a:chOff x="-4629064" y="2433568"/>
            <a:chExt cx="4097252" cy="2010938"/>
          </a:xfrm>
        </p:grpSpPr>
        <p:sp>
          <p:nvSpPr>
            <p:cNvPr id="68" name="Freeform 39"/>
            <p:cNvSpPr>
              <a:spLocks noEditPoints="1"/>
            </p:cNvSpPr>
            <p:nvPr/>
          </p:nvSpPr>
          <p:spPr bwMode="auto">
            <a:xfrm>
              <a:off x="-4483100" y="2490788"/>
              <a:ext cx="3951288" cy="1931988"/>
            </a:xfrm>
            <a:custGeom>
              <a:avLst/>
              <a:gdLst>
                <a:gd name="T0" fmla="*/ 0 w 2489"/>
                <a:gd name="T1" fmla="*/ 1217 h 1217"/>
                <a:gd name="T2" fmla="*/ 2489 w 2489"/>
                <a:gd name="T3" fmla="*/ 1217 h 1217"/>
                <a:gd name="T4" fmla="*/ 0 w 2489"/>
                <a:gd name="T5" fmla="*/ 1066 h 1217"/>
                <a:gd name="T6" fmla="*/ 2489 w 2489"/>
                <a:gd name="T7" fmla="*/ 1066 h 1217"/>
                <a:gd name="T8" fmla="*/ 0 w 2489"/>
                <a:gd name="T9" fmla="*/ 759 h 1217"/>
                <a:gd name="T10" fmla="*/ 2489 w 2489"/>
                <a:gd name="T11" fmla="*/ 759 h 1217"/>
                <a:gd name="T12" fmla="*/ 0 w 2489"/>
                <a:gd name="T13" fmla="*/ 608 h 1217"/>
                <a:gd name="T14" fmla="*/ 2489 w 2489"/>
                <a:gd name="T15" fmla="*/ 608 h 1217"/>
                <a:gd name="T16" fmla="*/ 0 w 2489"/>
                <a:gd name="T17" fmla="*/ 458 h 1217"/>
                <a:gd name="T18" fmla="*/ 2489 w 2489"/>
                <a:gd name="T19" fmla="*/ 458 h 1217"/>
                <a:gd name="T20" fmla="*/ 0 w 2489"/>
                <a:gd name="T21" fmla="*/ 307 h 1217"/>
                <a:gd name="T22" fmla="*/ 2489 w 2489"/>
                <a:gd name="T23" fmla="*/ 307 h 1217"/>
                <a:gd name="T24" fmla="*/ 0 w 2489"/>
                <a:gd name="T25" fmla="*/ 151 h 1217"/>
                <a:gd name="T26" fmla="*/ 2489 w 2489"/>
                <a:gd name="T27" fmla="*/ 151 h 1217"/>
                <a:gd name="T28" fmla="*/ 0 w 2489"/>
                <a:gd name="T29" fmla="*/ 0 h 1217"/>
                <a:gd name="T30" fmla="*/ 2489 w 2489"/>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1217">
                  <a:moveTo>
                    <a:pt x="0" y="1217"/>
                  </a:moveTo>
                  <a:lnTo>
                    <a:pt x="2489" y="1217"/>
                  </a:lnTo>
                  <a:moveTo>
                    <a:pt x="0" y="1066"/>
                  </a:moveTo>
                  <a:lnTo>
                    <a:pt x="2489" y="1066"/>
                  </a:lnTo>
                  <a:moveTo>
                    <a:pt x="0" y="759"/>
                  </a:moveTo>
                  <a:lnTo>
                    <a:pt x="2489" y="759"/>
                  </a:lnTo>
                  <a:moveTo>
                    <a:pt x="0" y="608"/>
                  </a:moveTo>
                  <a:lnTo>
                    <a:pt x="2489" y="608"/>
                  </a:lnTo>
                  <a:moveTo>
                    <a:pt x="0" y="458"/>
                  </a:moveTo>
                  <a:lnTo>
                    <a:pt x="2489" y="458"/>
                  </a:lnTo>
                  <a:moveTo>
                    <a:pt x="0" y="307"/>
                  </a:moveTo>
                  <a:lnTo>
                    <a:pt x="2489" y="307"/>
                  </a:lnTo>
                  <a:moveTo>
                    <a:pt x="0" y="151"/>
                  </a:moveTo>
                  <a:lnTo>
                    <a:pt x="2489" y="151"/>
                  </a:lnTo>
                  <a:moveTo>
                    <a:pt x="0" y="0"/>
                  </a:moveTo>
                  <a:lnTo>
                    <a:pt x="2489"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cxnSp>
          <p:nvCxnSpPr>
            <p:cNvPr id="137" name="Connecteur droit 136"/>
            <p:cNvCxnSpPr/>
            <p:nvPr/>
          </p:nvCxnSpPr>
          <p:spPr>
            <a:xfrm>
              <a:off x="-4483100" y="3694113"/>
              <a:ext cx="3951288"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40"/>
            <p:cNvSpPr>
              <a:spLocks noChangeArrowheads="1"/>
            </p:cNvSpPr>
            <p:nvPr/>
          </p:nvSpPr>
          <p:spPr bwMode="auto">
            <a:xfrm>
              <a:off x="-4483100" y="2490788"/>
              <a:ext cx="3951288" cy="1931988"/>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70" name="Line 41"/>
            <p:cNvSpPr>
              <a:spLocks noChangeShapeType="1"/>
            </p:cNvSpPr>
            <p:nvPr/>
          </p:nvSpPr>
          <p:spPr bwMode="auto">
            <a:xfrm flipV="1">
              <a:off x="-4483100" y="2490788"/>
              <a:ext cx="0" cy="1931988"/>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71" name="Line 42"/>
            <p:cNvSpPr>
              <a:spLocks noChangeShapeType="1"/>
            </p:cNvSpPr>
            <p:nvPr/>
          </p:nvSpPr>
          <p:spPr bwMode="auto">
            <a:xfrm>
              <a:off x="-4483100" y="3944938"/>
              <a:ext cx="3951288"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72" name="Freeform 43"/>
            <p:cNvSpPr>
              <a:spLocks noEditPoints="1"/>
            </p:cNvSpPr>
            <p:nvPr/>
          </p:nvSpPr>
          <p:spPr bwMode="auto">
            <a:xfrm>
              <a:off x="-4483100" y="3895725"/>
              <a:ext cx="3178175" cy="49213"/>
            </a:xfrm>
            <a:custGeom>
              <a:avLst/>
              <a:gdLst>
                <a:gd name="T0" fmla="*/ 0 w 2002"/>
                <a:gd name="T1" fmla="*/ 0 h 31"/>
                <a:gd name="T2" fmla="*/ 0 w 2002"/>
                <a:gd name="T3" fmla="*/ 31 h 31"/>
                <a:gd name="T4" fmla="*/ 499 w 2002"/>
                <a:gd name="T5" fmla="*/ 0 h 31"/>
                <a:gd name="T6" fmla="*/ 499 w 2002"/>
                <a:gd name="T7" fmla="*/ 31 h 31"/>
                <a:gd name="T8" fmla="*/ 998 w 2002"/>
                <a:gd name="T9" fmla="*/ 0 h 31"/>
                <a:gd name="T10" fmla="*/ 998 w 2002"/>
                <a:gd name="T11" fmla="*/ 31 h 31"/>
                <a:gd name="T12" fmla="*/ 1503 w 2002"/>
                <a:gd name="T13" fmla="*/ 0 h 31"/>
                <a:gd name="T14" fmla="*/ 1503 w 2002"/>
                <a:gd name="T15" fmla="*/ 31 h 31"/>
                <a:gd name="T16" fmla="*/ 2002 w 2002"/>
                <a:gd name="T17" fmla="*/ 0 h 31"/>
                <a:gd name="T18" fmla="*/ 2002 w 2002"/>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2" h="31">
                  <a:moveTo>
                    <a:pt x="0" y="0"/>
                  </a:moveTo>
                  <a:lnTo>
                    <a:pt x="0" y="31"/>
                  </a:lnTo>
                  <a:moveTo>
                    <a:pt x="499" y="0"/>
                  </a:moveTo>
                  <a:lnTo>
                    <a:pt x="499" y="31"/>
                  </a:lnTo>
                  <a:moveTo>
                    <a:pt x="998" y="0"/>
                  </a:moveTo>
                  <a:lnTo>
                    <a:pt x="998" y="31"/>
                  </a:lnTo>
                  <a:moveTo>
                    <a:pt x="1503" y="0"/>
                  </a:moveTo>
                  <a:lnTo>
                    <a:pt x="1503" y="31"/>
                  </a:lnTo>
                  <a:moveTo>
                    <a:pt x="2002" y="0"/>
                  </a:moveTo>
                  <a:lnTo>
                    <a:pt x="2002" y="31"/>
                  </a:lnTo>
                </a:path>
              </a:pathLst>
            </a:custGeom>
            <a:noFill/>
            <a:ln w="95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73" name="Freeform 44"/>
            <p:cNvSpPr>
              <a:spLocks/>
            </p:cNvSpPr>
            <p:nvPr/>
          </p:nvSpPr>
          <p:spPr bwMode="auto">
            <a:xfrm>
              <a:off x="-4483100" y="3524250"/>
              <a:ext cx="3941763" cy="592138"/>
            </a:xfrm>
            <a:custGeom>
              <a:avLst/>
              <a:gdLst>
                <a:gd name="T0" fmla="*/ 36 w 2483"/>
                <a:gd name="T1" fmla="*/ 144 h 373"/>
                <a:gd name="T2" fmla="*/ 78 w 2483"/>
                <a:gd name="T3" fmla="*/ 162 h 373"/>
                <a:gd name="T4" fmla="*/ 120 w 2483"/>
                <a:gd name="T5" fmla="*/ 186 h 373"/>
                <a:gd name="T6" fmla="*/ 162 w 2483"/>
                <a:gd name="T7" fmla="*/ 180 h 373"/>
                <a:gd name="T8" fmla="*/ 204 w 2483"/>
                <a:gd name="T9" fmla="*/ 222 h 373"/>
                <a:gd name="T10" fmla="*/ 246 w 2483"/>
                <a:gd name="T11" fmla="*/ 240 h 373"/>
                <a:gd name="T12" fmla="*/ 288 w 2483"/>
                <a:gd name="T13" fmla="*/ 192 h 373"/>
                <a:gd name="T14" fmla="*/ 330 w 2483"/>
                <a:gd name="T15" fmla="*/ 210 h 373"/>
                <a:gd name="T16" fmla="*/ 366 w 2483"/>
                <a:gd name="T17" fmla="*/ 222 h 373"/>
                <a:gd name="T18" fmla="*/ 408 w 2483"/>
                <a:gd name="T19" fmla="*/ 259 h 373"/>
                <a:gd name="T20" fmla="*/ 451 w 2483"/>
                <a:gd name="T21" fmla="*/ 198 h 373"/>
                <a:gd name="T22" fmla="*/ 493 w 2483"/>
                <a:gd name="T23" fmla="*/ 162 h 373"/>
                <a:gd name="T24" fmla="*/ 535 w 2483"/>
                <a:gd name="T25" fmla="*/ 180 h 373"/>
                <a:gd name="T26" fmla="*/ 577 w 2483"/>
                <a:gd name="T27" fmla="*/ 162 h 373"/>
                <a:gd name="T28" fmla="*/ 619 w 2483"/>
                <a:gd name="T29" fmla="*/ 186 h 373"/>
                <a:gd name="T30" fmla="*/ 661 w 2483"/>
                <a:gd name="T31" fmla="*/ 150 h 373"/>
                <a:gd name="T32" fmla="*/ 703 w 2483"/>
                <a:gd name="T33" fmla="*/ 253 h 373"/>
                <a:gd name="T34" fmla="*/ 745 w 2483"/>
                <a:gd name="T35" fmla="*/ 216 h 373"/>
                <a:gd name="T36" fmla="*/ 787 w 2483"/>
                <a:gd name="T37" fmla="*/ 126 h 373"/>
                <a:gd name="T38" fmla="*/ 829 w 2483"/>
                <a:gd name="T39" fmla="*/ 90 h 373"/>
                <a:gd name="T40" fmla="*/ 871 w 2483"/>
                <a:gd name="T41" fmla="*/ 42 h 373"/>
                <a:gd name="T42" fmla="*/ 914 w 2483"/>
                <a:gd name="T43" fmla="*/ 246 h 373"/>
                <a:gd name="T44" fmla="*/ 956 w 2483"/>
                <a:gd name="T45" fmla="*/ 355 h 373"/>
                <a:gd name="T46" fmla="*/ 998 w 2483"/>
                <a:gd name="T47" fmla="*/ 240 h 373"/>
                <a:gd name="T48" fmla="*/ 1040 w 2483"/>
                <a:gd name="T49" fmla="*/ 180 h 373"/>
                <a:gd name="T50" fmla="*/ 1082 w 2483"/>
                <a:gd name="T51" fmla="*/ 246 h 373"/>
                <a:gd name="T52" fmla="*/ 1124 w 2483"/>
                <a:gd name="T53" fmla="*/ 186 h 373"/>
                <a:gd name="T54" fmla="*/ 1166 w 2483"/>
                <a:gd name="T55" fmla="*/ 246 h 373"/>
                <a:gd name="T56" fmla="*/ 1208 w 2483"/>
                <a:gd name="T57" fmla="*/ 325 h 373"/>
                <a:gd name="T58" fmla="*/ 1244 w 2483"/>
                <a:gd name="T59" fmla="*/ 343 h 373"/>
                <a:gd name="T60" fmla="*/ 1286 w 2483"/>
                <a:gd name="T61" fmla="*/ 289 h 373"/>
                <a:gd name="T62" fmla="*/ 1328 w 2483"/>
                <a:gd name="T63" fmla="*/ 313 h 373"/>
                <a:gd name="T64" fmla="*/ 1370 w 2483"/>
                <a:gd name="T65" fmla="*/ 265 h 373"/>
                <a:gd name="T66" fmla="*/ 1413 w 2483"/>
                <a:gd name="T67" fmla="*/ 271 h 373"/>
                <a:gd name="T68" fmla="*/ 1455 w 2483"/>
                <a:gd name="T69" fmla="*/ 259 h 373"/>
                <a:gd name="T70" fmla="*/ 1497 w 2483"/>
                <a:gd name="T71" fmla="*/ 289 h 373"/>
                <a:gd name="T72" fmla="*/ 1539 w 2483"/>
                <a:gd name="T73" fmla="*/ 355 h 373"/>
                <a:gd name="T74" fmla="*/ 1581 w 2483"/>
                <a:gd name="T75" fmla="*/ 367 h 373"/>
                <a:gd name="T76" fmla="*/ 1623 w 2483"/>
                <a:gd name="T77" fmla="*/ 331 h 373"/>
                <a:gd name="T78" fmla="*/ 1665 w 2483"/>
                <a:gd name="T79" fmla="*/ 271 h 373"/>
                <a:gd name="T80" fmla="*/ 1707 w 2483"/>
                <a:gd name="T81" fmla="*/ 234 h 373"/>
                <a:gd name="T82" fmla="*/ 1749 w 2483"/>
                <a:gd name="T83" fmla="*/ 246 h 373"/>
                <a:gd name="T84" fmla="*/ 1791 w 2483"/>
                <a:gd name="T85" fmla="*/ 204 h 373"/>
                <a:gd name="T86" fmla="*/ 1833 w 2483"/>
                <a:gd name="T87" fmla="*/ 204 h 373"/>
                <a:gd name="T88" fmla="*/ 1876 w 2483"/>
                <a:gd name="T89" fmla="*/ 186 h 373"/>
                <a:gd name="T90" fmla="*/ 1918 w 2483"/>
                <a:gd name="T91" fmla="*/ 216 h 373"/>
                <a:gd name="T92" fmla="*/ 1960 w 2483"/>
                <a:gd name="T93" fmla="*/ 240 h 373"/>
                <a:gd name="T94" fmla="*/ 2002 w 2483"/>
                <a:gd name="T95" fmla="*/ 253 h 373"/>
                <a:gd name="T96" fmla="*/ 2044 w 2483"/>
                <a:gd name="T97" fmla="*/ 361 h 373"/>
                <a:gd name="T98" fmla="*/ 2086 w 2483"/>
                <a:gd name="T99" fmla="*/ 307 h 373"/>
                <a:gd name="T100" fmla="*/ 2128 w 2483"/>
                <a:gd name="T101" fmla="*/ 283 h 373"/>
                <a:gd name="T102" fmla="*/ 2164 w 2483"/>
                <a:gd name="T103" fmla="*/ 198 h 373"/>
                <a:gd name="T104" fmla="*/ 2206 w 2483"/>
                <a:gd name="T105" fmla="*/ 138 h 373"/>
                <a:gd name="T106" fmla="*/ 2248 w 2483"/>
                <a:gd name="T107" fmla="*/ 6 h 373"/>
                <a:gd name="T108" fmla="*/ 2290 w 2483"/>
                <a:gd name="T109" fmla="*/ 36 h 373"/>
                <a:gd name="T110" fmla="*/ 2333 w 2483"/>
                <a:gd name="T111" fmla="*/ 66 h 373"/>
                <a:gd name="T112" fmla="*/ 2375 w 2483"/>
                <a:gd name="T113" fmla="*/ 138 h 373"/>
                <a:gd name="T114" fmla="*/ 2417 w 2483"/>
                <a:gd name="T115" fmla="*/ 174 h 373"/>
                <a:gd name="T116" fmla="*/ 2459 w 2483"/>
                <a:gd name="T117" fmla="*/ 1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373">
                  <a:moveTo>
                    <a:pt x="0" y="144"/>
                  </a:moveTo>
                  <a:lnTo>
                    <a:pt x="12" y="138"/>
                  </a:lnTo>
                  <a:lnTo>
                    <a:pt x="18" y="150"/>
                  </a:lnTo>
                  <a:lnTo>
                    <a:pt x="24" y="156"/>
                  </a:lnTo>
                  <a:lnTo>
                    <a:pt x="36" y="144"/>
                  </a:lnTo>
                  <a:lnTo>
                    <a:pt x="42" y="120"/>
                  </a:lnTo>
                  <a:lnTo>
                    <a:pt x="54" y="120"/>
                  </a:lnTo>
                  <a:lnTo>
                    <a:pt x="60" y="174"/>
                  </a:lnTo>
                  <a:lnTo>
                    <a:pt x="66" y="150"/>
                  </a:lnTo>
                  <a:lnTo>
                    <a:pt x="78" y="162"/>
                  </a:lnTo>
                  <a:lnTo>
                    <a:pt x="84" y="120"/>
                  </a:lnTo>
                  <a:lnTo>
                    <a:pt x="96" y="150"/>
                  </a:lnTo>
                  <a:lnTo>
                    <a:pt x="102" y="162"/>
                  </a:lnTo>
                  <a:lnTo>
                    <a:pt x="108" y="204"/>
                  </a:lnTo>
                  <a:lnTo>
                    <a:pt x="120" y="186"/>
                  </a:lnTo>
                  <a:lnTo>
                    <a:pt x="126" y="174"/>
                  </a:lnTo>
                  <a:lnTo>
                    <a:pt x="138" y="126"/>
                  </a:lnTo>
                  <a:lnTo>
                    <a:pt x="144" y="144"/>
                  </a:lnTo>
                  <a:lnTo>
                    <a:pt x="150" y="162"/>
                  </a:lnTo>
                  <a:lnTo>
                    <a:pt x="162" y="180"/>
                  </a:lnTo>
                  <a:lnTo>
                    <a:pt x="168" y="210"/>
                  </a:lnTo>
                  <a:lnTo>
                    <a:pt x="174" y="216"/>
                  </a:lnTo>
                  <a:lnTo>
                    <a:pt x="186" y="240"/>
                  </a:lnTo>
                  <a:lnTo>
                    <a:pt x="192" y="240"/>
                  </a:lnTo>
                  <a:lnTo>
                    <a:pt x="204" y="222"/>
                  </a:lnTo>
                  <a:lnTo>
                    <a:pt x="210" y="210"/>
                  </a:lnTo>
                  <a:lnTo>
                    <a:pt x="216" y="222"/>
                  </a:lnTo>
                  <a:lnTo>
                    <a:pt x="228" y="180"/>
                  </a:lnTo>
                  <a:lnTo>
                    <a:pt x="234" y="210"/>
                  </a:lnTo>
                  <a:lnTo>
                    <a:pt x="246" y="240"/>
                  </a:lnTo>
                  <a:lnTo>
                    <a:pt x="252" y="265"/>
                  </a:lnTo>
                  <a:lnTo>
                    <a:pt x="258" y="228"/>
                  </a:lnTo>
                  <a:lnTo>
                    <a:pt x="270" y="222"/>
                  </a:lnTo>
                  <a:lnTo>
                    <a:pt x="276" y="168"/>
                  </a:lnTo>
                  <a:lnTo>
                    <a:pt x="288" y="192"/>
                  </a:lnTo>
                  <a:lnTo>
                    <a:pt x="294" y="192"/>
                  </a:lnTo>
                  <a:lnTo>
                    <a:pt x="300" y="198"/>
                  </a:lnTo>
                  <a:lnTo>
                    <a:pt x="312" y="192"/>
                  </a:lnTo>
                  <a:lnTo>
                    <a:pt x="318" y="162"/>
                  </a:lnTo>
                  <a:lnTo>
                    <a:pt x="330" y="210"/>
                  </a:lnTo>
                  <a:lnTo>
                    <a:pt x="336" y="228"/>
                  </a:lnTo>
                  <a:lnTo>
                    <a:pt x="342" y="222"/>
                  </a:lnTo>
                  <a:lnTo>
                    <a:pt x="354" y="240"/>
                  </a:lnTo>
                  <a:lnTo>
                    <a:pt x="360" y="222"/>
                  </a:lnTo>
                  <a:lnTo>
                    <a:pt x="366" y="222"/>
                  </a:lnTo>
                  <a:lnTo>
                    <a:pt x="378" y="228"/>
                  </a:lnTo>
                  <a:lnTo>
                    <a:pt x="384" y="222"/>
                  </a:lnTo>
                  <a:lnTo>
                    <a:pt x="396" y="216"/>
                  </a:lnTo>
                  <a:lnTo>
                    <a:pt x="402" y="246"/>
                  </a:lnTo>
                  <a:lnTo>
                    <a:pt x="408" y="259"/>
                  </a:lnTo>
                  <a:lnTo>
                    <a:pt x="420" y="271"/>
                  </a:lnTo>
                  <a:lnTo>
                    <a:pt x="427" y="222"/>
                  </a:lnTo>
                  <a:lnTo>
                    <a:pt x="439" y="192"/>
                  </a:lnTo>
                  <a:lnTo>
                    <a:pt x="445" y="180"/>
                  </a:lnTo>
                  <a:lnTo>
                    <a:pt x="451" y="198"/>
                  </a:lnTo>
                  <a:lnTo>
                    <a:pt x="463" y="186"/>
                  </a:lnTo>
                  <a:lnTo>
                    <a:pt x="469" y="198"/>
                  </a:lnTo>
                  <a:lnTo>
                    <a:pt x="481" y="162"/>
                  </a:lnTo>
                  <a:lnTo>
                    <a:pt x="487" y="144"/>
                  </a:lnTo>
                  <a:lnTo>
                    <a:pt x="493" y="162"/>
                  </a:lnTo>
                  <a:lnTo>
                    <a:pt x="505" y="168"/>
                  </a:lnTo>
                  <a:lnTo>
                    <a:pt x="511" y="156"/>
                  </a:lnTo>
                  <a:lnTo>
                    <a:pt x="517" y="150"/>
                  </a:lnTo>
                  <a:lnTo>
                    <a:pt x="529" y="156"/>
                  </a:lnTo>
                  <a:lnTo>
                    <a:pt x="535" y="180"/>
                  </a:lnTo>
                  <a:lnTo>
                    <a:pt x="547" y="210"/>
                  </a:lnTo>
                  <a:lnTo>
                    <a:pt x="553" y="174"/>
                  </a:lnTo>
                  <a:lnTo>
                    <a:pt x="559" y="192"/>
                  </a:lnTo>
                  <a:lnTo>
                    <a:pt x="571" y="156"/>
                  </a:lnTo>
                  <a:lnTo>
                    <a:pt x="577" y="162"/>
                  </a:lnTo>
                  <a:lnTo>
                    <a:pt x="589" y="192"/>
                  </a:lnTo>
                  <a:lnTo>
                    <a:pt x="595" y="186"/>
                  </a:lnTo>
                  <a:lnTo>
                    <a:pt x="601" y="162"/>
                  </a:lnTo>
                  <a:lnTo>
                    <a:pt x="613" y="156"/>
                  </a:lnTo>
                  <a:lnTo>
                    <a:pt x="619" y="186"/>
                  </a:lnTo>
                  <a:lnTo>
                    <a:pt x="631" y="180"/>
                  </a:lnTo>
                  <a:lnTo>
                    <a:pt x="637" y="156"/>
                  </a:lnTo>
                  <a:lnTo>
                    <a:pt x="643" y="144"/>
                  </a:lnTo>
                  <a:lnTo>
                    <a:pt x="655" y="156"/>
                  </a:lnTo>
                  <a:lnTo>
                    <a:pt x="661" y="150"/>
                  </a:lnTo>
                  <a:lnTo>
                    <a:pt x="673" y="204"/>
                  </a:lnTo>
                  <a:lnTo>
                    <a:pt x="679" y="240"/>
                  </a:lnTo>
                  <a:lnTo>
                    <a:pt x="685" y="222"/>
                  </a:lnTo>
                  <a:lnTo>
                    <a:pt x="697" y="216"/>
                  </a:lnTo>
                  <a:lnTo>
                    <a:pt x="703" y="253"/>
                  </a:lnTo>
                  <a:lnTo>
                    <a:pt x="709" y="265"/>
                  </a:lnTo>
                  <a:lnTo>
                    <a:pt x="721" y="246"/>
                  </a:lnTo>
                  <a:lnTo>
                    <a:pt x="727" y="228"/>
                  </a:lnTo>
                  <a:lnTo>
                    <a:pt x="739" y="222"/>
                  </a:lnTo>
                  <a:lnTo>
                    <a:pt x="745" y="216"/>
                  </a:lnTo>
                  <a:lnTo>
                    <a:pt x="751" y="210"/>
                  </a:lnTo>
                  <a:lnTo>
                    <a:pt x="763" y="228"/>
                  </a:lnTo>
                  <a:lnTo>
                    <a:pt x="769" y="204"/>
                  </a:lnTo>
                  <a:lnTo>
                    <a:pt x="781" y="168"/>
                  </a:lnTo>
                  <a:lnTo>
                    <a:pt x="787" y="126"/>
                  </a:lnTo>
                  <a:lnTo>
                    <a:pt x="793" y="108"/>
                  </a:lnTo>
                  <a:lnTo>
                    <a:pt x="805" y="78"/>
                  </a:lnTo>
                  <a:lnTo>
                    <a:pt x="811" y="84"/>
                  </a:lnTo>
                  <a:lnTo>
                    <a:pt x="823" y="60"/>
                  </a:lnTo>
                  <a:lnTo>
                    <a:pt x="829" y="90"/>
                  </a:lnTo>
                  <a:lnTo>
                    <a:pt x="835" y="48"/>
                  </a:lnTo>
                  <a:lnTo>
                    <a:pt x="847" y="42"/>
                  </a:lnTo>
                  <a:lnTo>
                    <a:pt x="853" y="30"/>
                  </a:lnTo>
                  <a:lnTo>
                    <a:pt x="865" y="42"/>
                  </a:lnTo>
                  <a:lnTo>
                    <a:pt x="871" y="42"/>
                  </a:lnTo>
                  <a:lnTo>
                    <a:pt x="877" y="66"/>
                  </a:lnTo>
                  <a:lnTo>
                    <a:pt x="889" y="150"/>
                  </a:lnTo>
                  <a:lnTo>
                    <a:pt x="895" y="210"/>
                  </a:lnTo>
                  <a:lnTo>
                    <a:pt x="902" y="253"/>
                  </a:lnTo>
                  <a:lnTo>
                    <a:pt x="914" y="246"/>
                  </a:lnTo>
                  <a:lnTo>
                    <a:pt x="920" y="295"/>
                  </a:lnTo>
                  <a:lnTo>
                    <a:pt x="932" y="289"/>
                  </a:lnTo>
                  <a:lnTo>
                    <a:pt x="938" y="337"/>
                  </a:lnTo>
                  <a:lnTo>
                    <a:pt x="944" y="337"/>
                  </a:lnTo>
                  <a:lnTo>
                    <a:pt x="956" y="355"/>
                  </a:lnTo>
                  <a:lnTo>
                    <a:pt x="962" y="325"/>
                  </a:lnTo>
                  <a:lnTo>
                    <a:pt x="974" y="331"/>
                  </a:lnTo>
                  <a:lnTo>
                    <a:pt x="980" y="325"/>
                  </a:lnTo>
                  <a:lnTo>
                    <a:pt x="986" y="259"/>
                  </a:lnTo>
                  <a:lnTo>
                    <a:pt x="998" y="240"/>
                  </a:lnTo>
                  <a:lnTo>
                    <a:pt x="1004" y="186"/>
                  </a:lnTo>
                  <a:lnTo>
                    <a:pt x="1016" y="192"/>
                  </a:lnTo>
                  <a:lnTo>
                    <a:pt x="1022" y="156"/>
                  </a:lnTo>
                  <a:lnTo>
                    <a:pt x="1028" y="156"/>
                  </a:lnTo>
                  <a:lnTo>
                    <a:pt x="1040" y="180"/>
                  </a:lnTo>
                  <a:lnTo>
                    <a:pt x="1046" y="228"/>
                  </a:lnTo>
                  <a:lnTo>
                    <a:pt x="1052" y="228"/>
                  </a:lnTo>
                  <a:lnTo>
                    <a:pt x="1064" y="240"/>
                  </a:lnTo>
                  <a:lnTo>
                    <a:pt x="1070" y="240"/>
                  </a:lnTo>
                  <a:lnTo>
                    <a:pt x="1082" y="246"/>
                  </a:lnTo>
                  <a:lnTo>
                    <a:pt x="1088" y="246"/>
                  </a:lnTo>
                  <a:lnTo>
                    <a:pt x="1094" y="222"/>
                  </a:lnTo>
                  <a:lnTo>
                    <a:pt x="1106" y="240"/>
                  </a:lnTo>
                  <a:lnTo>
                    <a:pt x="1112" y="222"/>
                  </a:lnTo>
                  <a:lnTo>
                    <a:pt x="1124" y="186"/>
                  </a:lnTo>
                  <a:lnTo>
                    <a:pt x="1130" y="240"/>
                  </a:lnTo>
                  <a:lnTo>
                    <a:pt x="1136" y="234"/>
                  </a:lnTo>
                  <a:lnTo>
                    <a:pt x="1148" y="222"/>
                  </a:lnTo>
                  <a:lnTo>
                    <a:pt x="1154" y="228"/>
                  </a:lnTo>
                  <a:lnTo>
                    <a:pt x="1166" y="246"/>
                  </a:lnTo>
                  <a:lnTo>
                    <a:pt x="1172" y="228"/>
                  </a:lnTo>
                  <a:lnTo>
                    <a:pt x="1178" y="271"/>
                  </a:lnTo>
                  <a:lnTo>
                    <a:pt x="1190" y="301"/>
                  </a:lnTo>
                  <a:lnTo>
                    <a:pt x="1196" y="319"/>
                  </a:lnTo>
                  <a:lnTo>
                    <a:pt x="1208" y="325"/>
                  </a:lnTo>
                  <a:lnTo>
                    <a:pt x="1214" y="331"/>
                  </a:lnTo>
                  <a:lnTo>
                    <a:pt x="1220" y="337"/>
                  </a:lnTo>
                  <a:lnTo>
                    <a:pt x="1232" y="337"/>
                  </a:lnTo>
                  <a:lnTo>
                    <a:pt x="1238" y="337"/>
                  </a:lnTo>
                  <a:lnTo>
                    <a:pt x="1244" y="343"/>
                  </a:lnTo>
                  <a:lnTo>
                    <a:pt x="1256" y="319"/>
                  </a:lnTo>
                  <a:lnTo>
                    <a:pt x="1262" y="295"/>
                  </a:lnTo>
                  <a:lnTo>
                    <a:pt x="1274" y="295"/>
                  </a:lnTo>
                  <a:lnTo>
                    <a:pt x="1280" y="277"/>
                  </a:lnTo>
                  <a:lnTo>
                    <a:pt x="1286" y="289"/>
                  </a:lnTo>
                  <a:lnTo>
                    <a:pt x="1298" y="295"/>
                  </a:lnTo>
                  <a:lnTo>
                    <a:pt x="1304" y="283"/>
                  </a:lnTo>
                  <a:lnTo>
                    <a:pt x="1316" y="283"/>
                  </a:lnTo>
                  <a:lnTo>
                    <a:pt x="1322" y="307"/>
                  </a:lnTo>
                  <a:lnTo>
                    <a:pt x="1328" y="313"/>
                  </a:lnTo>
                  <a:lnTo>
                    <a:pt x="1340" y="301"/>
                  </a:lnTo>
                  <a:lnTo>
                    <a:pt x="1346" y="271"/>
                  </a:lnTo>
                  <a:lnTo>
                    <a:pt x="1358" y="265"/>
                  </a:lnTo>
                  <a:lnTo>
                    <a:pt x="1364" y="265"/>
                  </a:lnTo>
                  <a:lnTo>
                    <a:pt x="1370" y="265"/>
                  </a:lnTo>
                  <a:lnTo>
                    <a:pt x="1383" y="283"/>
                  </a:lnTo>
                  <a:lnTo>
                    <a:pt x="1389" y="259"/>
                  </a:lnTo>
                  <a:lnTo>
                    <a:pt x="1401" y="259"/>
                  </a:lnTo>
                  <a:lnTo>
                    <a:pt x="1407" y="259"/>
                  </a:lnTo>
                  <a:lnTo>
                    <a:pt x="1413" y="271"/>
                  </a:lnTo>
                  <a:lnTo>
                    <a:pt x="1425" y="265"/>
                  </a:lnTo>
                  <a:lnTo>
                    <a:pt x="1431" y="259"/>
                  </a:lnTo>
                  <a:lnTo>
                    <a:pt x="1437" y="246"/>
                  </a:lnTo>
                  <a:lnTo>
                    <a:pt x="1449" y="259"/>
                  </a:lnTo>
                  <a:lnTo>
                    <a:pt x="1455" y="259"/>
                  </a:lnTo>
                  <a:lnTo>
                    <a:pt x="1467" y="259"/>
                  </a:lnTo>
                  <a:lnTo>
                    <a:pt x="1473" y="271"/>
                  </a:lnTo>
                  <a:lnTo>
                    <a:pt x="1479" y="265"/>
                  </a:lnTo>
                  <a:lnTo>
                    <a:pt x="1491" y="265"/>
                  </a:lnTo>
                  <a:lnTo>
                    <a:pt x="1497" y="289"/>
                  </a:lnTo>
                  <a:lnTo>
                    <a:pt x="1509" y="301"/>
                  </a:lnTo>
                  <a:lnTo>
                    <a:pt x="1515" y="325"/>
                  </a:lnTo>
                  <a:lnTo>
                    <a:pt x="1521" y="331"/>
                  </a:lnTo>
                  <a:lnTo>
                    <a:pt x="1533" y="349"/>
                  </a:lnTo>
                  <a:lnTo>
                    <a:pt x="1539" y="355"/>
                  </a:lnTo>
                  <a:lnTo>
                    <a:pt x="1551" y="343"/>
                  </a:lnTo>
                  <a:lnTo>
                    <a:pt x="1557" y="361"/>
                  </a:lnTo>
                  <a:lnTo>
                    <a:pt x="1563" y="367"/>
                  </a:lnTo>
                  <a:lnTo>
                    <a:pt x="1575" y="373"/>
                  </a:lnTo>
                  <a:lnTo>
                    <a:pt x="1581" y="367"/>
                  </a:lnTo>
                  <a:lnTo>
                    <a:pt x="1593" y="367"/>
                  </a:lnTo>
                  <a:lnTo>
                    <a:pt x="1599" y="361"/>
                  </a:lnTo>
                  <a:lnTo>
                    <a:pt x="1605" y="361"/>
                  </a:lnTo>
                  <a:lnTo>
                    <a:pt x="1617" y="325"/>
                  </a:lnTo>
                  <a:lnTo>
                    <a:pt x="1623" y="331"/>
                  </a:lnTo>
                  <a:lnTo>
                    <a:pt x="1629" y="289"/>
                  </a:lnTo>
                  <a:lnTo>
                    <a:pt x="1641" y="295"/>
                  </a:lnTo>
                  <a:lnTo>
                    <a:pt x="1647" y="289"/>
                  </a:lnTo>
                  <a:lnTo>
                    <a:pt x="1659" y="277"/>
                  </a:lnTo>
                  <a:lnTo>
                    <a:pt x="1665" y="271"/>
                  </a:lnTo>
                  <a:lnTo>
                    <a:pt x="1671" y="277"/>
                  </a:lnTo>
                  <a:lnTo>
                    <a:pt x="1683" y="277"/>
                  </a:lnTo>
                  <a:lnTo>
                    <a:pt x="1689" y="289"/>
                  </a:lnTo>
                  <a:lnTo>
                    <a:pt x="1701" y="265"/>
                  </a:lnTo>
                  <a:lnTo>
                    <a:pt x="1707" y="234"/>
                  </a:lnTo>
                  <a:lnTo>
                    <a:pt x="1713" y="210"/>
                  </a:lnTo>
                  <a:lnTo>
                    <a:pt x="1725" y="216"/>
                  </a:lnTo>
                  <a:lnTo>
                    <a:pt x="1731" y="228"/>
                  </a:lnTo>
                  <a:lnTo>
                    <a:pt x="1743" y="228"/>
                  </a:lnTo>
                  <a:lnTo>
                    <a:pt x="1749" y="246"/>
                  </a:lnTo>
                  <a:lnTo>
                    <a:pt x="1755" y="234"/>
                  </a:lnTo>
                  <a:lnTo>
                    <a:pt x="1767" y="228"/>
                  </a:lnTo>
                  <a:lnTo>
                    <a:pt x="1773" y="210"/>
                  </a:lnTo>
                  <a:lnTo>
                    <a:pt x="1779" y="210"/>
                  </a:lnTo>
                  <a:lnTo>
                    <a:pt x="1791" y="204"/>
                  </a:lnTo>
                  <a:lnTo>
                    <a:pt x="1797" y="198"/>
                  </a:lnTo>
                  <a:lnTo>
                    <a:pt x="1809" y="204"/>
                  </a:lnTo>
                  <a:lnTo>
                    <a:pt x="1815" y="216"/>
                  </a:lnTo>
                  <a:lnTo>
                    <a:pt x="1821" y="204"/>
                  </a:lnTo>
                  <a:lnTo>
                    <a:pt x="1833" y="204"/>
                  </a:lnTo>
                  <a:lnTo>
                    <a:pt x="1839" y="186"/>
                  </a:lnTo>
                  <a:lnTo>
                    <a:pt x="1852" y="174"/>
                  </a:lnTo>
                  <a:lnTo>
                    <a:pt x="1858" y="168"/>
                  </a:lnTo>
                  <a:lnTo>
                    <a:pt x="1864" y="174"/>
                  </a:lnTo>
                  <a:lnTo>
                    <a:pt x="1876" y="186"/>
                  </a:lnTo>
                  <a:lnTo>
                    <a:pt x="1882" y="180"/>
                  </a:lnTo>
                  <a:lnTo>
                    <a:pt x="1894" y="192"/>
                  </a:lnTo>
                  <a:lnTo>
                    <a:pt x="1900" y="210"/>
                  </a:lnTo>
                  <a:lnTo>
                    <a:pt x="1906" y="222"/>
                  </a:lnTo>
                  <a:lnTo>
                    <a:pt x="1918" y="216"/>
                  </a:lnTo>
                  <a:lnTo>
                    <a:pt x="1924" y="204"/>
                  </a:lnTo>
                  <a:lnTo>
                    <a:pt x="1936" y="210"/>
                  </a:lnTo>
                  <a:lnTo>
                    <a:pt x="1942" y="216"/>
                  </a:lnTo>
                  <a:lnTo>
                    <a:pt x="1948" y="216"/>
                  </a:lnTo>
                  <a:lnTo>
                    <a:pt x="1960" y="240"/>
                  </a:lnTo>
                  <a:lnTo>
                    <a:pt x="1966" y="240"/>
                  </a:lnTo>
                  <a:lnTo>
                    <a:pt x="1972" y="253"/>
                  </a:lnTo>
                  <a:lnTo>
                    <a:pt x="1984" y="283"/>
                  </a:lnTo>
                  <a:lnTo>
                    <a:pt x="1990" y="271"/>
                  </a:lnTo>
                  <a:lnTo>
                    <a:pt x="2002" y="253"/>
                  </a:lnTo>
                  <a:lnTo>
                    <a:pt x="2008" y="246"/>
                  </a:lnTo>
                  <a:lnTo>
                    <a:pt x="2014" y="265"/>
                  </a:lnTo>
                  <a:lnTo>
                    <a:pt x="2026" y="301"/>
                  </a:lnTo>
                  <a:lnTo>
                    <a:pt x="2032" y="343"/>
                  </a:lnTo>
                  <a:lnTo>
                    <a:pt x="2044" y="361"/>
                  </a:lnTo>
                  <a:lnTo>
                    <a:pt x="2050" y="361"/>
                  </a:lnTo>
                  <a:lnTo>
                    <a:pt x="2056" y="331"/>
                  </a:lnTo>
                  <a:lnTo>
                    <a:pt x="2068" y="331"/>
                  </a:lnTo>
                  <a:lnTo>
                    <a:pt x="2074" y="325"/>
                  </a:lnTo>
                  <a:lnTo>
                    <a:pt x="2086" y="307"/>
                  </a:lnTo>
                  <a:lnTo>
                    <a:pt x="2092" y="313"/>
                  </a:lnTo>
                  <a:lnTo>
                    <a:pt x="2098" y="325"/>
                  </a:lnTo>
                  <a:lnTo>
                    <a:pt x="2110" y="307"/>
                  </a:lnTo>
                  <a:lnTo>
                    <a:pt x="2116" y="301"/>
                  </a:lnTo>
                  <a:lnTo>
                    <a:pt x="2128" y="283"/>
                  </a:lnTo>
                  <a:lnTo>
                    <a:pt x="2134" y="240"/>
                  </a:lnTo>
                  <a:lnTo>
                    <a:pt x="2140" y="222"/>
                  </a:lnTo>
                  <a:lnTo>
                    <a:pt x="2152" y="216"/>
                  </a:lnTo>
                  <a:lnTo>
                    <a:pt x="2158" y="210"/>
                  </a:lnTo>
                  <a:lnTo>
                    <a:pt x="2164" y="198"/>
                  </a:lnTo>
                  <a:lnTo>
                    <a:pt x="2176" y="192"/>
                  </a:lnTo>
                  <a:lnTo>
                    <a:pt x="2182" y="168"/>
                  </a:lnTo>
                  <a:lnTo>
                    <a:pt x="2194" y="144"/>
                  </a:lnTo>
                  <a:lnTo>
                    <a:pt x="2200" y="144"/>
                  </a:lnTo>
                  <a:lnTo>
                    <a:pt x="2206" y="138"/>
                  </a:lnTo>
                  <a:lnTo>
                    <a:pt x="2218" y="96"/>
                  </a:lnTo>
                  <a:lnTo>
                    <a:pt x="2224" y="84"/>
                  </a:lnTo>
                  <a:lnTo>
                    <a:pt x="2236" y="66"/>
                  </a:lnTo>
                  <a:lnTo>
                    <a:pt x="2242" y="42"/>
                  </a:lnTo>
                  <a:lnTo>
                    <a:pt x="2248" y="6"/>
                  </a:lnTo>
                  <a:lnTo>
                    <a:pt x="2260" y="0"/>
                  </a:lnTo>
                  <a:lnTo>
                    <a:pt x="2266" y="0"/>
                  </a:lnTo>
                  <a:lnTo>
                    <a:pt x="2278" y="18"/>
                  </a:lnTo>
                  <a:lnTo>
                    <a:pt x="2284" y="36"/>
                  </a:lnTo>
                  <a:lnTo>
                    <a:pt x="2290" y="36"/>
                  </a:lnTo>
                  <a:lnTo>
                    <a:pt x="2302" y="48"/>
                  </a:lnTo>
                  <a:lnTo>
                    <a:pt x="2308" y="12"/>
                  </a:lnTo>
                  <a:lnTo>
                    <a:pt x="2321" y="6"/>
                  </a:lnTo>
                  <a:lnTo>
                    <a:pt x="2327" y="36"/>
                  </a:lnTo>
                  <a:lnTo>
                    <a:pt x="2333" y="66"/>
                  </a:lnTo>
                  <a:lnTo>
                    <a:pt x="2345" y="96"/>
                  </a:lnTo>
                  <a:lnTo>
                    <a:pt x="2351" y="132"/>
                  </a:lnTo>
                  <a:lnTo>
                    <a:pt x="2357" y="138"/>
                  </a:lnTo>
                  <a:lnTo>
                    <a:pt x="2369" y="144"/>
                  </a:lnTo>
                  <a:lnTo>
                    <a:pt x="2375" y="138"/>
                  </a:lnTo>
                  <a:lnTo>
                    <a:pt x="2387" y="132"/>
                  </a:lnTo>
                  <a:lnTo>
                    <a:pt x="2393" y="150"/>
                  </a:lnTo>
                  <a:lnTo>
                    <a:pt x="2399" y="132"/>
                  </a:lnTo>
                  <a:lnTo>
                    <a:pt x="2411" y="168"/>
                  </a:lnTo>
                  <a:lnTo>
                    <a:pt x="2417" y="174"/>
                  </a:lnTo>
                  <a:lnTo>
                    <a:pt x="2429" y="180"/>
                  </a:lnTo>
                  <a:lnTo>
                    <a:pt x="2435" y="156"/>
                  </a:lnTo>
                  <a:lnTo>
                    <a:pt x="2441" y="156"/>
                  </a:lnTo>
                  <a:lnTo>
                    <a:pt x="2453" y="162"/>
                  </a:lnTo>
                  <a:lnTo>
                    <a:pt x="2459" y="162"/>
                  </a:lnTo>
                  <a:lnTo>
                    <a:pt x="2471" y="180"/>
                  </a:lnTo>
                  <a:lnTo>
                    <a:pt x="2477" y="198"/>
                  </a:lnTo>
                  <a:lnTo>
                    <a:pt x="2483" y="216"/>
                  </a:lnTo>
                </a:path>
              </a:pathLst>
            </a:custGeom>
            <a:noFill/>
            <a:ln w="285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rgbClr val="FF0000"/>
                </a:solidFill>
                <a:effectLst/>
                <a:uLnTx/>
                <a:uFillTx/>
                <a:latin typeface="Century Schoolbook"/>
                <a:ea typeface="+mn-ea"/>
                <a:cs typeface="+mn-cs"/>
              </a:endParaRPr>
            </a:p>
          </p:txBody>
        </p:sp>
        <p:sp>
          <p:nvSpPr>
            <p:cNvPr id="78" name="Freeform 45"/>
            <p:cNvSpPr>
              <a:spLocks/>
            </p:cNvSpPr>
            <p:nvPr/>
          </p:nvSpPr>
          <p:spPr bwMode="auto">
            <a:xfrm>
              <a:off x="-4483100" y="2854325"/>
              <a:ext cx="3941763" cy="1319213"/>
            </a:xfrm>
            <a:custGeom>
              <a:avLst/>
              <a:gdLst>
                <a:gd name="T0" fmla="*/ 36 w 2483"/>
                <a:gd name="T1" fmla="*/ 446 h 831"/>
                <a:gd name="T2" fmla="*/ 78 w 2483"/>
                <a:gd name="T3" fmla="*/ 422 h 831"/>
                <a:gd name="T4" fmla="*/ 120 w 2483"/>
                <a:gd name="T5" fmla="*/ 458 h 831"/>
                <a:gd name="T6" fmla="*/ 162 w 2483"/>
                <a:gd name="T7" fmla="*/ 476 h 831"/>
                <a:gd name="T8" fmla="*/ 204 w 2483"/>
                <a:gd name="T9" fmla="*/ 596 h 831"/>
                <a:gd name="T10" fmla="*/ 246 w 2483"/>
                <a:gd name="T11" fmla="*/ 602 h 831"/>
                <a:gd name="T12" fmla="*/ 288 w 2483"/>
                <a:gd name="T13" fmla="*/ 512 h 831"/>
                <a:gd name="T14" fmla="*/ 330 w 2483"/>
                <a:gd name="T15" fmla="*/ 518 h 831"/>
                <a:gd name="T16" fmla="*/ 366 w 2483"/>
                <a:gd name="T17" fmla="*/ 506 h 831"/>
                <a:gd name="T18" fmla="*/ 408 w 2483"/>
                <a:gd name="T19" fmla="*/ 554 h 831"/>
                <a:gd name="T20" fmla="*/ 451 w 2483"/>
                <a:gd name="T21" fmla="*/ 464 h 831"/>
                <a:gd name="T22" fmla="*/ 493 w 2483"/>
                <a:gd name="T23" fmla="*/ 428 h 831"/>
                <a:gd name="T24" fmla="*/ 535 w 2483"/>
                <a:gd name="T25" fmla="*/ 464 h 831"/>
                <a:gd name="T26" fmla="*/ 577 w 2483"/>
                <a:gd name="T27" fmla="*/ 355 h 831"/>
                <a:gd name="T28" fmla="*/ 619 w 2483"/>
                <a:gd name="T29" fmla="*/ 428 h 831"/>
                <a:gd name="T30" fmla="*/ 661 w 2483"/>
                <a:gd name="T31" fmla="*/ 386 h 831"/>
                <a:gd name="T32" fmla="*/ 703 w 2483"/>
                <a:gd name="T33" fmla="*/ 524 h 831"/>
                <a:gd name="T34" fmla="*/ 745 w 2483"/>
                <a:gd name="T35" fmla="*/ 482 h 831"/>
                <a:gd name="T36" fmla="*/ 787 w 2483"/>
                <a:gd name="T37" fmla="*/ 349 h 831"/>
                <a:gd name="T38" fmla="*/ 829 w 2483"/>
                <a:gd name="T39" fmla="*/ 386 h 831"/>
                <a:gd name="T40" fmla="*/ 871 w 2483"/>
                <a:gd name="T41" fmla="*/ 307 h 831"/>
                <a:gd name="T42" fmla="*/ 914 w 2483"/>
                <a:gd name="T43" fmla="*/ 687 h 831"/>
                <a:gd name="T44" fmla="*/ 956 w 2483"/>
                <a:gd name="T45" fmla="*/ 831 h 831"/>
                <a:gd name="T46" fmla="*/ 998 w 2483"/>
                <a:gd name="T47" fmla="*/ 470 h 831"/>
                <a:gd name="T48" fmla="*/ 1040 w 2483"/>
                <a:gd name="T49" fmla="*/ 530 h 831"/>
                <a:gd name="T50" fmla="*/ 1082 w 2483"/>
                <a:gd name="T51" fmla="*/ 596 h 831"/>
                <a:gd name="T52" fmla="*/ 1124 w 2483"/>
                <a:gd name="T53" fmla="*/ 488 h 831"/>
                <a:gd name="T54" fmla="*/ 1166 w 2483"/>
                <a:gd name="T55" fmla="*/ 398 h 831"/>
                <a:gd name="T56" fmla="*/ 1208 w 2483"/>
                <a:gd name="T57" fmla="*/ 458 h 831"/>
                <a:gd name="T58" fmla="*/ 1244 w 2483"/>
                <a:gd name="T59" fmla="*/ 560 h 831"/>
                <a:gd name="T60" fmla="*/ 1286 w 2483"/>
                <a:gd name="T61" fmla="*/ 548 h 831"/>
                <a:gd name="T62" fmla="*/ 1328 w 2483"/>
                <a:gd name="T63" fmla="*/ 596 h 831"/>
                <a:gd name="T64" fmla="*/ 1370 w 2483"/>
                <a:gd name="T65" fmla="*/ 602 h 831"/>
                <a:gd name="T66" fmla="*/ 1413 w 2483"/>
                <a:gd name="T67" fmla="*/ 602 h 831"/>
                <a:gd name="T68" fmla="*/ 1455 w 2483"/>
                <a:gd name="T69" fmla="*/ 536 h 831"/>
                <a:gd name="T70" fmla="*/ 1497 w 2483"/>
                <a:gd name="T71" fmla="*/ 632 h 831"/>
                <a:gd name="T72" fmla="*/ 1539 w 2483"/>
                <a:gd name="T73" fmla="*/ 681 h 831"/>
                <a:gd name="T74" fmla="*/ 1581 w 2483"/>
                <a:gd name="T75" fmla="*/ 675 h 831"/>
                <a:gd name="T76" fmla="*/ 1623 w 2483"/>
                <a:gd name="T77" fmla="*/ 614 h 831"/>
                <a:gd name="T78" fmla="*/ 1665 w 2483"/>
                <a:gd name="T79" fmla="*/ 602 h 831"/>
                <a:gd name="T80" fmla="*/ 1707 w 2483"/>
                <a:gd name="T81" fmla="*/ 494 h 831"/>
                <a:gd name="T82" fmla="*/ 1749 w 2483"/>
                <a:gd name="T83" fmla="*/ 560 h 831"/>
                <a:gd name="T84" fmla="*/ 1791 w 2483"/>
                <a:gd name="T85" fmla="*/ 518 h 831"/>
                <a:gd name="T86" fmla="*/ 1833 w 2483"/>
                <a:gd name="T87" fmla="*/ 494 h 831"/>
                <a:gd name="T88" fmla="*/ 1876 w 2483"/>
                <a:gd name="T89" fmla="*/ 506 h 831"/>
                <a:gd name="T90" fmla="*/ 1918 w 2483"/>
                <a:gd name="T91" fmla="*/ 566 h 831"/>
                <a:gd name="T92" fmla="*/ 1960 w 2483"/>
                <a:gd name="T93" fmla="*/ 548 h 831"/>
                <a:gd name="T94" fmla="*/ 2002 w 2483"/>
                <a:gd name="T95" fmla="*/ 506 h 831"/>
                <a:gd name="T96" fmla="*/ 2044 w 2483"/>
                <a:gd name="T97" fmla="*/ 668 h 831"/>
                <a:gd name="T98" fmla="*/ 2086 w 2483"/>
                <a:gd name="T99" fmla="*/ 590 h 831"/>
                <a:gd name="T100" fmla="*/ 2128 w 2483"/>
                <a:gd name="T101" fmla="*/ 488 h 831"/>
                <a:gd name="T102" fmla="*/ 2164 w 2483"/>
                <a:gd name="T103" fmla="*/ 289 h 831"/>
                <a:gd name="T104" fmla="*/ 2206 w 2483"/>
                <a:gd name="T105" fmla="*/ 109 h 831"/>
                <a:gd name="T106" fmla="*/ 2248 w 2483"/>
                <a:gd name="T107" fmla="*/ 0 h 831"/>
                <a:gd name="T108" fmla="*/ 2290 w 2483"/>
                <a:gd name="T109" fmla="*/ 145 h 831"/>
                <a:gd name="T110" fmla="*/ 2333 w 2483"/>
                <a:gd name="T111" fmla="*/ 307 h 831"/>
                <a:gd name="T112" fmla="*/ 2375 w 2483"/>
                <a:gd name="T113" fmla="*/ 404 h 831"/>
                <a:gd name="T114" fmla="*/ 2417 w 2483"/>
                <a:gd name="T115" fmla="*/ 446 h 831"/>
                <a:gd name="T116" fmla="*/ 2459 w 2483"/>
                <a:gd name="T117" fmla="*/ 46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831">
                  <a:moveTo>
                    <a:pt x="0" y="470"/>
                  </a:moveTo>
                  <a:lnTo>
                    <a:pt x="12" y="440"/>
                  </a:lnTo>
                  <a:lnTo>
                    <a:pt x="18" y="398"/>
                  </a:lnTo>
                  <a:lnTo>
                    <a:pt x="24" y="458"/>
                  </a:lnTo>
                  <a:lnTo>
                    <a:pt x="36" y="446"/>
                  </a:lnTo>
                  <a:lnTo>
                    <a:pt x="42" y="404"/>
                  </a:lnTo>
                  <a:lnTo>
                    <a:pt x="54" y="410"/>
                  </a:lnTo>
                  <a:lnTo>
                    <a:pt x="60" y="428"/>
                  </a:lnTo>
                  <a:lnTo>
                    <a:pt x="66" y="422"/>
                  </a:lnTo>
                  <a:lnTo>
                    <a:pt x="78" y="422"/>
                  </a:lnTo>
                  <a:lnTo>
                    <a:pt x="84" y="422"/>
                  </a:lnTo>
                  <a:lnTo>
                    <a:pt x="96" y="422"/>
                  </a:lnTo>
                  <a:lnTo>
                    <a:pt x="102" y="404"/>
                  </a:lnTo>
                  <a:lnTo>
                    <a:pt x="108" y="416"/>
                  </a:lnTo>
                  <a:lnTo>
                    <a:pt x="120" y="458"/>
                  </a:lnTo>
                  <a:lnTo>
                    <a:pt x="126" y="440"/>
                  </a:lnTo>
                  <a:lnTo>
                    <a:pt x="138" y="416"/>
                  </a:lnTo>
                  <a:lnTo>
                    <a:pt x="144" y="440"/>
                  </a:lnTo>
                  <a:lnTo>
                    <a:pt x="150" y="476"/>
                  </a:lnTo>
                  <a:lnTo>
                    <a:pt x="162" y="476"/>
                  </a:lnTo>
                  <a:lnTo>
                    <a:pt x="168" y="488"/>
                  </a:lnTo>
                  <a:lnTo>
                    <a:pt x="174" y="524"/>
                  </a:lnTo>
                  <a:lnTo>
                    <a:pt x="186" y="542"/>
                  </a:lnTo>
                  <a:lnTo>
                    <a:pt x="192" y="560"/>
                  </a:lnTo>
                  <a:lnTo>
                    <a:pt x="204" y="596"/>
                  </a:lnTo>
                  <a:lnTo>
                    <a:pt x="210" y="596"/>
                  </a:lnTo>
                  <a:lnTo>
                    <a:pt x="216" y="578"/>
                  </a:lnTo>
                  <a:lnTo>
                    <a:pt x="228" y="560"/>
                  </a:lnTo>
                  <a:lnTo>
                    <a:pt x="234" y="590"/>
                  </a:lnTo>
                  <a:lnTo>
                    <a:pt x="246" y="602"/>
                  </a:lnTo>
                  <a:lnTo>
                    <a:pt x="252" y="572"/>
                  </a:lnTo>
                  <a:lnTo>
                    <a:pt x="258" y="554"/>
                  </a:lnTo>
                  <a:lnTo>
                    <a:pt x="270" y="572"/>
                  </a:lnTo>
                  <a:lnTo>
                    <a:pt x="276" y="530"/>
                  </a:lnTo>
                  <a:lnTo>
                    <a:pt x="288" y="512"/>
                  </a:lnTo>
                  <a:lnTo>
                    <a:pt x="294" y="494"/>
                  </a:lnTo>
                  <a:lnTo>
                    <a:pt x="300" y="476"/>
                  </a:lnTo>
                  <a:lnTo>
                    <a:pt x="312" y="446"/>
                  </a:lnTo>
                  <a:lnTo>
                    <a:pt x="318" y="452"/>
                  </a:lnTo>
                  <a:lnTo>
                    <a:pt x="330" y="518"/>
                  </a:lnTo>
                  <a:lnTo>
                    <a:pt x="336" y="542"/>
                  </a:lnTo>
                  <a:lnTo>
                    <a:pt x="342" y="536"/>
                  </a:lnTo>
                  <a:lnTo>
                    <a:pt x="354" y="530"/>
                  </a:lnTo>
                  <a:lnTo>
                    <a:pt x="360" y="518"/>
                  </a:lnTo>
                  <a:lnTo>
                    <a:pt x="366" y="506"/>
                  </a:lnTo>
                  <a:lnTo>
                    <a:pt x="378" y="530"/>
                  </a:lnTo>
                  <a:lnTo>
                    <a:pt x="384" y="536"/>
                  </a:lnTo>
                  <a:lnTo>
                    <a:pt x="396" y="530"/>
                  </a:lnTo>
                  <a:lnTo>
                    <a:pt x="402" y="530"/>
                  </a:lnTo>
                  <a:lnTo>
                    <a:pt x="408" y="554"/>
                  </a:lnTo>
                  <a:lnTo>
                    <a:pt x="420" y="554"/>
                  </a:lnTo>
                  <a:lnTo>
                    <a:pt x="427" y="512"/>
                  </a:lnTo>
                  <a:lnTo>
                    <a:pt x="439" y="464"/>
                  </a:lnTo>
                  <a:lnTo>
                    <a:pt x="445" y="446"/>
                  </a:lnTo>
                  <a:lnTo>
                    <a:pt x="451" y="464"/>
                  </a:lnTo>
                  <a:lnTo>
                    <a:pt x="463" y="488"/>
                  </a:lnTo>
                  <a:lnTo>
                    <a:pt x="469" y="494"/>
                  </a:lnTo>
                  <a:lnTo>
                    <a:pt x="481" y="440"/>
                  </a:lnTo>
                  <a:lnTo>
                    <a:pt x="487" y="410"/>
                  </a:lnTo>
                  <a:lnTo>
                    <a:pt x="493" y="428"/>
                  </a:lnTo>
                  <a:lnTo>
                    <a:pt x="505" y="470"/>
                  </a:lnTo>
                  <a:lnTo>
                    <a:pt x="511" y="452"/>
                  </a:lnTo>
                  <a:lnTo>
                    <a:pt x="517" y="440"/>
                  </a:lnTo>
                  <a:lnTo>
                    <a:pt x="529" y="428"/>
                  </a:lnTo>
                  <a:lnTo>
                    <a:pt x="535" y="464"/>
                  </a:lnTo>
                  <a:lnTo>
                    <a:pt x="547" y="494"/>
                  </a:lnTo>
                  <a:lnTo>
                    <a:pt x="553" y="452"/>
                  </a:lnTo>
                  <a:lnTo>
                    <a:pt x="559" y="410"/>
                  </a:lnTo>
                  <a:lnTo>
                    <a:pt x="571" y="325"/>
                  </a:lnTo>
                  <a:lnTo>
                    <a:pt x="577" y="355"/>
                  </a:lnTo>
                  <a:lnTo>
                    <a:pt x="589" y="434"/>
                  </a:lnTo>
                  <a:lnTo>
                    <a:pt x="595" y="434"/>
                  </a:lnTo>
                  <a:lnTo>
                    <a:pt x="601" y="379"/>
                  </a:lnTo>
                  <a:lnTo>
                    <a:pt x="613" y="410"/>
                  </a:lnTo>
                  <a:lnTo>
                    <a:pt x="619" y="428"/>
                  </a:lnTo>
                  <a:lnTo>
                    <a:pt x="631" y="410"/>
                  </a:lnTo>
                  <a:lnTo>
                    <a:pt x="637" y="379"/>
                  </a:lnTo>
                  <a:lnTo>
                    <a:pt x="643" y="367"/>
                  </a:lnTo>
                  <a:lnTo>
                    <a:pt x="655" y="373"/>
                  </a:lnTo>
                  <a:lnTo>
                    <a:pt x="661" y="386"/>
                  </a:lnTo>
                  <a:lnTo>
                    <a:pt x="673" y="530"/>
                  </a:lnTo>
                  <a:lnTo>
                    <a:pt x="679" y="578"/>
                  </a:lnTo>
                  <a:lnTo>
                    <a:pt x="685" y="536"/>
                  </a:lnTo>
                  <a:lnTo>
                    <a:pt x="697" y="494"/>
                  </a:lnTo>
                  <a:lnTo>
                    <a:pt x="703" y="524"/>
                  </a:lnTo>
                  <a:lnTo>
                    <a:pt x="709" y="500"/>
                  </a:lnTo>
                  <a:lnTo>
                    <a:pt x="721" y="470"/>
                  </a:lnTo>
                  <a:lnTo>
                    <a:pt x="727" y="488"/>
                  </a:lnTo>
                  <a:lnTo>
                    <a:pt x="739" y="476"/>
                  </a:lnTo>
                  <a:lnTo>
                    <a:pt x="745" y="482"/>
                  </a:lnTo>
                  <a:lnTo>
                    <a:pt x="751" y="506"/>
                  </a:lnTo>
                  <a:lnTo>
                    <a:pt x="763" y="542"/>
                  </a:lnTo>
                  <a:lnTo>
                    <a:pt x="769" y="470"/>
                  </a:lnTo>
                  <a:lnTo>
                    <a:pt x="781" y="410"/>
                  </a:lnTo>
                  <a:lnTo>
                    <a:pt x="787" y="349"/>
                  </a:lnTo>
                  <a:lnTo>
                    <a:pt x="793" y="373"/>
                  </a:lnTo>
                  <a:lnTo>
                    <a:pt x="805" y="355"/>
                  </a:lnTo>
                  <a:lnTo>
                    <a:pt x="811" y="367"/>
                  </a:lnTo>
                  <a:lnTo>
                    <a:pt x="823" y="379"/>
                  </a:lnTo>
                  <a:lnTo>
                    <a:pt x="829" y="386"/>
                  </a:lnTo>
                  <a:lnTo>
                    <a:pt x="835" y="373"/>
                  </a:lnTo>
                  <a:lnTo>
                    <a:pt x="847" y="307"/>
                  </a:lnTo>
                  <a:lnTo>
                    <a:pt x="853" y="265"/>
                  </a:lnTo>
                  <a:lnTo>
                    <a:pt x="865" y="283"/>
                  </a:lnTo>
                  <a:lnTo>
                    <a:pt x="871" y="307"/>
                  </a:lnTo>
                  <a:lnTo>
                    <a:pt x="877" y="404"/>
                  </a:lnTo>
                  <a:lnTo>
                    <a:pt x="889" y="602"/>
                  </a:lnTo>
                  <a:lnTo>
                    <a:pt x="895" y="687"/>
                  </a:lnTo>
                  <a:lnTo>
                    <a:pt x="902" y="693"/>
                  </a:lnTo>
                  <a:lnTo>
                    <a:pt x="914" y="687"/>
                  </a:lnTo>
                  <a:lnTo>
                    <a:pt x="920" y="717"/>
                  </a:lnTo>
                  <a:lnTo>
                    <a:pt x="932" y="729"/>
                  </a:lnTo>
                  <a:lnTo>
                    <a:pt x="938" y="759"/>
                  </a:lnTo>
                  <a:lnTo>
                    <a:pt x="944" y="777"/>
                  </a:lnTo>
                  <a:lnTo>
                    <a:pt x="956" y="831"/>
                  </a:lnTo>
                  <a:lnTo>
                    <a:pt x="962" y="795"/>
                  </a:lnTo>
                  <a:lnTo>
                    <a:pt x="974" y="789"/>
                  </a:lnTo>
                  <a:lnTo>
                    <a:pt x="980" y="699"/>
                  </a:lnTo>
                  <a:lnTo>
                    <a:pt x="986" y="536"/>
                  </a:lnTo>
                  <a:lnTo>
                    <a:pt x="998" y="470"/>
                  </a:lnTo>
                  <a:lnTo>
                    <a:pt x="1004" y="488"/>
                  </a:lnTo>
                  <a:lnTo>
                    <a:pt x="1016" y="518"/>
                  </a:lnTo>
                  <a:lnTo>
                    <a:pt x="1022" y="512"/>
                  </a:lnTo>
                  <a:lnTo>
                    <a:pt x="1028" y="518"/>
                  </a:lnTo>
                  <a:lnTo>
                    <a:pt x="1040" y="530"/>
                  </a:lnTo>
                  <a:lnTo>
                    <a:pt x="1046" y="596"/>
                  </a:lnTo>
                  <a:lnTo>
                    <a:pt x="1052" y="584"/>
                  </a:lnTo>
                  <a:lnTo>
                    <a:pt x="1064" y="596"/>
                  </a:lnTo>
                  <a:lnTo>
                    <a:pt x="1070" y="602"/>
                  </a:lnTo>
                  <a:lnTo>
                    <a:pt x="1082" y="596"/>
                  </a:lnTo>
                  <a:lnTo>
                    <a:pt x="1088" y="602"/>
                  </a:lnTo>
                  <a:lnTo>
                    <a:pt x="1094" y="578"/>
                  </a:lnTo>
                  <a:lnTo>
                    <a:pt x="1106" y="554"/>
                  </a:lnTo>
                  <a:lnTo>
                    <a:pt x="1112" y="524"/>
                  </a:lnTo>
                  <a:lnTo>
                    <a:pt x="1124" y="488"/>
                  </a:lnTo>
                  <a:lnTo>
                    <a:pt x="1130" y="452"/>
                  </a:lnTo>
                  <a:lnTo>
                    <a:pt x="1136" y="422"/>
                  </a:lnTo>
                  <a:lnTo>
                    <a:pt x="1148" y="416"/>
                  </a:lnTo>
                  <a:lnTo>
                    <a:pt x="1154" y="410"/>
                  </a:lnTo>
                  <a:lnTo>
                    <a:pt x="1166" y="398"/>
                  </a:lnTo>
                  <a:lnTo>
                    <a:pt x="1172" y="398"/>
                  </a:lnTo>
                  <a:lnTo>
                    <a:pt x="1178" y="416"/>
                  </a:lnTo>
                  <a:lnTo>
                    <a:pt x="1190" y="422"/>
                  </a:lnTo>
                  <a:lnTo>
                    <a:pt x="1196" y="452"/>
                  </a:lnTo>
                  <a:lnTo>
                    <a:pt x="1208" y="458"/>
                  </a:lnTo>
                  <a:lnTo>
                    <a:pt x="1214" y="464"/>
                  </a:lnTo>
                  <a:lnTo>
                    <a:pt x="1220" y="488"/>
                  </a:lnTo>
                  <a:lnTo>
                    <a:pt x="1232" y="512"/>
                  </a:lnTo>
                  <a:lnTo>
                    <a:pt x="1238" y="554"/>
                  </a:lnTo>
                  <a:lnTo>
                    <a:pt x="1244" y="560"/>
                  </a:lnTo>
                  <a:lnTo>
                    <a:pt x="1256" y="578"/>
                  </a:lnTo>
                  <a:lnTo>
                    <a:pt x="1262" y="554"/>
                  </a:lnTo>
                  <a:lnTo>
                    <a:pt x="1274" y="536"/>
                  </a:lnTo>
                  <a:lnTo>
                    <a:pt x="1280" y="518"/>
                  </a:lnTo>
                  <a:lnTo>
                    <a:pt x="1286" y="548"/>
                  </a:lnTo>
                  <a:lnTo>
                    <a:pt x="1298" y="548"/>
                  </a:lnTo>
                  <a:lnTo>
                    <a:pt x="1304" y="554"/>
                  </a:lnTo>
                  <a:lnTo>
                    <a:pt x="1316" y="530"/>
                  </a:lnTo>
                  <a:lnTo>
                    <a:pt x="1322" y="566"/>
                  </a:lnTo>
                  <a:lnTo>
                    <a:pt x="1328" y="596"/>
                  </a:lnTo>
                  <a:lnTo>
                    <a:pt x="1340" y="578"/>
                  </a:lnTo>
                  <a:lnTo>
                    <a:pt x="1346" y="554"/>
                  </a:lnTo>
                  <a:lnTo>
                    <a:pt x="1358" y="542"/>
                  </a:lnTo>
                  <a:lnTo>
                    <a:pt x="1364" y="566"/>
                  </a:lnTo>
                  <a:lnTo>
                    <a:pt x="1370" y="602"/>
                  </a:lnTo>
                  <a:lnTo>
                    <a:pt x="1383" y="620"/>
                  </a:lnTo>
                  <a:lnTo>
                    <a:pt x="1389" y="590"/>
                  </a:lnTo>
                  <a:lnTo>
                    <a:pt x="1401" y="572"/>
                  </a:lnTo>
                  <a:lnTo>
                    <a:pt x="1407" y="566"/>
                  </a:lnTo>
                  <a:lnTo>
                    <a:pt x="1413" y="602"/>
                  </a:lnTo>
                  <a:lnTo>
                    <a:pt x="1425" y="560"/>
                  </a:lnTo>
                  <a:lnTo>
                    <a:pt x="1431" y="530"/>
                  </a:lnTo>
                  <a:lnTo>
                    <a:pt x="1437" y="518"/>
                  </a:lnTo>
                  <a:lnTo>
                    <a:pt x="1449" y="530"/>
                  </a:lnTo>
                  <a:lnTo>
                    <a:pt x="1455" y="536"/>
                  </a:lnTo>
                  <a:lnTo>
                    <a:pt x="1467" y="554"/>
                  </a:lnTo>
                  <a:lnTo>
                    <a:pt x="1473" y="554"/>
                  </a:lnTo>
                  <a:lnTo>
                    <a:pt x="1479" y="560"/>
                  </a:lnTo>
                  <a:lnTo>
                    <a:pt x="1491" y="590"/>
                  </a:lnTo>
                  <a:lnTo>
                    <a:pt x="1497" y="632"/>
                  </a:lnTo>
                  <a:lnTo>
                    <a:pt x="1509" y="705"/>
                  </a:lnTo>
                  <a:lnTo>
                    <a:pt x="1515" y="693"/>
                  </a:lnTo>
                  <a:lnTo>
                    <a:pt x="1521" y="687"/>
                  </a:lnTo>
                  <a:lnTo>
                    <a:pt x="1533" y="693"/>
                  </a:lnTo>
                  <a:lnTo>
                    <a:pt x="1539" y="681"/>
                  </a:lnTo>
                  <a:lnTo>
                    <a:pt x="1551" y="668"/>
                  </a:lnTo>
                  <a:lnTo>
                    <a:pt x="1557" y="668"/>
                  </a:lnTo>
                  <a:lnTo>
                    <a:pt x="1563" y="668"/>
                  </a:lnTo>
                  <a:lnTo>
                    <a:pt x="1575" y="687"/>
                  </a:lnTo>
                  <a:lnTo>
                    <a:pt x="1581" y="675"/>
                  </a:lnTo>
                  <a:lnTo>
                    <a:pt x="1593" y="650"/>
                  </a:lnTo>
                  <a:lnTo>
                    <a:pt x="1599" y="638"/>
                  </a:lnTo>
                  <a:lnTo>
                    <a:pt x="1605" y="590"/>
                  </a:lnTo>
                  <a:lnTo>
                    <a:pt x="1617" y="620"/>
                  </a:lnTo>
                  <a:lnTo>
                    <a:pt x="1623" y="614"/>
                  </a:lnTo>
                  <a:lnTo>
                    <a:pt x="1629" y="596"/>
                  </a:lnTo>
                  <a:lnTo>
                    <a:pt x="1641" y="602"/>
                  </a:lnTo>
                  <a:lnTo>
                    <a:pt x="1647" y="602"/>
                  </a:lnTo>
                  <a:lnTo>
                    <a:pt x="1659" y="620"/>
                  </a:lnTo>
                  <a:lnTo>
                    <a:pt x="1665" y="602"/>
                  </a:lnTo>
                  <a:lnTo>
                    <a:pt x="1671" y="566"/>
                  </a:lnTo>
                  <a:lnTo>
                    <a:pt x="1683" y="554"/>
                  </a:lnTo>
                  <a:lnTo>
                    <a:pt x="1689" y="554"/>
                  </a:lnTo>
                  <a:lnTo>
                    <a:pt x="1701" y="530"/>
                  </a:lnTo>
                  <a:lnTo>
                    <a:pt x="1707" y="494"/>
                  </a:lnTo>
                  <a:lnTo>
                    <a:pt x="1713" y="470"/>
                  </a:lnTo>
                  <a:lnTo>
                    <a:pt x="1725" y="500"/>
                  </a:lnTo>
                  <a:lnTo>
                    <a:pt x="1731" y="518"/>
                  </a:lnTo>
                  <a:lnTo>
                    <a:pt x="1743" y="542"/>
                  </a:lnTo>
                  <a:lnTo>
                    <a:pt x="1749" y="560"/>
                  </a:lnTo>
                  <a:lnTo>
                    <a:pt x="1755" y="554"/>
                  </a:lnTo>
                  <a:lnTo>
                    <a:pt x="1767" y="536"/>
                  </a:lnTo>
                  <a:lnTo>
                    <a:pt x="1773" y="518"/>
                  </a:lnTo>
                  <a:lnTo>
                    <a:pt x="1779" y="530"/>
                  </a:lnTo>
                  <a:lnTo>
                    <a:pt x="1791" y="518"/>
                  </a:lnTo>
                  <a:lnTo>
                    <a:pt x="1797" y="524"/>
                  </a:lnTo>
                  <a:lnTo>
                    <a:pt x="1809" y="518"/>
                  </a:lnTo>
                  <a:lnTo>
                    <a:pt x="1815" y="512"/>
                  </a:lnTo>
                  <a:lnTo>
                    <a:pt x="1821" y="506"/>
                  </a:lnTo>
                  <a:lnTo>
                    <a:pt x="1833" y="494"/>
                  </a:lnTo>
                  <a:lnTo>
                    <a:pt x="1839" y="476"/>
                  </a:lnTo>
                  <a:lnTo>
                    <a:pt x="1852" y="470"/>
                  </a:lnTo>
                  <a:lnTo>
                    <a:pt x="1858" y="470"/>
                  </a:lnTo>
                  <a:lnTo>
                    <a:pt x="1864" y="482"/>
                  </a:lnTo>
                  <a:lnTo>
                    <a:pt x="1876" y="506"/>
                  </a:lnTo>
                  <a:lnTo>
                    <a:pt x="1882" y="494"/>
                  </a:lnTo>
                  <a:lnTo>
                    <a:pt x="1894" y="524"/>
                  </a:lnTo>
                  <a:lnTo>
                    <a:pt x="1900" y="530"/>
                  </a:lnTo>
                  <a:lnTo>
                    <a:pt x="1906" y="572"/>
                  </a:lnTo>
                  <a:lnTo>
                    <a:pt x="1918" y="566"/>
                  </a:lnTo>
                  <a:lnTo>
                    <a:pt x="1924" y="542"/>
                  </a:lnTo>
                  <a:lnTo>
                    <a:pt x="1936" y="530"/>
                  </a:lnTo>
                  <a:lnTo>
                    <a:pt x="1942" y="548"/>
                  </a:lnTo>
                  <a:lnTo>
                    <a:pt x="1948" y="560"/>
                  </a:lnTo>
                  <a:lnTo>
                    <a:pt x="1960" y="548"/>
                  </a:lnTo>
                  <a:lnTo>
                    <a:pt x="1966" y="554"/>
                  </a:lnTo>
                  <a:lnTo>
                    <a:pt x="1972" y="554"/>
                  </a:lnTo>
                  <a:lnTo>
                    <a:pt x="1984" y="554"/>
                  </a:lnTo>
                  <a:lnTo>
                    <a:pt x="1990" y="524"/>
                  </a:lnTo>
                  <a:lnTo>
                    <a:pt x="2002" y="506"/>
                  </a:lnTo>
                  <a:lnTo>
                    <a:pt x="2008" y="494"/>
                  </a:lnTo>
                  <a:lnTo>
                    <a:pt x="2014" y="506"/>
                  </a:lnTo>
                  <a:lnTo>
                    <a:pt x="2026" y="566"/>
                  </a:lnTo>
                  <a:lnTo>
                    <a:pt x="2032" y="656"/>
                  </a:lnTo>
                  <a:lnTo>
                    <a:pt x="2044" y="668"/>
                  </a:lnTo>
                  <a:lnTo>
                    <a:pt x="2050" y="632"/>
                  </a:lnTo>
                  <a:lnTo>
                    <a:pt x="2056" y="608"/>
                  </a:lnTo>
                  <a:lnTo>
                    <a:pt x="2068" y="584"/>
                  </a:lnTo>
                  <a:lnTo>
                    <a:pt x="2074" y="578"/>
                  </a:lnTo>
                  <a:lnTo>
                    <a:pt x="2086" y="590"/>
                  </a:lnTo>
                  <a:lnTo>
                    <a:pt x="2092" y="596"/>
                  </a:lnTo>
                  <a:lnTo>
                    <a:pt x="2098" y="584"/>
                  </a:lnTo>
                  <a:lnTo>
                    <a:pt x="2110" y="578"/>
                  </a:lnTo>
                  <a:lnTo>
                    <a:pt x="2116" y="560"/>
                  </a:lnTo>
                  <a:lnTo>
                    <a:pt x="2128" y="488"/>
                  </a:lnTo>
                  <a:lnTo>
                    <a:pt x="2134" y="367"/>
                  </a:lnTo>
                  <a:lnTo>
                    <a:pt x="2140" y="307"/>
                  </a:lnTo>
                  <a:lnTo>
                    <a:pt x="2152" y="283"/>
                  </a:lnTo>
                  <a:lnTo>
                    <a:pt x="2158" y="283"/>
                  </a:lnTo>
                  <a:lnTo>
                    <a:pt x="2164" y="289"/>
                  </a:lnTo>
                  <a:lnTo>
                    <a:pt x="2176" y="277"/>
                  </a:lnTo>
                  <a:lnTo>
                    <a:pt x="2182" y="211"/>
                  </a:lnTo>
                  <a:lnTo>
                    <a:pt x="2194" y="163"/>
                  </a:lnTo>
                  <a:lnTo>
                    <a:pt x="2200" y="139"/>
                  </a:lnTo>
                  <a:lnTo>
                    <a:pt x="2206" y="109"/>
                  </a:lnTo>
                  <a:lnTo>
                    <a:pt x="2218" y="78"/>
                  </a:lnTo>
                  <a:lnTo>
                    <a:pt x="2224" y="36"/>
                  </a:lnTo>
                  <a:lnTo>
                    <a:pt x="2236" y="54"/>
                  </a:lnTo>
                  <a:lnTo>
                    <a:pt x="2242" y="36"/>
                  </a:lnTo>
                  <a:lnTo>
                    <a:pt x="2248" y="0"/>
                  </a:lnTo>
                  <a:lnTo>
                    <a:pt x="2260" y="42"/>
                  </a:lnTo>
                  <a:lnTo>
                    <a:pt x="2266" y="60"/>
                  </a:lnTo>
                  <a:lnTo>
                    <a:pt x="2278" y="60"/>
                  </a:lnTo>
                  <a:lnTo>
                    <a:pt x="2284" y="96"/>
                  </a:lnTo>
                  <a:lnTo>
                    <a:pt x="2290" y="145"/>
                  </a:lnTo>
                  <a:lnTo>
                    <a:pt x="2302" y="199"/>
                  </a:lnTo>
                  <a:lnTo>
                    <a:pt x="2308" y="199"/>
                  </a:lnTo>
                  <a:lnTo>
                    <a:pt x="2321" y="229"/>
                  </a:lnTo>
                  <a:lnTo>
                    <a:pt x="2327" y="307"/>
                  </a:lnTo>
                  <a:lnTo>
                    <a:pt x="2333" y="307"/>
                  </a:lnTo>
                  <a:lnTo>
                    <a:pt x="2345" y="373"/>
                  </a:lnTo>
                  <a:lnTo>
                    <a:pt x="2351" y="452"/>
                  </a:lnTo>
                  <a:lnTo>
                    <a:pt x="2357" y="434"/>
                  </a:lnTo>
                  <a:lnTo>
                    <a:pt x="2369" y="404"/>
                  </a:lnTo>
                  <a:lnTo>
                    <a:pt x="2375" y="404"/>
                  </a:lnTo>
                  <a:lnTo>
                    <a:pt x="2387" y="440"/>
                  </a:lnTo>
                  <a:lnTo>
                    <a:pt x="2393" y="446"/>
                  </a:lnTo>
                  <a:lnTo>
                    <a:pt x="2399" y="434"/>
                  </a:lnTo>
                  <a:lnTo>
                    <a:pt x="2411" y="446"/>
                  </a:lnTo>
                  <a:lnTo>
                    <a:pt x="2417" y="446"/>
                  </a:lnTo>
                  <a:lnTo>
                    <a:pt x="2429" y="422"/>
                  </a:lnTo>
                  <a:lnTo>
                    <a:pt x="2435" y="428"/>
                  </a:lnTo>
                  <a:lnTo>
                    <a:pt x="2441" y="440"/>
                  </a:lnTo>
                  <a:lnTo>
                    <a:pt x="2453" y="458"/>
                  </a:lnTo>
                  <a:lnTo>
                    <a:pt x="2459" y="464"/>
                  </a:lnTo>
                  <a:lnTo>
                    <a:pt x="2471" y="488"/>
                  </a:lnTo>
                  <a:lnTo>
                    <a:pt x="2477" y="500"/>
                  </a:lnTo>
                  <a:lnTo>
                    <a:pt x="2483" y="488"/>
                  </a:lnTo>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79" name="Freeform 46"/>
            <p:cNvSpPr>
              <a:spLocks/>
            </p:cNvSpPr>
            <p:nvPr/>
          </p:nvSpPr>
          <p:spPr bwMode="auto">
            <a:xfrm>
              <a:off x="-4483100" y="2663825"/>
              <a:ext cx="3941763" cy="1357313"/>
            </a:xfrm>
            <a:custGeom>
              <a:avLst/>
              <a:gdLst>
                <a:gd name="T0" fmla="*/ 36 w 2483"/>
                <a:gd name="T1" fmla="*/ 668 h 855"/>
                <a:gd name="T2" fmla="*/ 78 w 2483"/>
                <a:gd name="T3" fmla="*/ 626 h 855"/>
                <a:gd name="T4" fmla="*/ 120 w 2483"/>
                <a:gd name="T5" fmla="*/ 638 h 855"/>
                <a:gd name="T6" fmla="*/ 162 w 2483"/>
                <a:gd name="T7" fmla="*/ 626 h 855"/>
                <a:gd name="T8" fmla="*/ 204 w 2483"/>
                <a:gd name="T9" fmla="*/ 608 h 855"/>
                <a:gd name="T10" fmla="*/ 246 w 2483"/>
                <a:gd name="T11" fmla="*/ 662 h 855"/>
                <a:gd name="T12" fmla="*/ 288 w 2483"/>
                <a:gd name="T13" fmla="*/ 632 h 855"/>
                <a:gd name="T14" fmla="*/ 330 w 2483"/>
                <a:gd name="T15" fmla="*/ 644 h 855"/>
                <a:gd name="T16" fmla="*/ 366 w 2483"/>
                <a:gd name="T17" fmla="*/ 644 h 855"/>
                <a:gd name="T18" fmla="*/ 408 w 2483"/>
                <a:gd name="T19" fmla="*/ 680 h 855"/>
                <a:gd name="T20" fmla="*/ 451 w 2483"/>
                <a:gd name="T21" fmla="*/ 632 h 855"/>
                <a:gd name="T22" fmla="*/ 493 w 2483"/>
                <a:gd name="T23" fmla="*/ 626 h 855"/>
                <a:gd name="T24" fmla="*/ 535 w 2483"/>
                <a:gd name="T25" fmla="*/ 656 h 855"/>
                <a:gd name="T26" fmla="*/ 577 w 2483"/>
                <a:gd name="T27" fmla="*/ 620 h 855"/>
                <a:gd name="T28" fmla="*/ 619 w 2483"/>
                <a:gd name="T29" fmla="*/ 638 h 855"/>
                <a:gd name="T30" fmla="*/ 661 w 2483"/>
                <a:gd name="T31" fmla="*/ 632 h 855"/>
                <a:gd name="T32" fmla="*/ 703 w 2483"/>
                <a:gd name="T33" fmla="*/ 662 h 855"/>
                <a:gd name="T34" fmla="*/ 745 w 2483"/>
                <a:gd name="T35" fmla="*/ 662 h 855"/>
                <a:gd name="T36" fmla="*/ 787 w 2483"/>
                <a:gd name="T37" fmla="*/ 572 h 855"/>
                <a:gd name="T38" fmla="*/ 829 w 2483"/>
                <a:gd name="T39" fmla="*/ 554 h 855"/>
                <a:gd name="T40" fmla="*/ 871 w 2483"/>
                <a:gd name="T41" fmla="*/ 530 h 855"/>
                <a:gd name="T42" fmla="*/ 914 w 2483"/>
                <a:gd name="T43" fmla="*/ 716 h 855"/>
                <a:gd name="T44" fmla="*/ 956 w 2483"/>
                <a:gd name="T45" fmla="*/ 855 h 855"/>
                <a:gd name="T46" fmla="*/ 998 w 2483"/>
                <a:gd name="T47" fmla="*/ 734 h 855"/>
                <a:gd name="T48" fmla="*/ 1040 w 2483"/>
                <a:gd name="T49" fmla="*/ 674 h 855"/>
                <a:gd name="T50" fmla="*/ 1082 w 2483"/>
                <a:gd name="T51" fmla="*/ 656 h 855"/>
                <a:gd name="T52" fmla="*/ 1124 w 2483"/>
                <a:gd name="T53" fmla="*/ 602 h 855"/>
                <a:gd name="T54" fmla="*/ 1166 w 2483"/>
                <a:gd name="T55" fmla="*/ 614 h 855"/>
                <a:gd name="T56" fmla="*/ 1208 w 2483"/>
                <a:gd name="T57" fmla="*/ 602 h 855"/>
                <a:gd name="T58" fmla="*/ 1244 w 2483"/>
                <a:gd name="T59" fmla="*/ 626 h 855"/>
                <a:gd name="T60" fmla="*/ 1286 w 2483"/>
                <a:gd name="T61" fmla="*/ 638 h 855"/>
                <a:gd name="T62" fmla="*/ 1328 w 2483"/>
                <a:gd name="T63" fmla="*/ 716 h 855"/>
                <a:gd name="T64" fmla="*/ 1370 w 2483"/>
                <a:gd name="T65" fmla="*/ 722 h 855"/>
                <a:gd name="T66" fmla="*/ 1413 w 2483"/>
                <a:gd name="T67" fmla="*/ 752 h 855"/>
                <a:gd name="T68" fmla="*/ 1455 w 2483"/>
                <a:gd name="T69" fmla="*/ 776 h 855"/>
                <a:gd name="T70" fmla="*/ 1497 w 2483"/>
                <a:gd name="T71" fmla="*/ 819 h 855"/>
                <a:gd name="T72" fmla="*/ 1539 w 2483"/>
                <a:gd name="T73" fmla="*/ 758 h 855"/>
                <a:gd name="T74" fmla="*/ 1581 w 2483"/>
                <a:gd name="T75" fmla="*/ 776 h 855"/>
                <a:gd name="T76" fmla="*/ 1623 w 2483"/>
                <a:gd name="T77" fmla="*/ 807 h 855"/>
                <a:gd name="T78" fmla="*/ 1665 w 2483"/>
                <a:gd name="T79" fmla="*/ 788 h 855"/>
                <a:gd name="T80" fmla="*/ 1707 w 2483"/>
                <a:gd name="T81" fmla="*/ 674 h 855"/>
                <a:gd name="T82" fmla="*/ 1749 w 2483"/>
                <a:gd name="T83" fmla="*/ 704 h 855"/>
                <a:gd name="T84" fmla="*/ 1791 w 2483"/>
                <a:gd name="T85" fmla="*/ 686 h 855"/>
                <a:gd name="T86" fmla="*/ 1833 w 2483"/>
                <a:gd name="T87" fmla="*/ 710 h 855"/>
                <a:gd name="T88" fmla="*/ 1876 w 2483"/>
                <a:gd name="T89" fmla="*/ 644 h 855"/>
                <a:gd name="T90" fmla="*/ 1918 w 2483"/>
                <a:gd name="T91" fmla="*/ 692 h 855"/>
                <a:gd name="T92" fmla="*/ 1960 w 2483"/>
                <a:gd name="T93" fmla="*/ 728 h 855"/>
                <a:gd name="T94" fmla="*/ 2002 w 2483"/>
                <a:gd name="T95" fmla="*/ 704 h 855"/>
                <a:gd name="T96" fmla="*/ 2044 w 2483"/>
                <a:gd name="T97" fmla="*/ 801 h 855"/>
                <a:gd name="T98" fmla="*/ 2086 w 2483"/>
                <a:gd name="T99" fmla="*/ 825 h 855"/>
                <a:gd name="T100" fmla="*/ 2128 w 2483"/>
                <a:gd name="T101" fmla="*/ 704 h 855"/>
                <a:gd name="T102" fmla="*/ 2164 w 2483"/>
                <a:gd name="T103" fmla="*/ 578 h 855"/>
                <a:gd name="T104" fmla="*/ 2206 w 2483"/>
                <a:gd name="T105" fmla="*/ 415 h 855"/>
                <a:gd name="T106" fmla="*/ 2248 w 2483"/>
                <a:gd name="T107" fmla="*/ 150 h 855"/>
                <a:gd name="T108" fmla="*/ 2290 w 2483"/>
                <a:gd name="T109" fmla="*/ 42 h 855"/>
                <a:gd name="T110" fmla="*/ 2333 w 2483"/>
                <a:gd name="T111" fmla="*/ 277 h 855"/>
                <a:gd name="T112" fmla="*/ 2375 w 2483"/>
                <a:gd name="T113" fmla="*/ 475 h 855"/>
                <a:gd name="T114" fmla="*/ 2417 w 2483"/>
                <a:gd name="T115" fmla="*/ 608 h 855"/>
                <a:gd name="T116" fmla="*/ 2459 w 2483"/>
                <a:gd name="T117" fmla="*/ 608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855">
                  <a:moveTo>
                    <a:pt x="0" y="662"/>
                  </a:moveTo>
                  <a:lnTo>
                    <a:pt x="12" y="656"/>
                  </a:lnTo>
                  <a:lnTo>
                    <a:pt x="18" y="656"/>
                  </a:lnTo>
                  <a:lnTo>
                    <a:pt x="24" y="674"/>
                  </a:lnTo>
                  <a:lnTo>
                    <a:pt x="36" y="668"/>
                  </a:lnTo>
                  <a:lnTo>
                    <a:pt x="42" y="644"/>
                  </a:lnTo>
                  <a:lnTo>
                    <a:pt x="54" y="644"/>
                  </a:lnTo>
                  <a:lnTo>
                    <a:pt x="60" y="650"/>
                  </a:lnTo>
                  <a:lnTo>
                    <a:pt x="66" y="620"/>
                  </a:lnTo>
                  <a:lnTo>
                    <a:pt x="78" y="626"/>
                  </a:lnTo>
                  <a:lnTo>
                    <a:pt x="84" y="620"/>
                  </a:lnTo>
                  <a:lnTo>
                    <a:pt x="96" y="614"/>
                  </a:lnTo>
                  <a:lnTo>
                    <a:pt x="102" y="650"/>
                  </a:lnTo>
                  <a:lnTo>
                    <a:pt x="108" y="656"/>
                  </a:lnTo>
                  <a:lnTo>
                    <a:pt x="120" y="638"/>
                  </a:lnTo>
                  <a:lnTo>
                    <a:pt x="126" y="596"/>
                  </a:lnTo>
                  <a:lnTo>
                    <a:pt x="138" y="572"/>
                  </a:lnTo>
                  <a:lnTo>
                    <a:pt x="144" y="590"/>
                  </a:lnTo>
                  <a:lnTo>
                    <a:pt x="150" y="614"/>
                  </a:lnTo>
                  <a:lnTo>
                    <a:pt x="162" y="626"/>
                  </a:lnTo>
                  <a:lnTo>
                    <a:pt x="168" y="638"/>
                  </a:lnTo>
                  <a:lnTo>
                    <a:pt x="174" y="632"/>
                  </a:lnTo>
                  <a:lnTo>
                    <a:pt x="186" y="656"/>
                  </a:lnTo>
                  <a:lnTo>
                    <a:pt x="192" y="650"/>
                  </a:lnTo>
                  <a:lnTo>
                    <a:pt x="204" y="608"/>
                  </a:lnTo>
                  <a:lnTo>
                    <a:pt x="210" y="614"/>
                  </a:lnTo>
                  <a:lnTo>
                    <a:pt x="216" y="614"/>
                  </a:lnTo>
                  <a:lnTo>
                    <a:pt x="228" y="626"/>
                  </a:lnTo>
                  <a:lnTo>
                    <a:pt x="234" y="650"/>
                  </a:lnTo>
                  <a:lnTo>
                    <a:pt x="246" y="662"/>
                  </a:lnTo>
                  <a:lnTo>
                    <a:pt x="252" y="650"/>
                  </a:lnTo>
                  <a:lnTo>
                    <a:pt x="258" y="644"/>
                  </a:lnTo>
                  <a:lnTo>
                    <a:pt x="270" y="644"/>
                  </a:lnTo>
                  <a:lnTo>
                    <a:pt x="276" y="632"/>
                  </a:lnTo>
                  <a:lnTo>
                    <a:pt x="288" y="632"/>
                  </a:lnTo>
                  <a:lnTo>
                    <a:pt x="294" y="626"/>
                  </a:lnTo>
                  <a:lnTo>
                    <a:pt x="300" y="644"/>
                  </a:lnTo>
                  <a:lnTo>
                    <a:pt x="312" y="626"/>
                  </a:lnTo>
                  <a:lnTo>
                    <a:pt x="318" y="626"/>
                  </a:lnTo>
                  <a:lnTo>
                    <a:pt x="330" y="644"/>
                  </a:lnTo>
                  <a:lnTo>
                    <a:pt x="336" y="668"/>
                  </a:lnTo>
                  <a:lnTo>
                    <a:pt x="342" y="656"/>
                  </a:lnTo>
                  <a:lnTo>
                    <a:pt x="354" y="656"/>
                  </a:lnTo>
                  <a:lnTo>
                    <a:pt x="360" y="650"/>
                  </a:lnTo>
                  <a:lnTo>
                    <a:pt x="366" y="644"/>
                  </a:lnTo>
                  <a:lnTo>
                    <a:pt x="378" y="650"/>
                  </a:lnTo>
                  <a:lnTo>
                    <a:pt x="384" y="638"/>
                  </a:lnTo>
                  <a:lnTo>
                    <a:pt x="396" y="656"/>
                  </a:lnTo>
                  <a:lnTo>
                    <a:pt x="402" y="668"/>
                  </a:lnTo>
                  <a:lnTo>
                    <a:pt x="408" y="680"/>
                  </a:lnTo>
                  <a:lnTo>
                    <a:pt x="420" y="674"/>
                  </a:lnTo>
                  <a:lnTo>
                    <a:pt x="427" y="650"/>
                  </a:lnTo>
                  <a:lnTo>
                    <a:pt x="439" y="620"/>
                  </a:lnTo>
                  <a:lnTo>
                    <a:pt x="445" y="626"/>
                  </a:lnTo>
                  <a:lnTo>
                    <a:pt x="451" y="632"/>
                  </a:lnTo>
                  <a:lnTo>
                    <a:pt x="463" y="626"/>
                  </a:lnTo>
                  <a:lnTo>
                    <a:pt x="469" y="644"/>
                  </a:lnTo>
                  <a:lnTo>
                    <a:pt x="481" y="626"/>
                  </a:lnTo>
                  <a:lnTo>
                    <a:pt x="487" y="632"/>
                  </a:lnTo>
                  <a:lnTo>
                    <a:pt x="493" y="626"/>
                  </a:lnTo>
                  <a:lnTo>
                    <a:pt x="505" y="656"/>
                  </a:lnTo>
                  <a:lnTo>
                    <a:pt x="511" y="650"/>
                  </a:lnTo>
                  <a:lnTo>
                    <a:pt x="517" y="638"/>
                  </a:lnTo>
                  <a:lnTo>
                    <a:pt x="529" y="644"/>
                  </a:lnTo>
                  <a:lnTo>
                    <a:pt x="535" y="656"/>
                  </a:lnTo>
                  <a:lnTo>
                    <a:pt x="547" y="650"/>
                  </a:lnTo>
                  <a:lnTo>
                    <a:pt x="553" y="644"/>
                  </a:lnTo>
                  <a:lnTo>
                    <a:pt x="559" y="638"/>
                  </a:lnTo>
                  <a:lnTo>
                    <a:pt x="571" y="608"/>
                  </a:lnTo>
                  <a:lnTo>
                    <a:pt x="577" y="620"/>
                  </a:lnTo>
                  <a:lnTo>
                    <a:pt x="589" y="632"/>
                  </a:lnTo>
                  <a:lnTo>
                    <a:pt x="595" y="632"/>
                  </a:lnTo>
                  <a:lnTo>
                    <a:pt x="601" y="620"/>
                  </a:lnTo>
                  <a:lnTo>
                    <a:pt x="613" y="626"/>
                  </a:lnTo>
                  <a:lnTo>
                    <a:pt x="619" y="638"/>
                  </a:lnTo>
                  <a:lnTo>
                    <a:pt x="631" y="620"/>
                  </a:lnTo>
                  <a:lnTo>
                    <a:pt x="637" y="614"/>
                  </a:lnTo>
                  <a:lnTo>
                    <a:pt x="643" y="620"/>
                  </a:lnTo>
                  <a:lnTo>
                    <a:pt x="655" y="620"/>
                  </a:lnTo>
                  <a:lnTo>
                    <a:pt x="661" y="632"/>
                  </a:lnTo>
                  <a:lnTo>
                    <a:pt x="673" y="668"/>
                  </a:lnTo>
                  <a:lnTo>
                    <a:pt x="679" y="686"/>
                  </a:lnTo>
                  <a:lnTo>
                    <a:pt x="685" y="662"/>
                  </a:lnTo>
                  <a:lnTo>
                    <a:pt x="697" y="662"/>
                  </a:lnTo>
                  <a:lnTo>
                    <a:pt x="703" y="662"/>
                  </a:lnTo>
                  <a:lnTo>
                    <a:pt x="709" y="662"/>
                  </a:lnTo>
                  <a:lnTo>
                    <a:pt x="721" y="656"/>
                  </a:lnTo>
                  <a:lnTo>
                    <a:pt x="727" y="662"/>
                  </a:lnTo>
                  <a:lnTo>
                    <a:pt x="739" y="662"/>
                  </a:lnTo>
                  <a:lnTo>
                    <a:pt x="745" y="662"/>
                  </a:lnTo>
                  <a:lnTo>
                    <a:pt x="751" y="668"/>
                  </a:lnTo>
                  <a:lnTo>
                    <a:pt x="763" y="674"/>
                  </a:lnTo>
                  <a:lnTo>
                    <a:pt x="769" y="644"/>
                  </a:lnTo>
                  <a:lnTo>
                    <a:pt x="781" y="614"/>
                  </a:lnTo>
                  <a:lnTo>
                    <a:pt x="787" y="572"/>
                  </a:lnTo>
                  <a:lnTo>
                    <a:pt x="793" y="572"/>
                  </a:lnTo>
                  <a:lnTo>
                    <a:pt x="805" y="560"/>
                  </a:lnTo>
                  <a:lnTo>
                    <a:pt x="811" y="554"/>
                  </a:lnTo>
                  <a:lnTo>
                    <a:pt x="823" y="530"/>
                  </a:lnTo>
                  <a:lnTo>
                    <a:pt x="829" y="554"/>
                  </a:lnTo>
                  <a:lnTo>
                    <a:pt x="835" y="524"/>
                  </a:lnTo>
                  <a:lnTo>
                    <a:pt x="847" y="506"/>
                  </a:lnTo>
                  <a:lnTo>
                    <a:pt x="853" y="499"/>
                  </a:lnTo>
                  <a:lnTo>
                    <a:pt x="865" y="512"/>
                  </a:lnTo>
                  <a:lnTo>
                    <a:pt x="871" y="530"/>
                  </a:lnTo>
                  <a:lnTo>
                    <a:pt x="877" y="566"/>
                  </a:lnTo>
                  <a:lnTo>
                    <a:pt x="889" y="644"/>
                  </a:lnTo>
                  <a:lnTo>
                    <a:pt x="895" y="686"/>
                  </a:lnTo>
                  <a:lnTo>
                    <a:pt x="902" y="716"/>
                  </a:lnTo>
                  <a:lnTo>
                    <a:pt x="914" y="716"/>
                  </a:lnTo>
                  <a:lnTo>
                    <a:pt x="920" y="758"/>
                  </a:lnTo>
                  <a:lnTo>
                    <a:pt x="932" y="758"/>
                  </a:lnTo>
                  <a:lnTo>
                    <a:pt x="938" y="801"/>
                  </a:lnTo>
                  <a:lnTo>
                    <a:pt x="944" y="813"/>
                  </a:lnTo>
                  <a:lnTo>
                    <a:pt x="956" y="855"/>
                  </a:lnTo>
                  <a:lnTo>
                    <a:pt x="962" y="819"/>
                  </a:lnTo>
                  <a:lnTo>
                    <a:pt x="974" y="831"/>
                  </a:lnTo>
                  <a:lnTo>
                    <a:pt x="980" y="813"/>
                  </a:lnTo>
                  <a:lnTo>
                    <a:pt x="986" y="770"/>
                  </a:lnTo>
                  <a:lnTo>
                    <a:pt x="998" y="734"/>
                  </a:lnTo>
                  <a:lnTo>
                    <a:pt x="1004" y="734"/>
                  </a:lnTo>
                  <a:lnTo>
                    <a:pt x="1016" y="740"/>
                  </a:lnTo>
                  <a:lnTo>
                    <a:pt x="1022" y="686"/>
                  </a:lnTo>
                  <a:lnTo>
                    <a:pt x="1028" y="680"/>
                  </a:lnTo>
                  <a:lnTo>
                    <a:pt x="1040" y="674"/>
                  </a:lnTo>
                  <a:lnTo>
                    <a:pt x="1046" y="692"/>
                  </a:lnTo>
                  <a:lnTo>
                    <a:pt x="1052" y="674"/>
                  </a:lnTo>
                  <a:lnTo>
                    <a:pt x="1064" y="686"/>
                  </a:lnTo>
                  <a:lnTo>
                    <a:pt x="1070" y="662"/>
                  </a:lnTo>
                  <a:lnTo>
                    <a:pt x="1082" y="656"/>
                  </a:lnTo>
                  <a:lnTo>
                    <a:pt x="1088" y="662"/>
                  </a:lnTo>
                  <a:lnTo>
                    <a:pt x="1094" y="638"/>
                  </a:lnTo>
                  <a:lnTo>
                    <a:pt x="1106" y="632"/>
                  </a:lnTo>
                  <a:lnTo>
                    <a:pt x="1112" y="620"/>
                  </a:lnTo>
                  <a:lnTo>
                    <a:pt x="1124" y="602"/>
                  </a:lnTo>
                  <a:lnTo>
                    <a:pt x="1130" y="590"/>
                  </a:lnTo>
                  <a:lnTo>
                    <a:pt x="1136" y="596"/>
                  </a:lnTo>
                  <a:lnTo>
                    <a:pt x="1148" y="596"/>
                  </a:lnTo>
                  <a:lnTo>
                    <a:pt x="1154" y="608"/>
                  </a:lnTo>
                  <a:lnTo>
                    <a:pt x="1166" y="614"/>
                  </a:lnTo>
                  <a:lnTo>
                    <a:pt x="1172" y="578"/>
                  </a:lnTo>
                  <a:lnTo>
                    <a:pt x="1178" y="572"/>
                  </a:lnTo>
                  <a:lnTo>
                    <a:pt x="1190" y="572"/>
                  </a:lnTo>
                  <a:lnTo>
                    <a:pt x="1196" y="596"/>
                  </a:lnTo>
                  <a:lnTo>
                    <a:pt x="1208" y="602"/>
                  </a:lnTo>
                  <a:lnTo>
                    <a:pt x="1214" y="596"/>
                  </a:lnTo>
                  <a:lnTo>
                    <a:pt x="1220" y="602"/>
                  </a:lnTo>
                  <a:lnTo>
                    <a:pt x="1232" y="608"/>
                  </a:lnTo>
                  <a:lnTo>
                    <a:pt x="1238" y="620"/>
                  </a:lnTo>
                  <a:lnTo>
                    <a:pt x="1244" y="626"/>
                  </a:lnTo>
                  <a:lnTo>
                    <a:pt x="1256" y="620"/>
                  </a:lnTo>
                  <a:lnTo>
                    <a:pt x="1262" y="608"/>
                  </a:lnTo>
                  <a:lnTo>
                    <a:pt x="1274" y="608"/>
                  </a:lnTo>
                  <a:lnTo>
                    <a:pt x="1280" y="614"/>
                  </a:lnTo>
                  <a:lnTo>
                    <a:pt x="1286" y="638"/>
                  </a:lnTo>
                  <a:lnTo>
                    <a:pt x="1298" y="638"/>
                  </a:lnTo>
                  <a:lnTo>
                    <a:pt x="1304" y="656"/>
                  </a:lnTo>
                  <a:lnTo>
                    <a:pt x="1316" y="662"/>
                  </a:lnTo>
                  <a:lnTo>
                    <a:pt x="1322" y="674"/>
                  </a:lnTo>
                  <a:lnTo>
                    <a:pt x="1328" y="716"/>
                  </a:lnTo>
                  <a:lnTo>
                    <a:pt x="1340" y="698"/>
                  </a:lnTo>
                  <a:lnTo>
                    <a:pt x="1346" y="680"/>
                  </a:lnTo>
                  <a:lnTo>
                    <a:pt x="1358" y="680"/>
                  </a:lnTo>
                  <a:lnTo>
                    <a:pt x="1364" y="704"/>
                  </a:lnTo>
                  <a:lnTo>
                    <a:pt x="1370" y="722"/>
                  </a:lnTo>
                  <a:lnTo>
                    <a:pt x="1383" y="746"/>
                  </a:lnTo>
                  <a:lnTo>
                    <a:pt x="1389" y="740"/>
                  </a:lnTo>
                  <a:lnTo>
                    <a:pt x="1401" y="740"/>
                  </a:lnTo>
                  <a:lnTo>
                    <a:pt x="1407" y="746"/>
                  </a:lnTo>
                  <a:lnTo>
                    <a:pt x="1413" y="752"/>
                  </a:lnTo>
                  <a:lnTo>
                    <a:pt x="1425" y="770"/>
                  </a:lnTo>
                  <a:lnTo>
                    <a:pt x="1431" y="752"/>
                  </a:lnTo>
                  <a:lnTo>
                    <a:pt x="1437" y="764"/>
                  </a:lnTo>
                  <a:lnTo>
                    <a:pt x="1449" y="764"/>
                  </a:lnTo>
                  <a:lnTo>
                    <a:pt x="1455" y="776"/>
                  </a:lnTo>
                  <a:lnTo>
                    <a:pt x="1467" y="776"/>
                  </a:lnTo>
                  <a:lnTo>
                    <a:pt x="1473" y="782"/>
                  </a:lnTo>
                  <a:lnTo>
                    <a:pt x="1479" y="776"/>
                  </a:lnTo>
                  <a:lnTo>
                    <a:pt x="1491" y="782"/>
                  </a:lnTo>
                  <a:lnTo>
                    <a:pt x="1497" y="819"/>
                  </a:lnTo>
                  <a:lnTo>
                    <a:pt x="1509" y="849"/>
                  </a:lnTo>
                  <a:lnTo>
                    <a:pt x="1515" y="825"/>
                  </a:lnTo>
                  <a:lnTo>
                    <a:pt x="1521" y="813"/>
                  </a:lnTo>
                  <a:lnTo>
                    <a:pt x="1533" y="788"/>
                  </a:lnTo>
                  <a:lnTo>
                    <a:pt x="1539" y="758"/>
                  </a:lnTo>
                  <a:lnTo>
                    <a:pt x="1551" y="764"/>
                  </a:lnTo>
                  <a:lnTo>
                    <a:pt x="1557" y="764"/>
                  </a:lnTo>
                  <a:lnTo>
                    <a:pt x="1563" y="770"/>
                  </a:lnTo>
                  <a:lnTo>
                    <a:pt x="1575" y="788"/>
                  </a:lnTo>
                  <a:lnTo>
                    <a:pt x="1581" y="776"/>
                  </a:lnTo>
                  <a:lnTo>
                    <a:pt x="1593" y="795"/>
                  </a:lnTo>
                  <a:lnTo>
                    <a:pt x="1599" y="782"/>
                  </a:lnTo>
                  <a:lnTo>
                    <a:pt x="1605" y="782"/>
                  </a:lnTo>
                  <a:lnTo>
                    <a:pt x="1617" y="813"/>
                  </a:lnTo>
                  <a:lnTo>
                    <a:pt x="1623" y="807"/>
                  </a:lnTo>
                  <a:lnTo>
                    <a:pt x="1629" y="825"/>
                  </a:lnTo>
                  <a:lnTo>
                    <a:pt x="1641" y="813"/>
                  </a:lnTo>
                  <a:lnTo>
                    <a:pt x="1647" y="801"/>
                  </a:lnTo>
                  <a:lnTo>
                    <a:pt x="1659" y="795"/>
                  </a:lnTo>
                  <a:lnTo>
                    <a:pt x="1665" y="788"/>
                  </a:lnTo>
                  <a:lnTo>
                    <a:pt x="1671" y="776"/>
                  </a:lnTo>
                  <a:lnTo>
                    <a:pt x="1683" y="764"/>
                  </a:lnTo>
                  <a:lnTo>
                    <a:pt x="1689" y="758"/>
                  </a:lnTo>
                  <a:lnTo>
                    <a:pt x="1701" y="722"/>
                  </a:lnTo>
                  <a:lnTo>
                    <a:pt x="1707" y="674"/>
                  </a:lnTo>
                  <a:lnTo>
                    <a:pt x="1713" y="656"/>
                  </a:lnTo>
                  <a:lnTo>
                    <a:pt x="1725" y="686"/>
                  </a:lnTo>
                  <a:lnTo>
                    <a:pt x="1731" y="662"/>
                  </a:lnTo>
                  <a:lnTo>
                    <a:pt x="1743" y="698"/>
                  </a:lnTo>
                  <a:lnTo>
                    <a:pt x="1749" y="704"/>
                  </a:lnTo>
                  <a:lnTo>
                    <a:pt x="1755" y="704"/>
                  </a:lnTo>
                  <a:lnTo>
                    <a:pt x="1767" y="686"/>
                  </a:lnTo>
                  <a:lnTo>
                    <a:pt x="1773" y="686"/>
                  </a:lnTo>
                  <a:lnTo>
                    <a:pt x="1779" y="698"/>
                  </a:lnTo>
                  <a:lnTo>
                    <a:pt x="1791" y="686"/>
                  </a:lnTo>
                  <a:lnTo>
                    <a:pt x="1797" y="704"/>
                  </a:lnTo>
                  <a:lnTo>
                    <a:pt x="1809" y="704"/>
                  </a:lnTo>
                  <a:lnTo>
                    <a:pt x="1815" y="722"/>
                  </a:lnTo>
                  <a:lnTo>
                    <a:pt x="1821" y="698"/>
                  </a:lnTo>
                  <a:lnTo>
                    <a:pt x="1833" y="710"/>
                  </a:lnTo>
                  <a:lnTo>
                    <a:pt x="1839" y="656"/>
                  </a:lnTo>
                  <a:lnTo>
                    <a:pt x="1852" y="656"/>
                  </a:lnTo>
                  <a:lnTo>
                    <a:pt x="1858" y="638"/>
                  </a:lnTo>
                  <a:lnTo>
                    <a:pt x="1864" y="644"/>
                  </a:lnTo>
                  <a:lnTo>
                    <a:pt x="1876" y="644"/>
                  </a:lnTo>
                  <a:lnTo>
                    <a:pt x="1882" y="632"/>
                  </a:lnTo>
                  <a:lnTo>
                    <a:pt x="1894" y="656"/>
                  </a:lnTo>
                  <a:lnTo>
                    <a:pt x="1900" y="686"/>
                  </a:lnTo>
                  <a:lnTo>
                    <a:pt x="1906" y="698"/>
                  </a:lnTo>
                  <a:lnTo>
                    <a:pt x="1918" y="692"/>
                  </a:lnTo>
                  <a:lnTo>
                    <a:pt x="1924" y="698"/>
                  </a:lnTo>
                  <a:lnTo>
                    <a:pt x="1936" y="674"/>
                  </a:lnTo>
                  <a:lnTo>
                    <a:pt x="1942" y="710"/>
                  </a:lnTo>
                  <a:lnTo>
                    <a:pt x="1948" y="710"/>
                  </a:lnTo>
                  <a:lnTo>
                    <a:pt x="1960" y="728"/>
                  </a:lnTo>
                  <a:lnTo>
                    <a:pt x="1966" y="728"/>
                  </a:lnTo>
                  <a:lnTo>
                    <a:pt x="1972" y="740"/>
                  </a:lnTo>
                  <a:lnTo>
                    <a:pt x="1984" y="746"/>
                  </a:lnTo>
                  <a:lnTo>
                    <a:pt x="1990" y="734"/>
                  </a:lnTo>
                  <a:lnTo>
                    <a:pt x="2002" y="704"/>
                  </a:lnTo>
                  <a:lnTo>
                    <a:pt x="2008" y="698"/>
                  </a:lnTo>
                  <a:lnTo>
                    <a:pt x="2014" y="710"/>
                  </a:lnTo>
                  <a:lnTo>
                    <a:pt x="2026" y="746"/>
                  </a:lnTo>
                  <a:lnTo>
                    <a:pt x="2032" y="782"/>
                  </a:lnTo>
                  <a:lnTo>
                    <a:pt x="2044" y="801"/>
                  </a:lnTo>
                  <a:lnTo>
                    <a:pt x="2050" y="782"/>
                  </a:lnTo>
                  <a:lnTo>
                    <a:pt x="2056" y="776"/>
                  </a:lnTo>
                  <a:lnTo>
                    <a:pt x="2068" y="819"/>
                  </a:lnTo>
                  <a:lnTo>
                    <a:pt x="2074" y="831"/>
                  </a:lnTo>
                  <a:lnTo>
                    <a:pt x="2086" y="825"/>
                  </a:lnTo>
                  <a:lnTo>
                    <a:pt x="2092" y="825"/>
                  </a:lnTo>
                  <a:lnTo>
                    <a:pt x="2098" y="825"/>
                  </a:lnTo>
                  <a:lnTo>
                    <a:pt x="2110" y="734"/>
                  </a:lnTo>
                  <a:lnTo>
                    <a:pt x="2116" y="734"/>
                  </a:lnTo>
                  <a:lnTo>
                    <a:pt x="2128" y="704"/>
                  </a:lnTo>
                  <a:lnTo>
                    <a:pt x="2134" y="680"/>
                  </a:lnTo>
                  <a:lnTo>
                    <a:pt x="2140" y="656"/>
                  </a:lnTo>
                  <a:lnTo>
                    <a:pt x="2152" y="662"/>
                  </a:lnTo>
                  <a:lnTo>
                    <a:pt x="2158" y="638"/>
                  </a:lnTo>
                  <a:lnTo>
                    <a:pt x="2164" y="578"/>
                  </a:lnTo>
                  <a:lnTo>
                    <a:pt x="2176" y="548"/>
                  </a:lnTo>
                  <a:lnTo>
                    <a:pt x="2182" y="499"/>
                  </a:lnTo>
                  <a:lnTo>
                    <a:pt x="2194" y="433"/>
                  </a:lnTo>
                  <a:lnTo>
                    <a:pt x="2200" y="427"/>
                  </a:lnTo>
                  <a:lnTo>
                    <a:pt x="2206" y="415"/>
                  </a:lnTo>
                  <a:lnTo>
                    <a:pt x="2218" y="355"/>
                  </a:lnTo>
                  <a:lnTo>
                    <a:pt x="2224" y="241"/>
                  </a:lnTo>
                  <a:lnTo>
                    <a:pt x="2236" y="241"/>
                  </a:lnTo>
                  <a:lnTo>
                    <a:pt x="2242" y="192"/>
                  </a:lnTo>
                  <a:lnTo>
                    <a:pt x="2248" y="150"/>
                  </a:lnTo>
                  <a:lnTo>
                    <a:pt x="2260" y="132"/>
                  </a:lnTo>
                  <a:lnTo>
                    <a:pt x="2266" y="108"/>
                  </a:lnTo>
                  <a:lnTo>
                    <a:pt x="2278" y="48"/>
                  </a:lnTo>
                  <a:lnTo>
                    <a:pt x="2284" y="0"/>
                  </a:lnTo>
                  <a:lnTo>
                    <a:pt x="2290" y="42"/>
                  </a:lnTo>
                  <a:lnTo>
                    <a:pt x="2302" y="108"/>
                  </a:lnTo>
                  <a:lnTo>
                    <a:pt x="2308" y="150"/>
                  </a:lnTo>
                  <a:lnTo>
                    <a:pt x="2321" y="156"/>
                  </a:lnTo>
                  <a:lnTo>
                    <a:pt x="2327" y="283"/>
                  </a:lnTo>
                  <a:lnTo>
                    <a:pt x="2333" y="277"/>
                  </a:lnTo>
                  <a:lnTo>
                    <a:pt x="2345" y="343"/>
                  </a:lnTo>
                  <a:lnTo>
                    <a:pt x="2351" y="385"/>
                  </a:lnTo>
                  <a:lnTo>
                    <a:pt x="2357" y="403"/>
                  </a:lnTo>
                  <a:lnTo>
                    <a:pt x="2369" y="403"/>
                  </a:lnTo>
                  <a:lnTo>
                    <a:pt x="2375" y="475"/>
                  </a:lnTo>
                  <a:lnTo>
                    <a:pt x="2387" y="584"/>
                  </a:lnTo>
                  <a:lnTo>
                    <a:pt x="2393" y="620"/>
                  </a:lnTo>
                  <a:lnTo>
                    <a:pt x="2399" y="584"/>
                  </a:lnTo>
                  <a:lnTo>
                    <a:pt x="2411" y="596"/>
                  </a:lnTo>
                  <a:lnTo>
                    <a:pt x="2417" y="608"/>
                  </a:lnTo>
                  <a:lnTo>
                    <a:pt x="2429" y="620"/>
                  </a:lnTo>
                  <a:lnTo>
                    <a:pt x="2435" y="626"/>
                  </a:lnTo>
                  <a:lnTo>
                    <a:pt x="2441" y="608"/>
                  </a:lnTo>
                  <a:lnTo>
                    <a:pt x="2453" y="614"/>
                  </a:lnTo>
                  <a:lnTo>
                    <a:pt x="2459" y="608"/>
                  </a:lnTo>
                  <a:lnTo>
                    <a:pt x="2471" y="638"/>
                  </a:lnTo>
                  <a:lnTo>
                    <a:pt x="2477" y="674"/>
                  </a:lnTo>
                  <a:lnTo>
                    <a:pt x="2483" y="650"/>
                  </a:lnTo>
                </a:path>
              </a:pathLst>
            </a:custGeom>
            <a:noFill/>
            <a:ln w="28575" cap="rnd">
              <a:solidFill>
                <a:srgbClr val="ADB9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0" name="Rectangle 47"/>
            <p:cNvSpPr>
              <a:spLocks noChangeArrowheads="1"/>
            </p:cNvSpPr>
            <p:nvPr/>
          </p:nvSpPr>
          <p:spPr bwMode="auto">
            <a:xfrm>
              <a:off x="-4617647" y="4363968"/>
              <a:ext cx="9644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-4%</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Rectangle 48"/>
            <p:cNvSpPr>
              <a:spLocks noChangeArrowheads="1"/>
            </p:cNvSpPr>
            <p:nvPr/>
          </p:nvSpPr>
          <p:spPr bwMode="auto">
            <a:xfrm>
              <a:off x="-4617647" y="4122668"/>
              <a:ext cx="9644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-2%</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Rectangle 49"/>
            <p:cNvSpPr>
              <a:spLocks noChangeArrowheads="1"/>
            </p:cNvSpPr>
            <p:nvPr/>
          </p:nvSpPr>
          <p:spPr bwMode="auto">
            <a:xfrm>
              <a:off x="-4597552" y="3881368"/>
              <a:ext cx="7952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Rectangle 50"/>
            <p:cNvSpPr>
              <a:spLocks noChangeArrowheads="1"/>
            </p:cNvSpPr>
            <p:nvPr/>
          </p:nvSpPr>
          <p:spPr bwMode="auto">
            <a:xfrm>
              <a:off x="-4597552" y="3640068"/>
              <a:ext cx="7952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2%</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51"/>
            <p:cNvSpPr>
              <a:spLocks noChangeArrowheads="1"/>
            </p:cNvSpPr>
            <p:nvPr/>
          </p:nvSpPr>
          <p:spPr bwMode="auto">
            <a:xfrm>
              <a:off x="-4597552" y="3398768"/>
              <a:ext cx="7952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4%</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52"/>
            <p:cNvSpPr>
              <a:spLocks noChangeArrowheads="1"/>
            </p:cNvSpPr>
            <p:nvPr/>
          </p:nvSpPr>
          <p:spPr bwMode="auto">
            <a:xfrm>
              <a:off x="-4597552" y="3157468"/>
              <a:ext cx="7952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6%</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53"/>
            <p:cNvSpPr>
              <a:spLocks noChangeArrowheads="1"/>
            </p:cNvSpPr>
            <p:nvPr/>
          </p:nvSpPr>
          <p:spPr bwMode="auto">
            <a:xfrm>
              <a:off x="-4597552" y="2916168"/>
              <a:ext cx="79527"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8%</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54"/>
            <p:cNvSpPr>
              <a:spLocks noChangeArrowheads="1"/>
            </p:cNvSpPr>
            <p:nvPr/>
          </p:nvSpPr>
          <p:spPr bwMode="auto">
            <a:xfrm>
              <a:off x="-4629064" y="2674868"/>
              <a:ext cx="114214"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000000"/>
                  </a:solidFill>
                  <a:effectLst/>
                  <a:uLnTx/>
                  <a:uFillTx/>
                  <a:latin typeface="Roboto" panose="02000000000000000000" pitchFamily="2" charset="0"/>
                  <a:ea typeface="+mn-ea"/>
                  <a:cs typeface="+mn-cs"/>
                </a:rPr>
                <a:t>10%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55"/>
            <p:cNvSpPr>
              <a:spLocks noChangeArrowheads="1"/>
            </p:cNvSpPr>
            <p:nvPr/>
          </p:nvSpPr>
          <p:spPr bwMode="auto">
            <a:xfrm>
              <a:off x="-4629064" y="2433568"/>
              <a:ext cx="114214" cy="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12%</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19" name="ZoneTexte 118"/>
          <p:cNvSpPr txBox="1"/>
          <p:nvPr>
            <p:custDataLst>
              <p:tags r:id="rId4"/>
            </p:custDataLst>
          </p:nvPr>
        </p:nvSpPr>
        <p:spPr>
          <a:xfrm>
            <a:off x="971376" y="5664375"/>
            <a:ext cx="44755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2000</a:t>
            </a:r>
          </a:p>
        </p:txBody>
      </p:sp>
      <p:sp>
        <p:nvSpPr>
          <p:cNvPr id="120" name="ZoneTexte 119"/>
          <p:cNvSpPr txBox="1"/>
          <p:nvPr>
            <p:custDataLst>
              <p:tags r:id="rId5"/>
            </p:custDataLst>
          </p:nvPr>
        </p:nvSpPr>
        <p:spPr>
          <a:xfrm>
            <a:off x="2474801" y="5664375"/>
            <a:ext cx="44755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2005</a:t>
            </a:r>
          </a:p>
        </p:txBody>
      </p:sp>
      <p:sp>
        <p:nvSpPr>
          <p:cNvPr id="121" name="ZoneTexte 120"/>
          <p:cNvSpPr txBox="1"/>
          <p:nvPr>
            <p:custDataLst>
              <p:tags r:id="rId6"/>
            </p:custDataLst>
          </p:nvPr>
        </p:nvSpPr>
        <p:spPr>
          <a:xfrm>
            <a:off x="3975917" y="5664375"/>
            <a:ext cx="44755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2010</a:t>
            </a:r>
          </a:p>
        </p:txBody>
      </p:sp>
      <p:sp>
        <p:nvSpPr>
          <p:cNvPr id="122" name="ZoneTexte 121"/>
          <p:cNvSpPr txBox="1"/>
          <p:nvPr>
            <p:custDataLst>
              <p:tags r:id="rId7"/>
            </p:custDataLst>
          </p:nvPr>
        </p:nvSpPr>
        <p:spPr>
          <a:xfrm>
            <a:off x="5476864" y="5664375"/>
            <a:ext cx="44755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2015</a:t>
            </a:r>
          </a:p>
        </p:txBody>
      </p:sp>
      <p:sp>
        <p:nvSpPr>
          <p:cNvPr id="123" name="ZoneTexte 122"/>
          <p:cNvSpPr txBox="1"/>
          <p:nvPr>
            <p:custDataLst>
              <p:tags r:id="rId8"/>
            </p:custDataLst>
          </p:nvPr>
        </p:nvSpPr>
        <p:spPr>
          <a:xfrm>
            <a:off x="7010226" y="5664375"/>
            <a:ext cx="44755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2020</a:t>
            </a:r>
          </a:p>
        </p:txBody>
      </p:sp>
    </p:spTree>
    <p:extLst>
      <p:ext uri="{BB962C8B-B14F-4D97-AF65-F5344CB8AC3E}">
        <p14:creationId xmlns:p14="http://schemas.microsoft.com/office/powerpoint/2010/main" val="1234745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58614"/>
            <a:ext cx="7467600" cy="706090"/>
          </a:xfrm>
        </p:spPr>
        <p:txBody>
          <a:bodyPr/>
          <a:lstStyle/>
          <a:p>
            <a:pPr>
              <a:defRPr/>
            </a:pPr>
            <a:r>
              <a:rPr lang="fr-CH"/>
              <a:t>Commerce de détail</a:t>
            </a:r>
          </a:p>
        </p:txBody>
      </p:sp>
      <p:sp>
        <p:nvSpPr>
          <p:cNvPr id="6" name="Text Box 10"/>
          <p:cNvSpPr txBox="1">
            <a:spLocks noChangeArrowheads="1"/>
          </p:cNvSpPr>
          <p:nvPr/>
        </p:nvSpPr>
        <p:spPr bwMode="auto">
          <a:xfrm>
            <a:off x="755576" y="724634"/>
            <a:ext cx="4392488" cy="400110"/>
          </a:xfrm>
          <a:prstGeom prst="rect">
            <a:avLst/>
          </a:prstGeom>
          <a:noFill/>
          <a:ln w="12700">
            <a:noFill/>
            <a:miter lim="800000"/>
            <a:headEnd/>
            <a:tailEnd/>
          </a:ln>
        </p:spPr>
        <p:txBody>
          <a:bodyPr wrap="square">
            <a:spAutoFit/>
          </a:bodyPr>
          <a:lstStyle/>
          <a:p>
            <a:pPr>
              <a:spcBef>
                <a:spcPct val="50000"/>
              </a:spcBef>
            </a:pPr>
            <a:r>
              <a:rPr lang="fr-CH" sz="2000" b="1"/>
              <a:t>Perspectives</a:t>
            </a:r>
            <a:endParaRPr lang="fr-FR" sz="2000" b="1"/>
          </a:p>
        </p:txBody>
      </p:sp>
      <p:pic>
        <p:nvPicPr>
          <p:cNvPr id="15" name="Image 14">
            <a:extLst>
              <a:ext uri="{FF2B5EF4-FFF2-40B4-BE49-F238E27FC236}">
                <a16:creationId xmlns:a16="http://schemas.microsoft.com/office/drawing/2014/main" id="{205C41B5-9638-5207-0F1C-652D99DEAA16}"/>
              </a:ext>
            </a:extLst>
          </p:cNvPr>
          <p:cNvPicPr>
            <a:picLocks noChangeAspect="1"/>
          </p:cNvPicPr>
          <p:nvPr/>
        </p:nvPicPr>
        <p:blipFill>
          <a:blip r:embed="rId4"/>
          <a:stretch>
            <a:fillRect/>
          </a:stretch>
        </p:blipFill>
        <p:spPr>
          <a:xfrm>
            <a:off x="476150" y="1079024"/>
            <a:ext cx="4105326" cy="2975596"/>
          </a:xfrm>
          <a:prstGeom prst="rect">
            <a:avLst/>
          </a:prstGeom>
        </p:spPr>
      </p:pic>
      <p:pic>
        <p:nvPicPr>
          <p:cNvPr id="17" name="Image 16">
            <a:extLst>
              <a:ext uri="{FF2B5EF4-FFF2-40B4-BE49-F238E27FC236}">
                <a16:creationId xmlns:a16="http://schemas.microsoft.com/office/drawing/2014/main" id="{BC510336-6B81-70D5-6314-EC05CC4FFA87}"/>
              </a:ext>
            </a:extLst>
          </p:cNvPr>
          <p:cNvPicPr>
            <a:picLocks noChangeAspect="1"/>
          </p:cNvPicPr>
          <p:nvPr/>
        </p:nvPicPr>
        <p:blipFill>
          <a:blip r:embed="rId5"/>
          <a:stretch>
            <a:fillRect/>
          </a:stretch>
        </p:blipFill>
        <p:spPr>
          <a:xfrm>
            <a:off x="4581476" y="3493008"/>
            <a:ext cx="4385386" cy="3150034"/>
          </a:xfrm>
          <a:prstGeom prst="rect">
            <a:avLst/>
          </a:prstGeom>
        </p:spPr>
      </p:pic>
    </p:spTree>
    <p:extLst>
      <p:ext uri="{BB962C8B-B14F-4D97-AF65-F5344CB8AC3E}">
        <p14:creationId xmlns:p14="http://schemas.microsoft.com/office/powerpoint/2010/main" val="1105073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E2F5-C2F2-4A39-7D08-B088BC4F006F}"/>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F8660B2E-9474-FCFB-EEFA-65289B15B723}"/>
              </a:ext>
            </a:extLst>
          </p:cNvPr>
          <p:cNvSpPr>
            <a:spLocks noGrp="1"/>
          </p:cNvSpPr>
          <p:nvPr>
            <p:ph type="title"/>
            <p:custDataLst>
              <p:tags r:id="rId1"/>
            </p:custDataLst>
          </p:nvPr>
        </p:nvSpPr>
        <p:spPr>
          <a:xfrm>
            <a:off x="457200" y="58614"/>
            <a:ext cx="7467600" cy="706090"/>
          </a:xfrm>
        </p:spPr>
        <p:txBody>
          <a:bodyPr/>
          <a:lstStyle/>
          <a:p>
            <a:pPr>
              <a:defRPr/>
            </a:pPr>
            <a:r>
              <a:rPr lang="fr-CH"/>
              <a:t>Commerce de détail</a:t>
            </a:r>
          </a:p>
        </p:txBody>
      </p:sp>
      <p:sp>
        <p:nvSpPr>
          <p:cNvPr id="6" name="Text Box 10">
            <a:extLst>
              <a:ext uri="{FF2B5EF4-FFF2-40B4-BE49-F238E27FC236}">
                <a16:creationId xmlns:a16="http://schemas.microsoft.com/office/drawing/2014/main" id="{60140802-2CAC-581E-5226-7D0ABEF11913}"/>
              </a:ext>
            </a:extLst>
          </p:cNvPr>
          <p:cNvSpPr txBox="1">
            <a:spLocks noChangeArrowheads="1"/>
          </p:cNvSpPr>
          <p:nvPr/>
        </p:nvSpPr>
        <p:spPr bwMode="auto">
          <a:xfrm>
            <a:off x="755576" y="724634"/>
            <a:ext cx="4392488" cy="400110"/>
          </a:xfrm>
          <a:prstGeom prst="rect">
            <a:avLst/>
          </a:prstGeom>
          <a:noFill/>
          <a:ln w="12700">
            <a:noFill/>
            <a:miter lim="800000"/>
            <a:headEnd/>
            <a:tailEnd/>
          </a:ln>
        </p:spPr>
        <p:txBody>
          <a:bodyPr wrap="square">
            <a:spAutoFit/>
          </a:bodyPr>
          <a:lstStyle/>
          <a:p>
            <a:pPr>
              <a:spcBef>
                <a:spcPct val="50000"/>
              </a:spcBef>
            </a:pPr>
            <a:r>
              <a:rPr lang="fr-CH" sz="2000" b="1" dirty="0"/>
              <a:t>Climat de consommation</a:t>
            </a:r>
            <a:endParaRPr lang="fr-FR" sz="2000" b="1" dirty="0"/>
          </a:p>
        </p:txBody>
      </p:sp>
      <p:pic>
        <p:nvPicPr>
          <p:cNvPr id="3" name="Image 2">
            <a:extLst>
              <a:ext uri="{FF2B5EF4-FFF2-40B4-BE49-F238E27FC236}">
                <a16:creationId xmlns:a16="http://schemas.microsoft.com/office/drawing/2014/main" id="{B1B33093-8E16-12C6-509B-D88A31800FC5}"/>
              </a:ext>
            </a:extLst>
          </p:cNvPr>
          <p:cNvPicPr>
            <a:picLocks noChangeAspect="1"/>
          </p:cNvPicPr>
          <p:nvPr/>
        </p:nvPicPr>
        <p:blipFill>
          <a:blip r:embed="rId4"/>
          <a:srcRect t="19393"/>
          <a:stretch/>
        </p:blipFill>
        <p:spPr>
          <a:xfrm>
            <a:off x="2235708" y="1610655"/>
            <a:ext cx="4818888" cy="3067326"/>
          </a:xfrm>
          <a:prstGeom prst="rect">
            <a:avLst/>
          </a:prstGeom>
        </p:spPr>
      </p:pic>
      <p:pic>
        <p:nvPicPr>
          <p:cNvPr id="7" name="Image 6">
            <a:extLst>
              <a:ext uri="{FF2B5EF4-FFF2-40B4-BE49-F238E27FC236}">
                <a16:creationId xmlns:a16="http://schemas.microsoft.com/office/drawing/2014/main" id="{171727C6-F411-FCC9-46F1-758C80D90667}"/>
              </a:ext>
            </a:extLst>
          </p:cNvPr>
          <p:cNvPicPr>
            <a:picLocks noChangeAspect="1"/>
          </p:cNvPicPr>
          <p:nvPr/>
        </p:nvPicPr>
        <p:blipFill>
          <a:blip r:embed="rId5"/>
          <a:stretch>
            <a:fillRect/>
          </a:stretch>
        </p:blipFill>
        <p:spPr>
          <a:xfrm>
            <a:off x="2392352" y="4832432"/>
            <a:ext cx="4731261" cy="1620743"/>
          </a:xfrm>
          <a:prstGeom prst="rect">
            <a:avLst/>
          </a:prstGeom>
        </p:spPr>
      </p:pic>
      <p:pic>
        <p:nvPicPr>
          <p:cNvPr id="8" name="Image 7">
            <a:extLst>
              <a:ext uri="{FF2B5EF4-FFF2-40B4-BE49-F238E27FC236}">
                <a16:creationId xmlns:a16="http://schemas.microsoft.com/office/drawing/2014/main" id="{B718C845-24EA-BBBB-BB96-5BD79582637C}"/>
              </a:ext>
            </a:extLst>
          </p:cNvPr>
          <p:cNvPicPr>
            <a:picLocks noChangeAspect="1"/>
          </p:cNvPicPr>
          <p:nvPr/>
        </p:nvPicPr>
        <p:blipFill>
          <a:blip r:embed="rId4"/>
          <a:srcRect b="92430"/>
          <a:stretch/>
        </p:blipFill>
        <p:spPr>
          <a:xfrm>
            <a:off x="2549159" y="1345504"/>
            <a:ext cx="4435933" cy="265151"/>
          </a:xfrm>
          <a:prstGeom prst="rect">
            <a:avLst/>
          </a:prstGeom>
        </p:spPr>
      </p:pic>
    </p:spTree>
    <p:extLst>
      <p:ext uri="{BB962C8B-B14F-4D97-AF65-F5344CB8AC3E}">
        <p14:creationId xmlns:p14="http://schemas.microsoft.com/office/powerpoint/2010/main" val="1937520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1"/>
          </p:nvPr>
        </p:nvSpPr>
        <p:spPr>
          <a:xfrm>
            <a:off x="533400" y="1828800"/>
            <a:ext cx="7620000" cy="4495800"/>
          </a:xfrm>
          <a:noFill/>
        </p:spPr>
        <p:txBody>
          <a:bodyPr/>
          <a:lstStyle/>
          <a:p>
            <a:pPr marL="0" indent="0" eaLnBrk="1" hangingPunct="1">
              <a:lnSpc>
                <a:spcPct val="90000"/>
              </a:lnSpc>
              <a:buFont typeface="Arial" charset="0"/>
              <a:buNone/>
            </a:pPr>
            <a:r>
              <a:rPr lang="fr-FR" sz="2800">
                <a:latin typeface="Arial" charset="0"/>
                <a:cs typeface="Arial" charset="0"/>
              </a:rPr>
              <a:t>Pour tout renseignement complémentaire, n'hésitez pas à nous contacter :</a:t>
            </a:r>
          </a:p>
          <a:p>
            <a:pPr marL="0" indent="0" eaLnBrk="1" hangingPunct="1">
              <a:lnSpc>
                <a:spcPct val="90000"/>
              </a:lnSpc>
            </a:pPr>
            <a:endParaRPr lang="fr-FR" sz="2800">
              <a:latin typeface="Arial" charset="0"/>
              <a:cs typeface="Arial" charset="0"/>
            </a:endParaRPr>
          </a:p>
          <a:p>
            <a:pPr marL="0" indent="0" eaLnBrk="1" hangingPunct="1">
              <a:lnSpc>
                <a:spcPct val="90000"/>
              </a:lnSpc>
              <a:buFont typeface="Arial" charset="0"/>
              <a:buNone/>
            </a:pPr>
            <a:r>
              <a:rPr lang="fr-FR" sz="3600" i="1">
                <a:solidFill>
                  <a:srgbClr val="00B050"/>
                </a:solidFill>
                <a:latin typeface="Arial" charset="0"/>
                <a:cs typeface="Arial" charset="0"/>
              </a:rPr>
              <a:t>www.conjoncturevaudoise.ch</a:t>
            </a:r>
          </a:p>
          <a:p>
            <a:pPr marL="0" indent="0" eaLnBrk="1" hangingPunct="1">
              <a:lnSpc>
                <a:spcPct val="90000"/>
              </a:lnSpc>
            </a:pPr>
            <a:endParaRPr lang="fr-FR" sz="4000">
              <a:latin typeface="Arial" charset="0"/>
              <a:cs typeface="Arial"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fr-CH" sz="3200">
                <a:effectLst>
                  <a:outerShdw blurRad="38100" dist="38100" dir="2700000" algn="tl">
                    <a:srgbClr val="C0C0C0"/>
                  </a:outerShdw>
                </a:effectLst>
              </a:rPr>
              <a:t>Commission Conjoncture vaudoise</a:t>
            </a:r>
            <a:endParaRPr lang="fr-FR" sz="3200">
              <a:effectLst>
                <a:outerShdw blurRad="38100" dist="38100" dir="2700000" algn="tl">
                  <a:srgbClr val="C0C0C0"/>
                </a:outerShdw>
              </a:effectLst>
            </a:endParaRPr>
          </a:p>
        </p:txBody>
      </p:sp>
      <p:sp>
        <p:nvSpPr>
          <p:cNvPr id="62467" name="Rectangle 8"/>
          <p:cNvSpPr>
            <a:spLocks noChangeArrowheads="1"/>
          </p:cNvSpPr>
          <p:nvPr/>
        </p:nvSpPr>
        <p:spPr bwMode="auto">
          <a:xfrm>
            <a:off x="3462338" y="2943225"/>
            <a:ext cx="9144000" cy="0"/>
          </a:xfrm>
          <a:prstGeom prst="rect">
            <a:avLst/>
          </a:prstGeom>
          <a:noFill/>
          <a:ln w="12700">
            <a:noFill/>
            <a:miter lim="800000"/>
            <a:headEnd/>
            <a:tailEnd/>
          </a:ln>
        </p:spPr>
        <p:txBody>
          <a:bodyPr>
            <a:spAutoFit/>
          </a:bodyPr>
          <a:lstStyle/>
          <a:p>
            <a:endParaRPr lang="fr-FR"/>
          </a:p>
        </p:txBody>
      </p:sp>
      <p:sp>
        <p:nvSpPr>
          <p:cNvPr id="62468" name="Rectangle 10"/>
          <p:cNvSpPr>
            <a:spLocks noChangeArrowheads="1"/>
          </p:cNvSpPr>
          <p:nvPr/>
        </p:nvSpPr>
        <p:spPr bwMode="auto">
          <a:xfrm>
            <a:off x="4043363" y="3152775"/>
            <a:ext cx="9144000" cy="0"/>
          </a:xfrm>
          <a:prstGeom prst="rect">
            <a:avLst/>
          </a:prstGeom>
          <a:noFill/>
          <a:ln w="12700">
            <a:noFill/>
            <a:miter lim="800000"/>
            <a:headEnd/>
            <a:tailEnd/>
          </a:ln>
        </p:spPr>
        <p:txBody>
          <a:bodyPr>
            <a:spAutoFit/>
          </a:bodyPr>
          <a:lstStyle/>
          <a:p>
            <a:endParaRPr lang="fr-FR"/>
          </a:p>
        </p:txBody>
      </p:sp>
      <p:sp>
        <p:nvSpPr>
          <p:cNvPr id="62469" name="Text Box 12"/>
          <p:cNvSpPr txBox="1">
            <a:spLocks noChangeArrowheads="1"/>
          </p:cNvSpPr>
          <p:nvPr/>
        </p:nvSpPr>
        <p:spPr bwMode="auto">
          <a:xfrm>
            <a:off x="4648200" y="1752600"/>
            <a:ext cx="4114800" cy="4473575"/>
          </a:xfrm>
          <a:prstGeom prst="rect">
            <a:avLst/>
          </a:prstGeom>
          <a:noFill/>
          <a:ln w="12700">
            <a:noFill/>
            <a:miter lim="800000"/>
            <a:headEnd/>
            <a:tailEnd/>
          </a:ln>
        </p:spPr>
        <p:txBody>
          <a:bodyPr>
            <a:spAutoFit/>
          </a:bodyPr>
          <a:lstStyle/>
          <a:p>
            <a:pPr>
              <a:lnSpc>
                <a:spcPct val="90000"/>
              </a:lnSpc>
              <a:spcBef>
                <a:spcPct val="20000"/>
              </a:spcBef>
            </a:pPr>
            <a:r>
              <a:rPr lang="fr-FR" sz="1300" dirty="0"/>
              <a:t>Chambre vaudoise du commerce</a:t>
            </a:r>
            <a:br>
              <a:rPr lang="fr-FR" sz="1300" dirty="0"/>
            </a:br>
            <a:r>
              <a:rPr lang="fr-FR" sz="1300" dirty="0"/>
              <a:t>et de l’industrie (CVCI)</a:t>
            </a:r>
            <a:br>
              <a:rPr lang="fr-FR" sz="1300" dirty="0"/>
            </a:br>
            <a:r>
              <a:rPr lang="fr-FR" sz="1300" dirty="0"/>
              <a:t>Avenue d'</a:t>
            </a:r>
            <a:r>
              <a:rPr lang="fr-FR" sz="1300" dirty="0" err="1"/>
              <a:t>Ouchy</a:t>
            </a:r>
            <a:r>
              <a:rPr lang="fr-FR" sz="1300" dirty="0"/>
              <a:t> 47 - Case postale 315</a:t>
            </a:r>
            <a:br>
              <a:rPr lang="fr-FR" sz="1300" dirty="0"/>
            </a:br>
            <a:r>
              <a:rPr lang="fr-FR" sz="1300" dirty="0"/>
              <a:t>1001 Lausanne</a:t>
            </a:r>
          </a:p>
          <a:p>
            <a:pPr>
              <a:lnSpc>
                <a:spcPct val="90000"/>
              </a:lnSpc>
              <a:spcBef>
                <a:spcPct val="20000"/>
              </a:spcBef>
            </a:pPr>
            <a:r>
              <a:rPr lang="fr-FR" sz="1300" i="1" dirty="0"/>
              <a:t>Patrick </a:t>
            </a:r>
            <a:r>
              <a:rPr lang="fr-FR" sz="1300" i="1" dirty="0" err="1"/>
              <a:t>Zurn</a:t>
            </a:r>
            <a:r>
              <a:rPr lang="fr-FR" sz="1300" i="1" dirty="0"/>
              <a:t> / 021 613 36 83</a:t>
            </a:r>
            <a:br>
              <a:rPr lang="fr-FR" sz="1300" dirty="0"/>
            </a:br>
            <a:br>
              <a:rPr lang="fr-FR" sz="1300" dirty="0"/>
            </a:br>
            <a:br>
              <a:rPr lang="fr-FR" sz="1300" dirty="0"/>
            </a:br>
            <a:r>
              <a:rPr lang="fr-FR" sz="1300" dirty="0"/>
              <a:t>Statistique Vaud (STATVD)</a:t>
            </a:r>
            <a:br>
              <a:rPr lang="fr-FR" sz="1300" dirty="0"/>
            </a:br>
            <a:r>
              <a:rPr lang="fr-FR" sz="1300" dirty="0"/>
              <a:t>Rue de la Paix 6</a:t>
            </a:r>
            <a:br>
              <a:rPr lang="fr-FR" sz="1300" dirty="0"/>
            </a:br>
            <a:r>
              <a:rPr lang="fr-FR" sz="1300" dirty="0"/>
              <a:t>1014 Lausanne</a:t>
            </a:r>
          </a:p>
          <a:p>
            <a:pPr>
              <a:lnSpc>
                <a:spcPct val="90000"/>
              </a:lnSpc>
              <a:spcBef>
                <a:spcPct val="20000"/>
              </a:spcBef>
            </a:pPr>
            <a:r>
              <a:rPr lang="fr-FR" sz="1300" i="1" dirty="0"/>
              <a:t>Claudio </a:t>
            </a:r>
            <a:r>
              <a:rPr lang="fr-FR" sz="1300" i="1" dirty="0" err="1"/>
              <a:t>Bologna</a:t>
            </a:r>
            <a:r>
              <a:rPr lang="fr-FR" sz="1300" i="1" dirty="0"/>
              <a:t> / 021 316 29 51</a:t>
            </a:r>
            <a:br>
              <a:rPr lang="fr-FR" sz="1300" dirty="0"/>
            </a:br>
            <a:br>
              <a:rPr lang="fr-FR" sz="1300" dirty="0"/>
            </a:br>
            <a:br>
              <a:rPr lang="fr-FR" sz="1300" dirty="0"/>
            </a:br>
            <a:r>
              <a:rPr lang="fr-FR" sz="1300" dirty="0"/>
              <a:t>Service de la promotion de l’économie </a:t>
            </a:r>
            <a:br>
              <a:rPr lang="fr-FR" sz="1300" dirty="0"/>
            </a:br>
            <a:r>
              <a:rPr lang="fr-FR" sz="1300" dirty="0"/>
              <a:t>et de l’innovation (SPEI) </a:t>
            </a:r>
            <a:br>
              <a:rPr lang="fr-FR" sz="1300" dirty="0"/>
            </a:br>
            <a:r>
              <a:rPr lang="fr-FR" sz="1300" dirty="0"/>
              <a:t>Rue Caroline 11</a:t>
            </a:r>
            <a:br>
              <a:rPr lang="fr-FR" sz="1300" dirty="0"/>
            </a:br>
            <a:r>
              <a:rPr lang="fr-FR" sz="1300" dirty="0"/>
              <a:t>1014 Lausanne</a:t>
            </a:r>
          </a:p>
          <a:p>
            <a:pPr>
              <a:lnSpc>
                <a:spcPct val="90000"/>
              </a:lnSpc>
              <a:spcBef>
                <a:spcPct val="20000"/>
              </a:spcBef>
            </a:pPr>
            <a:r>
              <a:rPr lang="fr-FR" sz="1300" i="1" dirty="0" err="1"/>
              <a:t>Iohannès</a:t>
            </a:r>
            <a:r>
              <a:rPr lang="fr-FR" sz="1300" i="1" dirty="0"/>
              <a:t> Bry / 021 316 59 49</a:t>
            </a:r>
          </a:p>
          <a:p>
            <a:pPr>
              <a:lnSpc>
                <a:spcPct val="90000"/>
              </a:lnSpc>
              <a:spcBef>
                <a:spcPct val="20000"/>
              </a:spcBef>
            </a:pPr>
            <a:endParaRPr lang="fr-CH" sz="1300" dirty="0"/>
          </a:p>
          <a:p>
            <a:pPr>
              <a:lnSpc>
                <a:spcPct val="90000"/>
              </a:lnSpc>
              <a:spcBef>
                <a:spcPct val="20000"/>
              </a:spcBef>
            </a:pPr>
            <a:r>
              <a:rPr lang="fr-CH" sz="1300" dirty="0"/>
              <a:t>Banque cantonale vaudoise (BCV)</a:t>
            </a:r>
            <a:br>
              <a:rPr lang="fr-CH" sz="1300" dirty="0"/>
            </a:br>
            <a:r>
              <a:rPr lang="fr-CH" sz="1300" dirty="0"/>
              <a:t>Place St-François 14 </a:t>
            </a:r>
            <a:br>
              <a:rPr lang="fr-CH" sz="1300" dirty="0"/>
            </a:br>
            <a:r>
              <a:rPr lang="fr-CH" sz="1300" dirty="0"/>
              <a:t>1003 Lausanne</a:t>
            </a:r>
          </a:p>
          <a:p>
            <a:pPr>
              <a:lnSpc>
                <a:spcPct val="90000"/>
              </a:lnSpc>
              <a:spcBef>
                <a:spcPct val="20000"/>
              </a:spcBef>
            </a:pPr>
            <a:r>
              <a:rPr lang="fr-CH" sz="1300" i="1" dirty="0"/>
              <a:t>Jean-Pascal Baechler / </a:t>
            </a:r>
            <a:r>
              <a:rPr lang="fr-FR" sz="1300" i="1" dirty="0"/>
              <a:t>021 212 22 51</a:t>
            </a:r>
          </a:p>
        </p:txBody>
      </p:sp>
      <p:pic>
        <p:nvPicPr>
          <p:cNvPr id="62472" name="Picture 11"/>
          <p:cNvPicPr>
            <a:picLocks noChangeAspect="1" noChangeArrowheads="1"/>
          </p:cNvPicPr>
          <p:nvPr/>
        </p:nvPicPr>
        <p:blipFill rotWithShape="1">
          <a:blip r:embed="rId3" cstate="print"/>
          <a:srcRect r="63181"/>
          <a:stretch/>
        </p:blipFill>
        <p:spPr bwMode="auto">
          <a:xfrm>
            <a:off x="971551" y="5526435"/>
            <a:ext cx="1915576" cy="494853"/>
          </a:xfrm>
          <a:prstGeom prst="rect">
            <a:avLst/>
          </a:prstGeom>
          <a:solidFill>
            <a:srgbClr val="FFFFFF"/>
          </a:solidFill>
          <a:ln w="9525">
            <a:noFill/>
            <a:miter lim="800000"/>
            <a:headEnd/>
            <a:tailEnd/>
          </a:ln>
        </p:spPr>
      </p:pic>
      <p:pic>
        <p:nvPicPr>
          <p:cNvPr id="62473" name="Picture 10"/>
          <p:cNvPicPr>
            <a:picLocks noChangeAspect="1" noChangeArrowheads="1"/>
          </p:cNvPicPr>
          <p:nvPr/>
        </p:nvPicPr>
        <p:blipFill>
          <a:blip r:embed="rId4" cstate="print"/>
          <a:srcRect/>
          <a:stretch>
            <a:fillRect/>
          </a:stretch>
        </p:blipFill>
        <p:spPr bwMode="auto">
          <a:xfrm>
            <a:off x="962025" y="1916113"/>
            <a:ext cx="1809750" cy="604837"/>
          </a:xfrm>
          <a:prstGeom prst="rect">
            <a:avLst/>
          </a:prstGeom>
          <a:noFill/>
          <a:ln w="9525">
            <a:noFill/>
            <a:miter lim="800000"/>
            <a:headEnd/>
            <a:tailEnd/>
          </a:ln>
        </p:spPr>
      </p:pic>
      <p:pic>
        <p:nvPicPr>
          <p:cNvPr id="10" name="Picture 2" descr="RÃ©sultat de recherche d'images pour &quot;spei lo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4062413"/>
            <a:ext cx="2293708" cy="103187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6"/>
          <a:stretch>
            <a:fillRect/>
          </a:stretch>
        </p:blipFill>
        <p:spPr>
          <a:xfrm>
            <a:off x="946052" y="2854326"/>
            <a:ext cx="2231645" cy="1031874"/>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defRPr/>
            </a:pPr>
            <a:r>
              <a:rPr lang="fr-CH" sz="4000"/>
              <a:t>Infos complémentaires</a:t>
            </a:r>
            <a:endParaRPr lang="fr-FR" sz="4000"/>
          </a:p>
        </p:txBody>
      </p:sp>
      <p:sp>
        <p:nvSpPr>
          <p:cNvPr id="61443" name="Rectangle 3"/>
          <p:cNvSpPr>
            <a:spLocks noGrp="1" noChangeArrowheads="1"/>
          </p:cNvSpPr>
          <p:nvPr>
            <p:ph type="body" idx="1"/>
          </p:nvPr>
        </p:nvSpPr>
        <p:spPr>
          <a:xfrm>
            <a:off x="457200" y="1600200"/>
            <a:ext cx="8229600" cy="4852988"/>
          </a:xfrm>
        </p:spPr>
        <p:txBody>
          <a:bodyPr>
            <a:normAutofit fontScale="92500" lnSpcReduction="10000"/>
          </a:bodyPr>
          <a:lstStyle/>
          <a:p>
            <a:pPr eaLnBrk="1" hangingPunct="1">
              <a:lnSpc>
                <a:spcPct val="90000"/>
              </a:lnSpc>
              <a:buFontTx/>
              <a:buChar char="•"/>
            </a:pPr>
            <a:r>
              <a:rPr lang="fr-CH" sz="2600">
                <a:latin typeface="Arial" charset="0"/>
                <a:cs typeface="Arial" charset="0"/>
                <a:hlinkClick r:id="rId3"/>
              </a:rPr>
              <a:t>avcv.ch</a:t>
            </a:r>
            <a:endParaRPr lang="fr-CH" sz="2600">
              <a:latin typeface="Arial" charset="0"/>
              <a:cs typeface="Arial" charset="0"/>
              <a:hlinkClick r:id="rId4"/>
            </a:endParaRPr>
          </a:p>
          <a:p>
            <a:pPr eaLnBrk="1" hangingPunct="1">
              <a:lnSpc>
                <a:spcPct val="90000"/>
              </a:lnSpc>
              <a:buFontTx/>
              <a:buChar char="•"/>
            </a:pPr>
            <a:r>
              <a:rPr lang="fr-CH" sz="2600">
                <a:latin typeface="Arial" charset="0"/>
                <a:cs typeface="Arial" charset="0"/>
                <a:hlinkClick r:id="rId4"/>
              </a:rPr>
              <a:t>cvci.ch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5"/>
              </a:rPr>
              <a:t>bcv.ch</a:t>
            </a:r>
            <a:endParaRPr lang="fr-CH" sz="2600">
              <a:latin typeface="Arial" charset="0"/>
              <a:cs typeface="Arial" charset="0"/>
            </a:endParaRPr>
          </a:p>
          <a:p>
            <a:pPr>
              <a:lnSpc>
                <a:spcPct val="90000"/>
              </a:lnSpc>
              <a:buFontTx/>
              <a:buChar char="•"/>
            </a:pPr>
            <a:r>
              <a:rPr lang="fr-FR" sz="2600">
                <a:latin typeface="Arial" charset="0"/>
                <a:cs typeface="Arial" charset="0"/>
                <a:hlinkClick r:id="rId6"/>
              </a:rPr>
              <a:t>eitvaud.ch</a:t>
            </a:r>
            <a:endParaRPr lang="fr-CH" sz="2600">
              <a:latin typeface="Arial" charset="0"/>
              <a:cs typeface="Arial" charset="0"/>
            </a:endParaRPr>
          </a:p>
          <a:p>
            <a:pPr>
              <a:lnSpc>
                <a:spcPct val="90000"/>
              </a:lnSpc>
              <a:buFontTx/>
              <a:buChar char="•"/>
            </a:pPr>
            <a:r>
              <a:rPr lang="fr-CH" sz="2600">
                <a:latin typeface="Arial" charset="0"/>
                <a:cs typeface="Arial" charset="0"/>
                <a:hlinkClick r:id="rId7"/>
              </a:rPr>
              <a:t>expertsuisse.ch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8"/>
              </a:rPr>
              <a:t>fve.ch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9"/>
              </a:rPr>
              <a:t>gastrovaud.ch</a:t>
            </a:r>
            <a:endParaRPr lang="fr-CH" sz="2600">
              <a:latin typeface="Arial" charset="0"/>
              <a:cs typeface="Arial" charset="0"/>
            </a:endParaRPr>
          </a:p>
          <a:p>
            <a:pPr>
              <a:lnSpc>
                <a:spcPct val="90000"/>
              </a:lnSpc>
              <a:buFontTx/>
              <a:buChar char="•"/>
            </a:pPr>
            <a:r>
              <a:rPr lang="fr-CH" sz="2600">
                <a:latin typeface="Arial" charset="0"/>
                <a:cs typeface="Arial" charset="0"/>
                <a:hlinkClick r:id="rId10"/>
              </a:rPr>
              <a:t>gri.ch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11"/>
              </a:rPr>
              <a:t>kof.ethz.ch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12"/>
              </a:rPr>
              <a:t>mevauba.ch</a:t>
            </a:r>
            <a:endParaRPr lang="fr-CH" sz="2600">
              <a:latin typeface="Arial" charset="0"/>
              <a:cs typeface="Arial" charset="0"/>
            </a:endParaRPr>
          </a:p>
          <a:p>
            <a:pPr>
              <a:lnSpc>
                <a:spcPct val="90000"/>
              </a:lnSpc>
              <a:buFontTx/>
              <a:buChar char="•"/>
            </a:pPr>
            <a:r>
              <a:rPr lang="fr-CH" sz="2600">
                <a:latin typeface="Arial" charset="0"/>
                <a:cs typeface="Arial" charset="0"/>
                <a:hlinkClick r:id="rId13"/>
              </a:rPr>
              <a:t>statvd.vd.ch</a:t>
            </a:r>
            <a:endParaRPr lang="fr-CH" sz="2600">
              <a:latin typeface="Arial" charset="0"/>
              <a:cs typeface="Arial" charset="0"/>
            </a:endParaRPr>
          </a:p>
          <a:p>
            <a:pPr eaLnBrk="1" hangingPunct="1">
              <a:lnSpc>
                <a:spcPct val="90000"/>
              </a:lnSpc>
              <a:buFontTx/>
              <a:buChar char="•"/>
            </a:pPr>
            <a:r>
              <a:rPr lang="fr-CH" sz="2600">
                <a:latin typeface="Arial" charset="0"/>
                <a:cs typeface="Arial" charset="0"/>
                <a:hlinkClick r:id="rId14"/>
              </a:rPr>
              <a:t>vaud-promotion.ch</a:t>
            </a:r>
            <a:endParaRPr lang="fr-CH" sz="2600">
              <a:latin typeface="Arial" charset="0"/>
              <a:cs typeface="Arial" charset="0"/>
            </a:endParaRPr>
          </a:p>
          <a:p>
            <a:pPr>
              <a:lnSpc>
                <a:spcPct val="90000"/>
              </a:lnSpc>
              <a:buFontTx/>
              <a:buChar char="•"/>
            </a:pPr>
            <a:r>
              <a:rPr lang="fr-CH" sz="2600">
                <a:latin typeface="Arial" charset="0"/>
                <a:cs typeface="Arial" charset="0"/>
                <a:hlinkClick r:id="rId15"/>
              </a:rPr>
              <a:t>vd.ch/</a:t>
            </a:r>
            <a:r>
              <a:rPr lang="fr-CH" sz="2600" err="1">
                <a:latin typeface="Arial" charset="0"/>
                <a:cs typeface="Arial" charset="0"/>
                <a:hlinkClick r:id="rId15"/>
              </a:rPr>
              <a:t>spei</a:t>
            </a:r>
            <a:endParaRPr lang="fr-CH" sz="2600">
              <a:latin typeface="Arial" charset="0"/>
              <a:cs typeface="Arial" charset="0"/>
              <a:hlinkClick r:id="rId13"/>
            </a:endParaRPr>
          </a:p>
          <a:p>
            <a:pPr eaLnBrk="1" hangingPunct="1">
              <a:lnSpc>
                <a:spcPct val="90000"/>
              </a:lnSpc>
              <a:buFontTx/>
              <a:buChar char="•"/>
            </a:pPr>
            <a:endParaRPr lang="fr-CH" sz="2600">
              <a:latin typeface="Arial" charset="0"/>
              <a:cs typeface="Arial"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H"/>
              <a:t>Annexes</a:t>
            </a:r>
            <a:endParaRPr lang="fr-FR"/>
          </a:p>
        </p:txBody>
      </p:sp>
      <p:sp>
        <p:nvSpPr>
          <p:cNvPr id="51203" name="Espace réservé du texte 2"/>
          <p:cNvSpPr>
            <a:spLocks noGrp="1"/>
          </p:cNvSpPr>
          <p:nvPr>
            <p:ph type="body" sz="half" idx="1"/>
          </p:nvPr>
        </p:nvSpPr>
        <p:spPr>
          <a:xfrm>
            <a:off x="533400" y="1524000"/>
            <a:ext cx="7278688" cy="4800600"/>
          </a:xfrm>
        </p:spPr>
        <p:txBody>
          <a:bodyPr>
            <a:normAutofit/>
          </a:bodyPr>
          <a:lstStyle/>
          <a:p>
            <a:r>
              <a:rPr lang="fr-CH" sz="3200">
                <a:latin typeface="Arial" charset="0"/>
                <a:cs typeface="Arial" charset="0"/>
              </a:rPr>
              <a:t>Historique</a:t>
            </a:r>
          </a:p>
          <a:p>
            <a:r>
              <a:rPr lang="fr-CH" sz="3200">
                <a:latin typeface="Arial" charset="0"/>
                <a:cs typeface="Arial" charset="0"/>
              </a:rPr>
              <a:t>Méthode</a:t>
            </a:r>
          </a:p>
          <a:p>
            <a:r>
              <a:rPr lang="fr-CH" sz="3200">
                <a:latin typeface="Arial" charset="0"/>
                <a:cs typeface="Arial" charset="0"/>
              </a:rPr>
              <a:t>Interprétation</a:t>
            </a:r>
            <a:endParaRPr lang="fr-FR" sz="3200">
              <a:latin typeface="Arial" charset="0"/>
              <a:cs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fr-FR" sz="4000">
                <a:effectLst>
                  <a:outerShdw blurRad="38100" dist="38100" dir="2700000" algn="tl">
                    <a:srgbClr val="C0C0C0"/>
                  </a:outerShdw>
                </a:effectLst>
              </a:rPr>
              <a:t>Commission conjoncture vaudoise</a:t>
            </a:r>
          </a:p>
        </p:txBody>
      </p:sp>
      <p:sp>
        <p:nvSpPr>
          <p:cNvPr id="52227" name="Rectangle 3"/>
          <p:cNvSpPr>
            <a:spLocks noGrp="1" noChangeArrowheads="1"/>
          </p:cNvSpPr>
          <p:nvPr>
            <p:ph type="body" idx="1"/>
          </p:nvPr>
        </p:nvSpPr>
        <p:spPr>
          <a:xfrm>
            <a:off x="539552" y="1700808"/>
            <a:ext cx="8153400" cy="4800600"/>
          </a:xfrm>
          <a:noFill/>
        </p:spPr>
        <p:txBody>
          <a:bodyPr/>
          <a:lstStyle/>
          <a:p>
            <a:pPr eaLnBrk="1" hangingPunct="1">
              <a:buFontTx/>
              <a:buChar char="•"/>
            </a:pPr>
            <a:r>
              <a:rPr lang="fr-FR" sz="3000">
                <a:latin typeface="Arial" charset="0"/>
                <a:cs typeface="Arial" charset="0"/>
              </a:rPr>
              <a:t>Chambre vaudoise du commerce et de l'industrie (CVCI) - Secrétariat</a:t>
            </a:r>
          </a:p>
          <a:p>
            <a:pPr eaLnBrk="1" hangingPunct="1">
              <a:buFontTx/>
              <a:buChar char="•"/>
            </a:pPr>
            <a:r>
              <a:rPr lang="fr-FR" sz="3000">
                <a:latin typeface="Arial" charset="0"/>
                <a:cs typeface="Arial" charset="0"/>
              </a:rPr>
              <a:t>Service cantonal de recherche et</a:t>
            </a:r>
            <a:br>
              <a:rPr lang="fr-FR" sz="3000">
                <a:latin typeface="Arial" charset="0"/>
                <a:cs typeface="Arial" charset="0"/>
              </a:rPr>
            </a:br>
            <a:r>
              <a:rPr lang="fr-FR" sz="3000">
                <a:latin typeface="Arial" charset="0"/>
                <a:cs typeface="Arial" charset="0"/>
              </a:rPr>
              <a:t>d'information statistiques - STATVD</a:t>
            </a:r>
          </a:p>
          <a:p>
            <a:pPr>
              <a:buFontTx/>
              <a:buChar char="•"/>
            </a:pPr>
            <a:r>
              <a:rPr lang="fr-CH" sz="3000">
                <a:latin typeface="Arial" charset="0"/>
                <a:cs typeface="Arial" charset="0"/>
              </a:rPr>
              <a:t>Service de la promotion de l’économie et de l’innovation </a:t>
            </a:r>
            <a:r>
              <a:rPr lang="fr-FR" sz="3000">
                <a:latin typeface="Arial" charset="0"/>
                <a:cs typeface="Arial" charset="0"/>
              </a:rPr>
              <a:t>- SPEI</a:t>
            </a:r>
          </a:p>
          <a:p>
            <a:pPr eaLnBrk="1" hangingPunct="1">
              <a:buFontTx/>
              <a:buChar char="•"/>
            </a:pPr>
            <a:r>
              <a:rPr lang="fr-CH" sz="3000">
                <a:latin typeface="Arial" charset="0"/>
                <a:cs typeface="Arial" charset="0"/>
              </a:rPr>
              <a:t>Banque Cantonale Vaudoise - BCV</a:t>
            </a:r>
            <a:endParaRPr lang="fr-FR" sz="3000">
              <a:latin typeface="Arial" charset="0"/>
              <a:cs typeface="Arial" charset="0"/>
            </a:endParaRPr>
          </a:p>
          <a:p>
            <a:pPr eaLnBrk="1" hangingPunct="1">
              <a:buFontTx/>
              <a:buChar char="•"/>
            </a:pPr>
            <a:r>
              <a:rPr lang="fr-FR" sz="3000" i="1">
                <a:latin typeface="Arial" charset="0"/>
                <a:cs typeface="Arial" charset="0"/>
              </a:rPr>
              <a:t>Associations professionnelles concernées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533400" y="457200"/>
            <a:ext cx="7206952" cy="685800"/>
          </a:xfrm>
        </p:spPr>
        <p:txBody>
          <a:bodyPr/>
          <a:lstStyle/>
          <a:p>
            <a:pPr eaLnBrk="1" hangingPunct="1">
              <a:defRPr/>
            </a:pPr>
            <a:r>
              <a:rPr lang="fr-FR" sz="4000">
                <a:effectLst>
                  <a:outerShdw blurRad="38100" dist="38100" dir="2700000" algn="tl">
                    <a:srgbClr val="C0C0C0"/>
                  </a:outerShdw>
                </a:effectLst>
              </a:rPr>
              <a:t>Observation de la conjoncture</a:t>
            </a:r>
          </a:p>
        </p:txBody>
      </p:sp>
      <p:sp>
        <p:nvSpPr>
          <p:cNvPr id="53251" name="Rectangle 3"/>
          <p:cNvSpPr>
            <a:spLocks noGrp="1" noChangeArrowheads="1"/>
          </p:cNvSpPr>
          <p:nvPr>
            <p:ph type="body" idx="1"/>
          </p:nvPr>
        </p:nvSpPr>
        <p:spPr>
          <a:xfrm>
            <a:off x="533400" y="1524000"/>
            <a:ext cx="7713663" cy="4800600"/>
          </a:xfrm>
          <a:noFill/>
        </p:spPr>
        <p:txBody>
          <a:bodyPr/>
          <a:lstStyle/>
          <a:p>
            <a:pPr eaLnBrk="1" hangingPunct="1"/>
            <a:r>
              <a:rPr lang="fr-FR" sz="3600">
                <a:latin typeface="Arial" charset="0"/>
                <a:cs typeface="Arial" charset="0"/>
              </a:rPr>
              <a:t>Pourquoi ?</a:t>
            </a:r>
          </a:p>
          <a:p>
            <a:pPr lvl="1" eaLnBrk="1" hangingPunct="1">
              <a:buFont typeface="Wingdings" pitchFamily="2" charset="2"/>
              <a:buChar char="Ø"/>
            </a:pPr>
            <a:r>
              <a:rPr lang="fr-FR" sz="2600">
                <a:latin typeface="Arial" charset="0"/>
                <a:cs typeface="Arial" charset="0"/>
              </a:rPr>
              <a:t>Evolution des prix et des salaires</a:t>
            </a:r>
          </a:p>
          <a:p>
            <a:pPr lvl="1" eaLnBrk="1" hangingPunct="1">
              <a:buFont typeface="Wingdings" pitchFamily="2" charset="2"/>
              <a:buChar char="Ø"/>
            </a:pPr>
            <a:r>
              <a:rPr lang="fr-FR" sz="2600">
                <a:latin typeface="Arial" charset="0"/>
                <a:cs typeface="Arial" charset="0"/>
              </a:rPr>
              <a:t>Evaluation des performances</a:t>
            </a:r>
          </a:p>
          <a:p>
            <a:pPr lvl="1" eaLnBrk="1" hangingPunct="1">
              <a:buFont typeface="Wingdings" pitchFamily="2" charset="2"/>
              <a:buChar char="Ø"/>
            </a:pPr>
            <a:r>
              <a:rPr lang="fr-FR" sz="2600">
                <a:latin typeface="Arial" charset="0"/>
                <a:cs typeface="Arial" charset="0"/>
              </a:rPr>
              <a:t>Préparation des budgets</a:t>
            </a:r>
          </a:p>
          <a:p>
            <a:pPr eaLnBrk="1" hangingPunct="1"/>
            <a:r>
              <a:rPr lang="fr-FR" sz="3600">
                <a:latin typeface="Arial" charset="0"/>
                <a:cs typeface="Arial" charset="0"/>
              </a:rPr>
              <a:t>Trois instruments pour l'apprécier :</a:t>
            </a:r>
          </a:p>
          <a:p>
            <a:pPr lvl="1" eaLnBrk="1" hangingPunct="1">
              <a:buFont typeface="Wingdings" pitchFamily="2" charset="2"/>
              <a:buChar char="Ø"/>
            </a:pPr>
            <a:r>
              <a:rPr lang="fr-FR" sz="2600">
                <a:latin typeface="Arial" charset="0"/>
                <a:cs typeface="Arial" charset="0"/>
              </a:rPr>
              <a:t>Modèles macro-économiques (p. ex. CREA)</a:t>
            </a:r>
          </a:p>
          <a:p>
            <a:pPr lvl="1" eaLnBrk="1" hangingPunct="1">
              <a:buFont typeface="Wingdings" pitchFamily="2" charset="2"/>
              <a:buChar char="Ø"/>
            </a:pPr>
            <a:r>
              <a:rPr lang="fr-FR" sz="2600">
                <a:latin typeface="Arial" charset="0"/>
                <a:cs typeface="Arial" charset="0"/>
              </a:rPr>
              <a:t>Indicateurs ou Indices (p. ex. Indice des prix)</a:t>
            </a:r>
          </a:p>
          <a:p>
            <a:pPr lvl="1" eaLnBrk="1" hangingPunct="1">
              <a:buFont typeface="Wingdings" pitchFamily="2" charset="2"/>
              <a:buChar char="Ø"/>
            </a:pPr>
            <a:r>
              <a:rPr lang="fr-FR" sz="2600" b="1">
                <a:latin typeface="Arial" charset="0"/>
                <a:cs typeface="Arial" charset="0"/>
              </a:rPr>
              <a:t>Enquête conjoncturelle</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457200"/>
            <a:ext cx="6400800" cy="685800"/>
          </a:xfrm>
        </p:spPr>
        <p:txBody>
          <a:bodyPr/>
          <a:lstStyle/>
          <a:p>
            <a:pPr eaLnBrk="1" hangingPunct="1">
              <a:defRPr/>
            </a:pPr>
            <a:r>
              <a:rPr lang="fr-FR" sz="4000">
                <a:effectLst>
                  <a:outerShdw blurRad="38100" dist="38100" dir="2700000" algn="tl">
                    <a:srgbClr val="C0C0C0"/>
                  </a:outerShdw>
                </a:effectLst>
              </a:rPr>
              <a:t>Industrie vaudoise</a:t>
            </a:r>
          </a:p>
        </p:txBody>
      </p:sp>
      <p:sp>
        <p:nvSpPr>
          <p:cNvPr id="54275" name="Rectangle 3"/>
          <p:cNvSpPr>
            <a:spLocks noGrp="1" noChangeArrowheads="1"/>
          </p:cNvSpPr>
          <p:nvPr>
            <p:ph type="body" idx="1"/>
          </p:nvPr>
        </p:nvSpPr>
        <p:spPr>
          <a:xfrm>
            <a:off x="457200" y="1774825"/>
            <a:ext cx="8610600" cy="4800600"/>
          </a:xfrm>
          <a:noFill/>
        </p:spPr>
        <p:txBody>
          <a:bodyPr/>
          <a:lstStyle/>
          <a:p>
            <a:pPr eaLnBrk="1" hangingPunct="1">
              <a:buFontTx/>
              <a:buChar char="•"/>
            </a:pPr>
            <a:r>
              <a:rPr lang="fr-FR">
                <a:latin typeface="Arial" charset="0"/>
                <a:cs typeface="Arial" charset="0"/>
              </a:rPr>
              <a:t>Origine : </a:t>
            </a:r>
            <a:r>
              <a:rPr lang="fr-FR" b="1">
                <a:latin typeface="Arial" charset="0"/>
                <a:cs typeface="Arial" charset="0"/>
              </a:rPr>
              <a:t>1978</a:t>
            </a:r>
            <a:r>
              <a:rPr lang="fr-FR">
                <a:latin typeface="Arial" charset="0"/>
                <a:cs typeface="Arial" charset="0"/>
              </a:rPr>
              <a:t>, en collaboration avec le KOF</a:t>
            </a:r>
          </a:p>
          <a:p>
            <a:pPr eaLnBrk="1" hangingPunct="1">
              <a:buFontTx/>
              <a:buChar char="•"/>
            </a:pPr>
            <a:r>
              <a:rPr lang="fr-FR">
                <a:latin typeface="Arial" charset="0"/>
                <a:cs typeface="Arial" charset="0"/>
              </a:rPr>
              <a:t>Participation : </a:t>
            </a:r>
            <a:r>
              <a:rPr lang="fr-FR" b="1">
                <a:latin typeface="Arial" charset="0"/>
                <a:cs typeface="Arial" charset="0"/>
              </a:rPr>
              <a:t>150 entreprises</a:t>
            </a:r>
            <a:r>
              <a:rPr lang="fr-FR">
                <a:latin typeface="Arial" charset="0"/>
                <a:cs typeface="Arial" charset="0"/>
              </a:rPr>
              <a:t> (CH 1200)</a:t>
            </a:r>
          </a:p>
          <a:p>
            <a:pPr eaLnBrk="1" hangingPunct="1">
              <a:buFontTx/>
              <a:buChar char="•"/>
            </a:pPr>
            <a:r>
              <a:rPr lang="fr-FR">
                <a:latin typeface="Arial" charset="0"/>
                <a:cs typeface="Arial" charset="0"/>
              </a:rPr>
              <a:t>Publication mensuelle (1 page)</a:t>
            </a:r>
          </a:p>
          <a:p>
            <a:pPr eaLnBrk="1" hangingPunct="1">
              <a:buFontTx/>
              <a:buChar char="•"/>
            </a:pPr>
            <a:r>
              <a:rPr lang="fr-FR">
                <a:latin typeface="Arial" charset="0"/>
                <a:cs typeface="Arial" charset="0"/>
              </a:rPr>
              <a:t>Publication trimestrielle (2 pages)</a:t>
            </a:r>
          </a:p>
          <a:p>
            <a:pPr eaLnBrk="1" hangingPunct="1">
              <a:buFontTx/>
              <a:buChar char="•"/>
            </a:pPr>
            <a:endParaRPr lang="fr-FR">
              <a:latin typeface="Arial" charset="0"/>
              <a:cs typeface="Arial"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fr-FR" sz="4000">
                <a:effectLst>
                  <a:outerShdw blurRad="38100" dist="38100" dir="2700000" algn="tl">
                    <a:srgbClr val="C0C0C0"/>
                  </a:outerShdw>
                </a:effectLst>
              </a:rPr>
              <a:t>Hôtellerie - Restauration</a:t>
            </a:r>
          </a:p>
        </p:txBody>
      </p:sp>
      <p:sp>
        <p:nvSpPr>
          <p:cNvPr id="55299" name="Rectangle 3"/>
          <p:cNvSpPr>
            <a:spLocks noGrp="1" noChangeArrowheads="1"/>
          </p:cNvSpPr>
          <p:nvPr>
            <p:ph type="body" idx="1"/>
          </p:nvPr>
        </p:nvSpPr>
        <p:spPr>
          <a:xfrm>
            <a:off x="228600" y="1774825"/>
            <a:ext cx="8686800" cy="4800600"/>
          </a:xfrm>
          <a:noFill/>
        </p:spPr>
        <p:txBody>
          <a:bodyPr/>
          <a:lstStyle/>
          <a:p>
            <a:pPr eaLnBrk="1" hangingPunct="1">
              <a:buFontTx/>
              <a:buChar char="•"/>
            </a:pPr>
            <a:r>
              <a:rPr lang="fr-FR">
                <a:latin typeface="Arial" charset="0"/>
                <a:cs typeface="Arial" charset="0"/>
              </a:rPr>
              <a:t>Origine : </a:t>
            </a:r>
            <a:r>
              <a:rPr lang="fr-FR" b="1">
                <a:latin typeface="Arial" charset="0"/>
                <a:cs typeface="Arial" charset="0"/>
              </a:rPr>
              <a:t>1995</a:t>
            </a:r>
            <a:r>
              <a:rPr lang="fr-FR">
                <a:latin typeface="Arial" charset="0"/>
                <a:cs typeface="Arial" charset="0"/>
              </a:rPr>
              <a:t>, en collaboration avec le KOF</a:t>
            </a:r>
          </a:p>
          <a:p>
            <a:pPr eaLnBrk="1" hangingPunct="1">
              <a:buFontTx/>
              <a:buChar char="•"/>
            </a:pPr>
            <a:r>
              <a:rPr lang="fr-FR">
                <a:latin typeface="Arial" charset="0"/>
                <a:cs typeface="Arial" charset="0"/>
              </a:rPr>
              <a:t>Participation : </a:t>
            </a:r>
            <a:r>
              <a:rPr lang="fr-FR" b="1">
                <a:latin typeface="Arial" charset="0"/>
                <a:cs typeface="Arial" charset="0"/>
              </a:rPr>
              <a:t>110 établissements</a:t>
            </a:r>
            <a:r>
              <a:rPr lang="fr-FR">
                <a:latin typeface="Arial" charset="0"/>
                <a:cs typeface="Arial" charset="0"/>
              </a:rPr>
              <a:t> (CH 500)</a:t>
            </a:r>
          </a:p>
          <a:p>
            <a:pPr eaLnBrk="1" hangingPunct="1">
              <a:buFontTx/>
              <a:buChar char="•"/>
            </a:pPr>
            <a:r>
              <a:rPr lang="fr-FR">
                <a:latin typeface="Arial" charset="0"/>
                <a:cs typeface="Arial" charset="0"/>
              </a:rPr>
              <a:t>Publication trimestrielle : 2 pages</a:t>
            </a:r>
          </a:p>
          <a:p>
            <a:pPr eaLnBrk="1" hangingPunct="1">
              <a:buFontTx/>
              <a:buChar char="•"/>
            </a:pPr>
            <a:r>
              <a:rPr lang="fr-FR">
                <a:latin typeface="Arial" charset="0"/>
                <a:cs typeface="Arial" charset="0"/>
              </a:rPr>
              <a:t>Commission Conjoncture vaudoise élargie :</a:t>
            </a:r>
          </a:p>
          <a:p>
            <a:pPr lvl="1" eaLnBrk="1" hangingPunct="1">
              <a:buFont typeface="Wingdings" pitchFamily="2" charset="2"/>
              <a:buChar char="Ø"/>
            </a:pPr>
            <a:r>
              <a:rPr lang="fr-FR" sz="2600" err="1">
                <a:latin typeface="Arial" charset="0"/>
                <a:cs typeface="Arial" charset="0"/>
              </a:rPr>
              <a:t>GastroVaud</a:t>
            </a:r>
            <a:endParaRPr lang="fr-FR" sz="2600">
              <a:latin typeface="Arial" charset="0"/>
              <a:cs typeface="Arial" charset="0"/>
            </a:endParaRPr>
          </a:p>
          <a:p>
            <a:pPr lvl="1" eaLnBrk="1" hangingPunct="1">
              <a:buFont typeface="Wingdings" pitchFamily="2" charset="2"/>
              <a:buChar char="Ø"/>
            </a:pPr>
            <a:r>
              <a:rPr lang="fr-FR" sz="2600">
                <a:latin typeface="Arial" charset="0"/>
                <a:cs typeface="Arial" charset="0"/>
              </a:rPr>
              <a:t>Vaud Promotion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7C1EE-238E-5082-6C16-5275481A36E1}"/>
              </a:ext>
            </a:extLst>
          </p:cNvPr>
          <p:cNvSpPr>
            <a:spLocks noGrp="1"/>
          </p:cNvSpPr>
          <p:nvPr>
            <p:ph type="title"/>
            <p:custDataLst>
              <p:tags r:id="rId1"/>
            </p:custDataLst>
          </p:nvPr>
        </p:nvSpPr>
        <p:spPr/>
        <p:txBody>
          <a:bodyPr/>
          <a:lstStyle/>
          <a:p>
            <a:r>
              <a:rPr lang="fr-CH" dirty="0"/>
              <a:t>Les banques centrales assouplissent leur politique</a:t>
            </a:r>
          </a:p>
        </p:txBody>
      </p:sp>
      <p:sp>
        <p:nvSpPr>
          <p:cNvPr id="3" name="Rectangle 3"/>
          <p:cNvSpPr>
            <a:spLocks noChangeArrowheads="1"/>
          </p:cNvSpPr>
          <p:nvPr>
            <p:custDataLst>
              <p:tags r:id="rId2"/>
            </p:custDataLst>
          </p:nvPr>
        </p:nvSpPr>
        <p:spPr bwMode="auto">
          <a:xfrm>
            <a:off x="647700" y="1687657"/>
            <a:ext cx="78486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266700" algn="l"/>
                <a:tab pos="4848225" algn="l"/>
              </a:tabLst>
              <a:defRPr sz="3200">
                <a:solidFill>
                  <a:schemeClr val="tx1"/>
                </a:solidFill>
                <a:latin typeface="Arial" pitchFamily="34" charset="0"/>
              </a:defRPr>
            </a:lvl1pPr>
            <a:lvl2pPr marL="742950" indent="-285750" eaLnBrk="0" hangingPunct="0">
              <a:spcBef>
                <a:spcPct val="20000"/>
              </a:spcBef>
              <a:buChar char="–"/>
              <a:tabLst>
                <a:tab pos="266700" algn="l"/>
                <a:tab pos="4848225" algn="l"/>
              </a:tabLst>
              <a:defRPr sz="2800">
                <a:solidFill>
                  <a:schemeClr val="tx1"/>
                </a:solidFill>
                <a:latin typeface="Arial" pitchFamily="34" charset="0"/>
              </a:defRPr>
            </a:lvl2pPr>
            <a:lvl3pPr marL="1143000" indent="-228600" eaLnBrk="0" hangingPunct="0">
              <a:spcBef>
                <a:spcPct val="20000"/>
              </a:spcBef>
              <a:buChar char="•"/>
              <a:tabLst>
                <a:tab pos="266700" algn="l"/>
                <a:tab pos="4848225" algn="l"/>
              </a:tabLst>
              <a:defRPr sz="2400">
                <a:solidFill>
                  <a:schemeClr val="tx1"/>
                </a:solidFill>
                <a:latin typeface="Arial" pitchFamily="34" charset="0"/>
              </a:defRPr>
            </a:lvl3pPr>
            <a:lvl4pPr marL="1600200" indent="-228600" eaLnBrk="0" hangingPunct="0">
              <a:spcBef>
                <a:spcPct val="20000"/>
              </a:spcBef>
              <a:buChar char="–"/>
              <a:tabLst>
                <a:tab pos="266700" algn="l"/>
                <a:tab pos="4848225" algn="l"/>
              </a:tabLst>
              <a:defRPr sz="2000">
                <a:solidFill>
                  <a:schemeClr val="tx1"/>
                </a:solidFill>
                <a:latin typeface="Arial" pitchFamily="34" charset="0"/>
              </a:defRPr>
            </a:lvl4pPr>
            <a:lvl5pPr marL="2057400" indent="-228600" eaLnBrk="0" hangingPunct="0">
              <a:spcBef>
                <a:spcPct val="20000"/>
              </a:spcBef>
              <a:buChar char="»"/>
              <a:tabLst>
                <a:tab pos="266700" algn="l"/>
                <a:tab pos="484822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Tx/>
              <a:buBlip>
                <a:blip r:embed="rId5"/>
              </a:buBlip>
              <a:tabLst>
                <a:tab pos="266700" algn="l"/>
                <a:tab pos="4848225" algn="l"/>
              </a:tabLst>
              <a:defRPr/>
            </a:pPr>
            <a:r>
              <a:rPr kumimoji="0" lang="fr-FR"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Évolution des taux directeurs des banques centrales</a:t>
            </a:r>
            <a:endParaRPr kumimoji="0" lang="fr-CH"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Suisse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0070C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États-Unis </a:t>
            </a:r>
            <a:r>
              <a:rPr kumimoji="0" lang="fr-FR" altLang="fr-FR" sz="1000" b="1" i="0" u="none" strike="noStrike" kern="1200" cap="none" spc="0" normalizeH="0" baseline="0" noProof="0" dirty="0">
                <a:ln>
                  <a:noFill/>
                </a:ln>
                <a:solidFill>
                  <a:srgbClr val="ADB9CA"/>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Zone euro</a:t>
            </a: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En pour cent. Marges de fluctuation remplacées par les moyennes de leurs bornes hautes et basses</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Sources: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Banque nationale suisse, calculs propres</a:t>
            </a:r>
            <a:endPar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p:txBody>
      </p:sp>
      <p:grpSp>
        <p:nvGrpSpPr>
          <p:cNvPr id="7" name="Group 4"/>
          <p:cNvGrpSpPr>
            <a:grpSpLocks noChangeAspect="1"/>
          </p:cNvGrpSpPr>
          <p:nvPr>
            <p:custDataLst>
              <p:tags r:id="rId3"/>
            </p:custDataLst>
          </p:nvPr>
        </p:nvGrpSpPr>
        <p:grpSpPr bwMode="auto">
          <a:xfrm>
            <a:off x="703441" y="2206940"/>
            <a:ext cx="7756347" cy="3639323"/>
            <a:chOff x="-1297" y="1441"/>
            <a:chExt cx="3007" cy="1626"/>
          </a:xfrm>
        </p:grpSpPr>
        <p:sp>
          <p:nvSpPr>
            <p:cNvPr id="10" name="Freeform 6"/>
            <p:cNvSpPr>
              <a:spLocks noEditPoints="1"/>
            </p:cNvSpPr>
            <p:nvPr/>
          </p:nvSpPr>
          <p:spPr bwMode="auto">
            <a:xfrm>
              <a:off x="-1194" y="1470"/>
              <a:ext cx="2904" cy="1481"/>
            </a:xfrm>
            <a:custGeom>
              <a:avLst/>
              <a:gdLst>
                <a:gd name="T0" fmla="*/ 0 w 2904"/>
                <a:gd name="T1" fmla="*/ 1481 h 1481"/>
                <a:gd name="T2" fmla="*/ 2904 w 2904"/>
                <a:gd name="T3" fmla="*/ 1481 h 1481"/>
                <a:gd name="T4" fmla="*/ 0 w 2904"/>
                <a:gd name="T5" fmla="*/ 891 h 1481"/>
                <a:gd name="T6" fmla="*/ 2904 w 2904"/>
                <a:gd name="T7" fmla="*/ 891 h 1481"/>
                <a:gd name="T8" fmla="*/ 0 w 2904"/>
                <a:gd name="T9" fmla="*/ 596 h 1481"/>
                <a:gd name="T10" fmla="*/ 2904 w 2904"/>
                <a:gd name="T11" fmla="*/ 596 h 1481"/>
                <a:gd name="T12" fmla="*/ 0 w 2904"/>
                <a:gd name="T13" fmla="*/ 295 h 1481"/>
                <a:gd name="T14" fmla="*/ 2904 w 2904"/>
                <a:gd name="T15" fmla="*/ 295 h 1481"/>
                <a:gd name="T16" fmla="*/ 0 w 2904"/>
                <a:gd name="T17" fmla="*/ 0 h 1481"/>
                <a:gd name="T18" fmla="*/ 2904 w 2904"/>
                <a:gd name="T19"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4" h="1481">
                  <a:moveTo>
                    <a:pt x="0" y="1481"/>
                  </a:moveTo>
                  <a:lnTo>
                    <a:pt x="2904" y="1481"/>
                  </a:lnTo>
                  <a:moveTo>
                    <a:pt x="0" y="891"/>
                  </a:moveTo>
                  <a:lnTo>
                    <a:pt x="2904" y="891"/>
                  </a:lnTo>
                  <a:moveTo>
                    <a:pt x="0" y="596"/>
                  </a:moveTo>
                  <a:lnTo>
                    <a:pt x="2904" y="596"/>
                  </a:lnTo>
                  <a:moveTo>
                    <a:pt x="0" y="295"/>
                  </a:moveTo>
                  <a:lnTo>
                    <a:pt x="2904" y="295"/>
                  </a:lnTo>
                  <a:moveTo>
                    <a:pt x="0" y="0"/>
                  </a:moveTo>
                  <a:lnTo>
                    <a:pt x="2904"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Rectangle 7"/>
            <p:cNvSpPr>
              <a:spLocks noChangeArrowheads="1"/>
            </p:cNvSpPr>
            <p:nvPr/>
          </p:nvSpPr>
          <p:spPr bwMode="auto">
            <a:xfrm>
              <a:off x="-1194" y="1470"/>
              <a:ext cx="2904" cy="1481"/>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Line 8"/>
            <p:cNvSpPr>
              <a:spLocks noChangeShapeType="1"/>
            </p:cNvSpPr>
            <p:nvPr/>
          </p:nvSpPr>
          <p:spPr bwMode="auto">
            <a:xfrm flipV="1">
              <a:off x="-1194" y="1470"/>
              <a:ext cx="0" cy="1481"/>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Line 9"/>
            <p:cNvSpPr>
              <a:spLocks noChangeShapeType="1"/>
            </p:cNvSpPr>
            <p:nvPr/>
          </p:nvSpPr>
          <p:spPr bwMode="auto">
            <a:xfrm>
              <a:off x="-1194" y="2656"/>
              <a:ext cx="2904"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Freeform 11"/>
            <p:cNvSpPr>
              <a:spLocks/>
            </p:cNvSpPr>
            <p:nvPr/>
          </p:nvSpPr>
          <p:spPr bwMode="auto">
            <a:xfrm>
              <a:off x="-1187" y="1693"/>
              <a:ext cx="2891" cy="945"/>
            </a:xfrm>
            <a:custGeom>
              <a:avLst/>
              <a:gdLst>
                <a:gd name="T0" fmla="*/ 42 w 2891"/>
                <a:gd name="T1" fmla="*/ 0 h 945"/>
                <a:gd name="T2" fmla="*/ 90 w 2891"/>
                <a:gd name="T3" fmla="*/ 0 h 945"/>
                <a:gd name="T4" fmla="*/ 138 w 2891"/>
                <a:gd name="T5" fmla="*/ 223 h 945"/>
                <a:gd name="T6" fmla="*/ 186 w 2891"/>
                <a:gd name="T7" fmla="*/ 445 h 945"/>
                <a:gd name="T8" fmla="*/ 234 w 2891"/>
                <a:gd name="T9" fmla="*/ 704 h 945"/>
                <a:gd name="T10" fmla="*/ 282 w 2891"/>
                <a:gd name="T11" fmla="*/ 704 h 945"/>
                <a:gd name="T12" fmla="*/ 330 w 2891"/>
                <a:gd name="T13" fmla="*/ 776 h 945"/>
                <a:gd name="T14" fmla="*/ 378 w 2891"/>
                <a:gd name="T15" fmla="*/ 776 h 945"/>
                <a:gd name="T16" fmla="*/ 426 w 2891"/>
                <a:gd name="T17" fmla="*/ 812 h 945"/>
                <a:gd name="T18" fmla="*/ 480 w 2891"/>
                <a:gd name="T19" fmla="*/ 812 h 945"/>
                <a:gd name="T20" fmla="*/ 528 w 2891"/>
                <a:gd name="T21" fmla="*/ 776 h 945"/>
                <a:gd name="T22" fmla="*/ 577 w 2891"/>
                <a:gd name="T23" fmla="*/ 632 h 945"/>
                <a:gd name="T24" fmla="*/ 625 w 2891"/>
                <a:gd name="T25" fmla="*/ 517 h 945"/>
                <a:gd name="T26" fmla="*/ 673 w 2891"/>
                <a:gd name="T27" fmla="*/ 409 h 945"/>
                <a:gd name="T28" fmla="*/ 721 w 2891"/>
                <a:gd name="T29" fmla="*/ 259 h 945"/>
                <a:gd name="T30" fmla="*/ 769 w 2891"/>
                <a:gd name="T31" fmla="*/ 186 h 945"/>
                <a:gd name="T32" fmla="*/ 817 w 2891"/>
                <a:gd name="T33" fmla="*/ 186 h 945"/>
                <a:gd name="T34" fmla="*/ 865 w 2891"/>
                <a:gd name="T35" fmla="*/ 186 h 945"/>
                <a:gd name="T36" fmla="*/ 913 w 2891"/>
                <a:gd name="T37" fmla="*/ 295 h 945"/>
                <a:gd name="T38" fmla="*/ 967 w 2891"/>
                <a:gd name="T39" fmla="*/ 668 h 945"/>
                <a:gd name="T40" fmla="*/ 1015 w 2891"/>
                <a:gd name="T41" fmla="*/ 668 h 945"/>
                <a:gd name="T42" fmla="*/ 1063 w 2891"/>
                <a:gd name="T43" fmla="*/ 945 h 945"/>
                <a:gd name="T44" fmla="*/ 1112 w 2891"/>
                <a:gd name="T45" fmla="*/ 945 h 945"/>
                <a:gd name="T46" fmla="*/ 1160 w 2891"/>
                <a:gd name="T47" fmla="*/ 945 h 945"/>
                <a:gd name="T48" fmla="*/ 1208 w 2891"/>
                <a:gd name="T49" fmla="*/ 945 h 945"/>
                <a:gd name="T50" fmla="*/ 1256 w 2891"/>
                <a:gd name="T51" fmla="*/ 945 h 945"/>
                <a:gd name="T52" fmla="*/ 1304 w 2891"/>
                <a:gd name="T53" fmla="*/ 945 h 945"/>
                <a:gd name="T54" fmla="*/ 1352 w 2891"/>
                <a:gd name="T55" fmla="*/ 945 h 945"/>
                <a:gd name="T56" fmla="*/ 1400 w 2891"/>
                <a:gd name="T57" fmla="*/ 945 h 945"/>
                <a:gd name="T58" fmla="*/ 1454 w 2891"/>
                <a:gd name="T59" fmla="*/ 945 h 945"/>
                <a:gd name="T60" fmla="*/ 1502 w 2891"/>
                <a:gd name="T61" fmla="*/ 945 h 945"/>
                <a:gd name="T62" fmla="*/ 1550 w 2891"/>
                <a:gd name="T63" fmla="*/ 945 h 945"/>
                <a:gd name="T64" fmla="*/ 1598 w 2891"/>
                <a:gd name="T65" fmla="*/ 945 h 945"/>
                <a:gd name="T66" fmla="*/ 1647 w 2891"/>
                <a:gd name="T67" fmla="*/ 945 h 945"/>
                <a:gd name="T68" fmla="*/ 1695 w 2891"/>
                <a:gd name="T69" fmla="*/ 945 h 945"/>
                <a:gd name="T70" fmla="*/ 1743 w 2891"/>
                <a:gd name="T71" fmla="*/ 945 h 945"/>
                <a:gd name="T72" fmla="*/ 1791 w 2891"/>
                <a:gd name="T73" fmla="*/ 945 h 945"/>
                <a:gd name="T74" fmla="*/ 1839 w 2891"/>
                <a:gd name="T75" fmla="*/ 945 h 945"/>
                <a:gd name="T76" fmla="*/ 1893 w 2891"/>
                <a:gd name="T77" fmla="*/ 909 h 945"/>
                <a:gd name="T78" fmla="*/ 1941 w 2891"/>
                <a:gd name="T79" fmla="*/ 909 h 945"/>
                <a:gd name="T80" fmla="*/ 1989 w 2891"/>
                <a:gd name="T81" fmla="*/ 872 h 945"/>
                <a:gd name="T82" fmla="*/ 2037 w 2891"/>
                <a:gd name="T83" fmla="*/ 794 h 945"/>
                <a:gd name="T84" fmla="*/ 2085 w 2891"/>
                <a:gd name="T85" fmla="*/ 794 h 945"/>
                <a:gd name="T86" fmla="*/ 2133 w 2891"/>
                <a:gd name="T87" fmla="*/ 722 h 945"/>
                <a:gd name="T88" fmla="*/ 2182 w 2891"/>
                <a:gd name="T89" fmla="*/ 650 h 945"/>
                <a:gd name="T90" fmla="*/ 2230 w 2891"/>
                <a:gd name="T91" fmla="*/ 608 h 945"/>
                <a:gd name="T92" fmla="*/ 2278 w 2891"/>
                <a:gd name="T93" fmla="*/ 650 h 945"/>
                <a:gd name="T94" fmla="*/ 2326 w 2891"/>
                <a:gd name="T95" fmla="*/ 722 h 945"/>
                <a:gd name="T96" fmla="*/ 2380 w 2891"/>
                <a:gd name="T97" fmla="*/ 945 h 945"/>
                <a:gd name="T98" fmla="*/ 2428 w 2891"/>
                <a:gd name="T99" fmla="*/ 945 h 945"/>
                <a:gd name="T100" fmla="*/ 2476 w 2891"/>
                <a:gd name="T101" fmla="*/ 945 h 945"/>
                <a:gd name="T102" fmla="*/ 2524 w 2891"/>
                <a:gd name="T103" fmla="*/ 945 h 945"/>
                <a:gd name="T104" fmla="*/ 2572 w 2891"/>
                <a:gd name="T105" fmla="*/ 945 h 945"/>
                <a:gd name="T106" fmla="*/ 2620 w 2891"/>
                <a:gd name="T107" fmla="*/ 722 h 945"/>
                <a:gd name="T108" fmla="*/ 2668 w 2891"/>
                <a:gd name="T109" fmla="*/ 391 h 945"/>
                <a:gd name="T110" fmla="*/ 2716 w 2891"/>
                <a:gd name="T111" fmla="*/ 241 h 945"/>
                <a:gd name="T112" fmla="*/ 2765 w 2891"/>
                <a:gd name="T113" fmla="*/ 168 h 945"/>
                <a:gd name="T114" fmla="*/ 2813 w 2891"/>
                <a:gd name="T115" fmla="*/ 168 h 945"/>
                <a:gd name="T116" fmla="*/ 2867 w 2891"/>
                <a:gd name="T117" fmla="*/ 168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1" h="945">
                  <a:moveTo>
                    <a:pt x="0" y="150"/>
                  </a:moveTo>
                  <a:lnTo>
                    <a:pt x="12" y="108"/>
                  </a:lnTo>
                  <a:lnTo>
                    <a:pt x="18" y="72"/>
                  </a:lnTo>
                  <a:lnTo>
                    <a:pt x="30" y="72"/>
                  </a:lnTo>
                  <a:lnTo>
                    <a:pt x="42" y="0"/>
                  </a:lnTo>
                  <a:lnTo>
                    <a:pt x="48" y="0"/>
                  </a:lnTo>
                  <a:lnTo>
                    <a:pt x="60" y="0"/>
                  </a:lnTo>
                  <a:lnTo>
                    <a:pt x="66" y="0"/>
                  </a:lnTo>
                  <a:lnTo>
                    <a:pt x="78" y="0"/>
                  </a:lnTo>
                  <a:lnTo>
                    <a:pt x="90" y="0"/>
                  </a:lnTo>
                  <a:lnTo>
                    <a:pt x="96" y="0"/>
                  </a:lnTo>
                  <a:lnTo>
                    <a:pt x="108" y="0"/>
                  </a:lnTo>
                  <a:lnTo>
                    <a:pt x="120" y="150"/>
                  </a:lnTo>
                  <a:lnTo>
                    <a:pt x="126" y="150"/>
                  </a:lnTo>
                  <a:lnTo>
                    <a:pt x="138" y="223"/>
                  </a:lnTo>
                  <a:lnTo>
                    <a:pt x="144" y="295"/>
                  </a:lnTo>
                  <a:lnTo>
                    <a:pt x="156" y="373"/>
                  </a:lnTo>
                  <a:lnTo>
                    <a:pt x="168" y="409"/>
                  </a:lnTo>
                  <a:lnTo>
                    <a:pt x="174" y="409"/>
                  </a:lnTo>
                  <a:lnTo>
                    <a:pt x="186" y="445"/>
                  </a:lnTo>
                  <a:lnTo>
                    <a:pt x="198" y="517"/>
                  </a:lnTo>
                  <a:lnTo>
                    <a:pt x="204" y="590"/>
                  </a:lnTo>
                  <a:lnTo>
                    <a:pt x="216" y="668"/>
                  </a:lnTo>
                  <a:lnTo>
                    <a:pt x="222" y="704"/>
                  </a:lnTo>
                  <a:lnTo>
                    <a:pt x="234" y="704"/>
                  </a:lnTo>
                  <a:lnTo>
                    <a:pt x="246" y="704"/>
                  </a:lnTo>
                  <a:lnTo>
                    <a:pt x="252" y="704"/>
                  </a:lnTo>
                  <a:lnTo>
                    <a:pt x="264" y="704"/>
                  </a:lnTo>
                  <a:lnTo>
                    <a:pt x="276" y="704"/>
                  </a:lnTo>
                  <a:lnTo>
                    <a:pt x="282" y="704"/>
                  </a:lnTo>
                  <a:lnTo>
                    <a:pt x="294" y="704"/>
                  </a:lnTo>
                  <a:lnTo>
                    <a:pt x="300" y="704"/>
                  </a:lnTo>
                  <a:lnTo>
                    <a:pt x="312" y="704"/>
                  </a:lnTo>
                  <a:lnTo>
                    <a:pt x="324" y="704"/>
                  </a:lnTo>
                  <a:lnTo>
                    <a:pt x="330" y="776"/>
                  </a:lnTo>
                  <a:lnTo>
                    <a:pt x="342" y="776"/>
                  </a:lnTo>
                  <a:lnTo>
                    <a:pt x="348" y="776"/>
                  </a:lnTo>
                  <a:lnTo>
                    <a:pt x="360" y="776"/>
                  </a:lnTo>
                  <a:lnTo>
                    <a:pt x="372" y="776"/>
                  </a:lnTo>
                  <a:lnTo>
                    <a:pt x="378" y="776"/>
                  </a:lnTo>
                  <a:lnTo>
                    <a:pt x="390" y="776"/>
                  </a:lnTo>
                  <a:lnTo>
                    <a:pt x="402" y="812"/>
                  </a:lnTo>
                  <a:lnTo>
                    <a:pt x="408" y="812"/>
                  </a:lnTo>
                  <a:lnTo>
                    <a:pt x="420" y="812"/>
                  </a:lnTo>
                  <a:lnTo>
                    <a:pt x="426" y="812"/>
                  </a:lnTo>
                  <a:lnTo>
                    <a:pt x="438" y="812"/>
                  </a:lnTo>
                  <a:lnTo>
                    <a:pt x="450" y="812"/>
                  </a:lnTo>
                  <a:lnTo>
                    <a:pt x="456" y="812"/>
                  </a:lnTo>
                  <a:lnTo>
                    <a:pt x="468" y="812"/>
                  </a:lnTo>
                  <a:lnTo>
                    <a:pt x="480" y="812"/>
                  </a:lnTo>
                  <a:lnTo>
                    <a:pt x="486" y="812"/>
                  </a:lnTo>
                  <a:lnTo>
                    <a:pt x="498" y="812"/>
                  </a:lnTo>
                  <a:lnTo>
                    <a:pt x="504" y="812"/>
                  </a:lnTo>
                  <a:lnTo>
                    <a:pt x="516" y="776"/>
                  </a:lnTo>
                  <a:lnTo>
                    <a:pt x="528" y="776"/>
                  </a:lnTo>
                  <a:lnTo>
                    <a:pt x="534" y="740"/>
                  </a:lnTo>
                  <a:lnTo>
                    <a:pt x="547" y="704"/>
                  </a:lnTo>
                  <a:lnTo>
                    <a:pt x="553" y="704"/>
                  </a:lnTo>
                  <a:lnTo>
                    <a:pt x="565" y="668"/>
                  </a:lnTo>
                  <a:lnTo>
                    <a:pt x="577" y="632"/>
                  </a:lnTo>
                  <a:lnTo>
                    <a:pt x="583" y="632"/>
                  </a:lnTo>
                  <a:lnTo>
                    <a:pt x="595" y="590"/>
                  </a:lnTo>
                  <a:lnTo>
                    <a:pt x="607" y="554"/>
                  </a:lnTo>
                  <a:lnTo>
                    <a:pt x="613" y="554"/>
                  </a:lnTo>
                  <a:lnTo>
                    <a:pt x="625" y="517"/>
                  </a:lnTo>
                  <a:lnTo>
                    <a:pt x="631" y="481"/>
                  </a:lnTo>
                  <a:lnTo>
                    <a:pt x="643" y="481"/>
                  </a:lnTo>
                  <a:lnTo>
                    <a:pt x="655" y="445"/>
                  </a:lnTo>
                  <a:lnTo>
                    <a:pt x="661" y="409"/>
                  </a:lnTo>
                  <a:lnTo>
                    <a:pt x="673" y="409"/>
                  </a:lnTo>
                  <a:lnTo>
                    <a:pt x="685" y="373"/>
                  </a:lnTo>
                  <a:lnTo>
                    <a:pt x="691" y="331"/>
                  </a:lnTo>
                  <a:lnTo>
                    <a:pt x="703" y="295"/>
                  </a:lnTo>
                  <a:lnTo>
                    <a:pt x="709" y="295"/>
                  </a:lnTo>
                  <a:lnTo>
                    <a:pt x="721" y="259"/>
                  </a:lnTo>
                  <a:lnTo>
                    <a:pt x="733" y="259"/>
                  </a:lnTo>
                  <a:lnTo>
                    <a:pt x="739" y="223"/>
                  </a:lnTo>
                  <a:lnTo>
                    <a:pt x="751" y="186"/>
                  </a:lnTo>
                  <a:lnTo>
                    <a:pt x="763" y="186"/>
                  </a:lnTo>
                  <a:lnTo>
                    <a:pt x="769" y="186"/>
                  </a:lnTo>
                  <a:lnTo>
                    <a:pt x="781" y="186"/>
                  </a:lnTo>
                  <a:lnTo>
                    <a:pt x="787" y="186"/>
                  </a:lnTo>
                  <a:lnTo>
                    <a:pt x="799" y="186"/>
                  </a:lnTo>
                  <a:lnTo>
                    <a:pt x="811" y="186"/>
                  </a:lnTo>
                  <a:lnTo>
                    <a:pt x="817" y="186"/>
                  </a:lnTo>
                  <a:lnTo>
                    <a:pt x="829" y="186"/>
                  </a:lnTo>
                  <a:lnTo>
                    <a:pt x="835" y="186"/>
                  </a:lnTo>
                  <a:lnTo>
                    <a:pt x="847" y="186"/>
                  </a:lnTo>
                  <a:lnTo>
                    <a:pt x="859" y="186"/>
                  </a:lnTo>
                  <a:lnTo>
                    <a:pt x="865" y="186"/>
                  </a:lnTo>
                  <a:lnTo>
                    <a:pt x="877" y="186"/>
                  </a:lnTo>
                  <a:lnTo>
                    <a:pt x="889" y="186"/>
                  </a:lnTo>
                  <a:lnTo>
                    <a:pt x="895" y="259"/>
                  </a:lnTo>
                  <a:lnTo>
                    <a:pt x="907" y="295"/>
                  </a:lnTo>
                  <a:lnTo>
                    <a:pt x="913" y="295"/>
                  </a:lnTo>
                  <a:lnTo>
                    <a:pt x="925" y="331"/>
                  </a:lnTo>
                  <a:lnTo>
                    <a:pt x="937" y="517"/>
                  </a:lnTo>
                  <a:lnTo>
                    <a:pt x="943" y="517"/>
                  </a:lnTo>
                  <a:lnTo>
                    <a:pt x="955" y="632"/>
                  </a:lnTo>
                  <a:lnTo>
                    <a:pt x="967" y="668"/>
                  </a:lnTo>
                  <a:lnTo>
                    <a:pt x="973" y="668"/>
                  </a:lnTo>
                  <a:lnTo>
                    <a:pt x="985" y="668"/>
                  </a:lnTo>
                  <a:lnTo>
                    <a:pt x="991" y="668"/>
                  </a:lnTo>
                  <a:lnTo>
                    <a:pt x="1003" y="668"/>
                  </a:lnTo>
                  <a:lnTo>
                    <a:pt x="1015" y="668"/>
                  </a:lnTo>
                  <a:lnTo>
                    <a:pt x="1021" y="812"/>
                  </a:lnTo>
                  <a:lnTo>
                    <a:pt x="1033" y="812"/>
                  </a:lnTo>
                  <a:lnTo>
                    <a:pt x="1045" y="945"/>
                  </a:lnTo>
                  <a:lnTo>
                    <a:pt x="1051" y="945"/>
                  </a:lnTo>
                  <a:lnTo>
                    <a:pt x="1063" y="945"/>
                  </a:lnTo>
                  <a:lnTo>
                    <a:pt x="1069" y="945"/>
                  </a:lnTo>
                  <a:lnTo>
                    <a:pt x="1081" y="945"/>
                  </a:lnTo>
                  <a:lnTo>
                    <a:pt x="1094" y="945"/>
                  </a:lnTo>
                  <a:lnTo>
                    <a:pt x="1100" y="945"/>
                  </a:lnTo>
                  <a:lnTo>
                    <a:pt x="1112" y="945"/>
                  </a:lnTo>
                  <a:lnTo>
                    <a:pt x="1118" y="945"/>
                  </a:lnTo>
                  <a:lnTo>
                    <a:pt x="1130" y="945"/>
                  </a:lnTo>
                  <a:lnTo>
                    <a:pt x="1142" y="945"/>
                  </a:lnTo>
                  <a:lnTo>
                    <a:pt x="1148" y="945"/>
                  </a:lnTo>
                  <a:lnTo>
                    <a:pt x="1160" y="945"/>
                  </a:lnTo>
                  <a:lnTo>
                    <a:pt x="1172" y="945"/>
                  </a:lnTo>
                  <a:lnTo>
                    <a:pt x="1178" y="945"/>
                  </a:lnTo>
                  <a:lnTo>
                    <a:pt x="1190" y="945"/>
                  </a:lnTo>
                  <a:lnTo>
                    <a:pt x="1196" y="945"/>
                  </a:lnTo>
                  <a:lnTo>
                    <a:pt x="1208" y="945"/>
                  </a:lnTo>
                  <a:lnTo>
                    <a:pt x="1220" y="945"/>
                  </a:lnTo>
                  <a:lnTo>
                    <a:pt x="1226" y="945"/>
                  </a:lnTo>
                  <a:lnTo>
                    <a:pt x="1238" y="945"/>
                  </a:lnTo>
                  <a:lnTo>
                    <a:pt x="1250" y="945"/>
                  </a:lnTo>
                  <a:lnTo>
                    <a:pt x="1256" y="945"/>
                  </a:lnTo>
                  <a:lnTo>
                    <a:pt x="1268" y="945"/>
                  </a:lnTo>
                  <a:lnTo>
                    <a:pt x="1274" y="945"/>
                  </a:lnTo>
                  <a:lnTo>
                    <a:pt x="1286" y="945"/>
                  </a:lnTo>
                  <a:lnTo>
                    <a:pt x="1298" y="945"/>
                  </a:lnTo>
                  <a:lnTo>
                    <a:pt x="1304" y="945"/>
                  </a:lnTo>
                  <a:lnTo>
                    <a:pt x="1316" y="945"/>
                  </a:lnTo>
                  <a:lnTo>
                    <a:pt x="1328" y="945"/>
                  </a:lnTo>
                  <a:lnTo>
                    <a:pt x="1334" y="945"/>
                  </a:lnTo>
                  <a:lnTo>
                    <a:pt x="1346" y="945"/>
                  </a:lnTo>
                  <a:lnTo>
                    <a:pt x="1352" y="945"/>
                  </a:lnTo>
                  <a:lnTo>
                    <a:pt x="1364" y="945"/>
                  </a:lnTo>
                  <a:lnTo>
                    <a:pt x="1376" y="945"/>
                  </a:lnTo>
                  <a:lnTo>
                    <a:pt x="1382" y="945"/>
                  </a:lnTo>
                  <a:lnTo>
                    <a:pt x="1394" y="945"/>
                  </a:lnTo>
                  <a:lnTo>
                    <a:pt x="1400" y="945"/>
                  </a:lnTo>
                  <a:lnTo>
                    <a:pt x="1412" y="945"/>
                  </a:lnTo>
                  <a:lnTo>
                    <a:pt x="1424" y="945"/>
                  </a:lnTo>
                  <a:lnTo>
                    <a:pt x="1430" y="945"/>
                  </a:lnTo>
                  <a:lnTo>
                    <a:pt x="1442" y="945"/>
                  </a:lnTo>
                  <a:lnTo>
                    <a:pt x="1454" y="945"/>
                  </a:lnTo>
                  <a:lnTo>
                    <a:pt x="1460" y="945"/>
                  </a:lnTo>
                  <a:lnTo>
                    <a:pt x="1472" y="945"/>
                  </a:lnTo>
                  <a:lnTo>
                    <a:pt x="1478" y="945"/>
                  </a:lnTo>
                  <a:lnTo>
                    <a:pt x="1490" y="945"/>
                  </a:lnTo>
                  <a:lnTo>
                    <a:pt x="1502" y="945"/>
                  </a:lnTo>
                  <a:lnTo>
                    <a:pt x="1508" y="945"/>
                  </a:lnTo>
                  <a:lnTo>
                    <a:pt x="1520" y="945"/>
                  </a:lnTo>
                  <a:lnTo>
                    <a:pt x="1532" y="945"/>
                  </a:lnTo>
                  <a:lnTo>
                    <a:pt x="1538" y="945"/>
                  </a:lnTo>
                  <a:lnTo>
                    <a:pt x="1550" y="945"/>
                  </a:lnTo>
                  <a:lnTo>
                    <a:pt x="1556" y="945"/>
                  </a:lnTo>
                  <a:lnTo>
                    <a:pt x="1568" y="945"/>
                  </a:lnTo>
                  <a:lnTo>
                    <a:pt x="1580" y="945"/>
                  </a:lnTo>
                  <a:lnTo>
                    <a:pt x="1586" y="945"/>
                  </a:lnTo>
                  <a:lnTo>
                    <a:pt x="1598" y="945"/>
                  </a:lnTo>
                  <a:lnTo>
                    <a:pt x="1610" y="945"/>
                  </a:lnTo>
                  <a:lnTo>
                    <a:pt x="1616" y="945"/>
                  </a:lnTo>
                  <a:lnTo>
                    <a:pt x="1628" y="945"/>
                  </a:lnTo>
                  <a:lnTo>
                    <a:pt x="1635" y="945"/>
                  </a:lnTo>
                  <a:lnTo>
                    <a:pt x="1647" y="945"/>
                  </a:lnTo>
                  <a:lnTo>
                    <a:pt x="1659" y="945"/>
                  </a:lnTo>
                  <a:lnTo>
                    <a:pt x="1665" y="945"/>
                  </a:lnTo>
                  <a:lnTo>
                    <a:pt x="1677" y="945"/>
                  </a:lnTo>
                  <a:lnTo>
                    <a:pt x="1683" y="945"/>
                  </a:lnTo>
                  <a:lnTo>
                    <a:pt x="1695" y="945"/>
                  </a:lnTo>
                  <a:lnTo>
                    <a:pt x="1707" y="945"/>
                  </a:lnTo>
                  <a:lnTo>
                    <a:pt x="1713" y="945"/>
                  </a:lnTo>
                  <a:lnTo>
                    <a:pt x="1725" y="945"/>
                  </a:lnTo>
                  <a:lnTo>
                    <a:pt x="1737" y="945"/>
                  </a:lnTo>
                  <a:lnTo>
                    <a:pt x="1743" y="945"/>
                  </a:lnTo>
                  <a:lnTo>
                    <a:pt x="1755" y="945"/>
                  </a:lnTo>
                  <a:lnTo>
                    <a:pt x="1761" y="945"/>
                  </a:lnTo>
                  <a:lnTo>
                    <a:pt x="1773" y="945"/>
                  </a:lnTo>
                  <a:lnTo>
                    <a:pt x="1785" y="945"/>
                  </a:lnTo>
                  <a:lnTo>
                    <a:pt x="1791" y="945"/>
                  </a:lnTo>
                  <a:lnTo>
                    <a:pt x="1803" y="945"/>
                  </a:lnTo>
                  <a:lnTo>
                    <a:pt x="1815" y="945"/>
                  </a:lnTo>
                  <a:lnTo>
                    <a:pt x="1821" y="945"/>
                  </a:lnTo>
                  <a:lnTo>
                    <a:pt x="1833" y="945"/>
                  </a:lnTo>
                  <a:lnTo>
                    <a:pt x="1839" y="945"/>
                  </a:lnTo>
                  <a:lnTo>
                    <a:pt x="1851" y="945"/>
                  </a:lnTo>
                  <a:lnTo>
                    <a:pt x="1863" y="909"/>
                  </a:lnTo>
                  <a:lnTo>
                    <a:pt x="1869" y="909"/>
                  </a:lnTo>
                  <a:lnTo>
                    <a:pt x="1881" y="909"/>
                  </a:lnTo>
                  <a:lnTo>
                    <a:pt x="1893" y="909"/>
                  </a:lnTo>
                  <a:lnTo>
                    <a:pt x="1899" y="909"/>
                  </a:lnTo>
                  <a:lnTo>
                    <a:pt x="1911" y="909"/>
                  </a:lnTo>
                  <a:lnTo>
                    <a:pt x="1917" y="909"/>
                  </a:lnTo>
                  <a:lnTo>
                    <a:pt x="1929" y="909"/>
                  </a:lnTo>
                  <a:lnTo>
                    <a:pt x="1941" y="909"/>
                  </a:lnTo>
                  <a:lnTo>
                    <a:pt x="1947" y="909"/>
                  </a:lnTo>
                  <a:lnTo>
                    <a:pt x="1959" y="909"/>
                  </a:lnTo>
                  <a:lnTo>
                    <a:pt x="1965" y="909"/>
                  </a:lnTo>
                  <a:lnTo>
                    <a:pt x="1977" y="872"/>
                  </a:lnTo>
                  <a:lnTo>
                    <a:pt x="1989" y="872"/>
                  </a:lnTo>
                  <a:lnTo>
                    <a:pt x="1995" y="872"/>
                  </a:lnTo>
                  <a:lnTo>
                    <a:pt x="2007" y="830"/>
                  </a:lnTo>
                  <a:lnTo>
                    <a:pt x="2019" y="830"/>
                  </a:lnTo>
                  <a:lnTo>
                    <a:pt x="2025" y="830"/>
                  </a:lnTo>
                  <a:lnTo>
                    <a:pt x="2037" y="794"/>
                  </a:lnTo>
                  <a:lnTo>
                    <a:pt x="2043" y="794"/>
                  </a:lnTo>
                  <a:lnTo>
                    <a:pt x="2055" y="794"/>
                  </a:lnTo>
                  <a:lnTo>
                    <a:pt x="2067" y="794"/>
                  </a:lnTo>
                  <a:lnTo>
                    <a:pt x="2073" y="794"/>
                  </a:lnTo>
                  <a:lnTo>
                    <a:pt x="2085" y="794"/>
                  </a:lnTo>
                  <a:lnTo>
                    <a:pt x="2097" y="758"/>
                  </a:lnTo>
                  <a:lnTo>
                    <a:pt x="2103" y="758"/>
                  </a:lnTo>
                  <a:lnTo>
                    <a:pt x="2115" y="758"/>
                  </a:lnTo>
                  <a:lnTo>
                    <a:pt x="2121" y="722"/>
                  </a:lnTo>
                  <a:lnTo>
                    <a:pt x="2133" y="722"/>
                  </a:lnTo>
                  <a:lnTo>
                    <a:pt x="2145" y="722"/>
                  </a:lnTo>
                  <a:lnTo>
                    <a:pt x="2151" y="686"/>
                  </a:lnTo>
                  <a:lnTo>
                    <a:pt x="2163" y="686"/>
                  </a:lnTo>
                  <a:lnTo>
                    <a:pt x="2169" y="686"/>
                  </a:lnTo>
                  <a:lnTo>
                    <a:pt x="2182" y="650"/>
                  </a:lnTo>
                  <a:lnTo>
                    <a:pt x="2194" y="650"/>
                  </a:lnTo>
                  <a:lnTo>
                    <a:pt x="2200" y="650"/>
                  </a:lnTo>
                  <a:lnTo>
                    <a:pt x="2212" y="608"/>
                  </a:lnTo>
                  <a:lnTo>
                    <a:pt x="2224" y="608"/>
                  </a:lnTo>
                  <a:lnTo>
                    <a:pt x="2230" y="608"/>
                  </a:lnTo>
                  <a:lnTo>
                    <a:pt x="2242" y="608"/>
                  </a:lnTo>
                  <a:lnTo>
                    <a:pt x="2248" y="608"/>
                  </a:lnTo>
                  <a:lnTo>
                    <a:pt x="2260" y="608"/>
                  </a:lnTo>
                  <a:lnTo>
                    <a:pt x="2272" y="608"/>
                  </a:lnTo>
                  <a:lnTo>
                    <a:pt x="2278" y="650"/>
                  </a:lnTo>
                  <a:lnTo>
                    <a:pt x="2290" y="650"/>
                  </a:lnTo>
                  <a:lnTo>
                    <a:pt x="2302" y="686"/>
                  </a:lnTo>
                  <a:lnTo>
                    <a:pt x="2308" y="722"/>
                  </a:lnTo>
                  <a:lnTo>
                    <a:pt x="2320" y="722"/>
                  </a:lnTo>
                  <a:lnTo>
                    <a:pt x="2326" y="722"/>
                  </a:lnTo>
                  <a:lnTo>
                    <a:pt x="2338" y="722"/>
                  </a:lnTo>
                  <a:lnTo>
                    <a:pt x="2350" y="722"/>
                  </a:lnTo>
                  <a:lnTo>
                    <a:pt x="2356" y="945"/>
                  </a:lnTo>
                  <a:lnTo>
                    <a:pt x="2368" y="945"/>
                  </a:lnTo>
                  <a:lnTo>
                    <a:pt x="2380" y="945"/>
                  </a:lnTo>
                  <a:lnTo>
                    <a:pt x="2386" y="945"/>
                  </a:lnTo>
                  <a:lnTo>
                    <a:pt x="2398" y="945"/>
                  </a:lnTo>
                  <a:lnTo>
                    <a:pt x="2404" y="945"/>
                  </a:lnTo>
                  <a:lnTo>
                    <a:pt x="2416" y="945"/>
                  </a:lnTo>
                  <a:lnTo>
                    <a:pt x="2428" y="945"/>
                  </a:lnTo>
                  <a:lnTo>
                    <a:pt x="2434" y="945"/>
                  </a:lnTo>
                  <a:lnTo>
                    <a:pt x="2446" y="945"/>
                  </a:lnTo>
                  <a:lnTo>
                    <a:pt x="2452" y="945"/>
                  </a:lnTo>
                  <a:lnTo>
                    <a:pt x="2464" y="945"/>
                  </a:lnTo>
                  <a:lnTo>
                    <a:pt x="2476" y="945"/>
                  </a:lnTo>
                  <a:lnTo>
                    <a:pt x="2482" y="945"/>
                  </a:lnTo>
                  <a:lnTo>
                    <a:pt x="2494" y="945"/>
                  </a:lnTo>
                  <a:lnTo>
                    <a:pt x="2506" y="945"/>
                  </a:lnTo>
                  <a:lnTo>
                    <a:pt x="2512" y="945"/>
                  </a:lnTo>
                  <a:lnTo>
                    <a:pt x="2524" y="945"/>
                  </a:lnTo>
                  <a:lnTo>
                    <a:pt x="2530" y="945"/>
                  </a:lnTo>
                  <a:lnTo>
                    <a:pt x="2542" y="945"/>
                  </a:lnTo>
                  <a:lnTo>
                    <a:pt x="2554" y="945"/>
                  </a:lnTo>
                  <a:lnTo>
                    <a:pt x="2560" y="945"/>
                  </a:lnTo>
                  <a:lnTo>
                    <a:pt x="2572" y="945"/>
                  </a:lnTo>
                  <a:lnTo>
                    <a:pt x="2584" y="945"/>
                  </a:lnTo>
                  <a:lnTo>
                    <a:pt x="2590" y="909"/>
                  </a:lnTo>
                  <a:lnTo>
                    <a:pt x="2602" y="909"/>
                  </a:lnTo>
                  <a:lnTo>
                    <a:pt x="2608" y="830"/>
                  </a:lnTo>
                  <a:lnTo>
                    <a:pt x="2620" y="722"/>
                  </a:lnTo>
                  <a:lnTo>
                    <a:pt x="2632" y="608"/>
                  </a:lnTo>
                  <a:lnTo>
                    <a:pt x="2638" y="608"/>
                  </a:lnTo>
                  <a:lnTo>
                    <a:pt x="2650" y="499"/>
                  </a:lnTo>
                  <a:lnTo>
                    <a:pt x="2662" y="499"/>
                  </a:lnTo>
                  <a:lnTo>
                    <a:pt x="2668" y="391"/>
                  </a:lnTo>
                  <a:lnTo>
                    <a:pt x="2680" y="313"/>
                  </a:lnTo>
                  <a:lnTo>
                    <a:pt x="2686" y="313"/>
                  </a:lnTo>
                  <a:lnTo>
                    <a:pt x="2698" y="277"/>
                  </a:lnTo>
                  <a:lnTo>
                    <a:pt x="2710" y="241"/>
                  </a:lnTo>
                  <a:lnTo>
                    <a:pt x="2716" y="241"/>
                  </a:lnTo>
                  <a:lnTo>
                    <a:pt x="2729" y="205"/>
                  </a:lnTo>
                  <a:lnTo>
                    <a:pt x="2735" y="205"/>
                  </a:lnTo>
                  <a:lnTo>
                    <a:pt x="2747" y="168"/>
                  </a:lnTo>
                  <a:lnTo>
                    <a:pt x="2759" y="168"/>
                  </a:lnTo>
                  <a:lnTo>
                    <a:pt x="2765" y="168"/>
                  </a:lnTo>
                  <a:lnTo>
                    <a:pt x="2777" y="168"/>
                  </a:lnTo>
                  <a:lnTo>
                    <a:pt x="2789" y="168"/>
                  </a:lnTo>
                  <a:lnTo>
                    <a:pt x="2795" y="168"/>
                  </a:lnTo>
                  <a:lnTo>
                    <a:pt x="2807" y="168"/>
                  </a:lnTo>
                  <a:lnTo>
                    <a:pt x="2813" y="168"/>
                  </a:lnTo>
                  <a:lnTo>
                    <a:pt x="2825" y="168"/>
                  </a:lnTo>
                  <a:lnTo>
                    <a:pt x="2837" y="168"/>
                  </a:lnTo>
                  <a:lnTo>
                    <a:pt x="2843" y="168"/>
                  </a:lnTo>
                  <a:lnTo>
                    <a:pt x="2855" y="168"/>
                  </a:lnTo>
                  <a:lnTo>
                    <a:pt x="2867" y="168"/>
                  </a:lnTo>
                  <a:lnTo>
                    <a:pt x="2873" y="168"/>
                  </a:lnTo>
                  <a:lnTo>
                    <a:pt x="2885" y="241"/>
                  </a:lnTo>
                  <a:lnTo>
                    <a:pt x="2891" y="241"/>
                  </a:lnTo>
                </a:path>
              </a:pathLst>
            </a:custGeom>
            <a:noFill/>
            <a:ln w="28575" cap="rnd">
              <a:solidFill>
                <a:srgbClr val="4B83A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Freeform 12"/>
            <p:cNvSpPr>
              <a:spLocks/>
            </p:cNvSpPr>
            <p:nvPr/>
          </p:nvSpPr>
          <p:spPr bwMode="auto">
            <a:xfrm>
              <a:off x="-1187" y="2066"/>
              <a:ext cx="2891" cy="662"/>
            </a:xfrm>
            <a:custGeom>
              <a:avLst/>
              <a:gdLst>
                <a:gd name="T0" fmla="*/ 42 w 2891"/>
                <a:gd name="T1" fmla="*/ 181 h 662"/>
                <a:gd name="T2" fmla="*/ 90 w 2891"/>
                <a:gd name="T3" fmla="*/ 36 h 662"/>
                <a:gd name="T4" fmla="*/ 138 w 2891"/>
                <a:gd name="T5" fmla="*/ 36 h 662"/>
                <a:gd name="T6" fmla="*/ 186 w 2891"/>
                <a:gd name="T7" fmla="*/ 108 h 662"/>
                <a:gd name="T8" fmla="*/ 234 w 2891"/>
                <a:gd name="T9" fmla="*/ 259 h 662"/>
                <a:gd name="T10" fmla="*/ 282 w 2891"/>
                <a:gd name="T11" fmla="*/ 259 h 662"/>
                <a:gd name="T12" fmla="*/ 330 w 2891"/>
                <a:gd name="T13" fmla="*/ 259 h 662"/>
                <a:gd name="T14" fmla="*/ 378 w 2891"/>
                <a:gd name="T15" fmla="*/ 367 h 662"/>
                <a:gd name="T16" fmla="*/ 426 w 2891"/>
                <a:gd name="T17" fmla="*/ 439 h 662"/>
                <a:gd name="T18" fmla="*/ 480 w 2891"/>
                <a:gd name="T19" fmla="*/ 439 h 662"/>
                <a:gd name="T20" fmla="*/ 528 w 2891"/>
                <a:gd name="T21" fmla="*/ 439 h 662"/>
                <a:gd name="T22" fmla="*/ 577 w 2891"/>
                <a:gd name="T23" fmla="*/ 439 h 662"/>
                <a:gd name="T24" fmla="*/ 625 w 2891"/>
                <a:gd name="T25" fmla="*/ 439 h 662"/>
                <a:gd name="T26" fmla="*/ 673 w 2891"/>
                <a:gd name="T27" fmla="*/ 439 h 662"/>
                <a:gd name="T28" fmla="*/ 721 w 2891"/>
                <a:gd name="T29" fmla="*/ 367 h 662"/>
                <a:gd name="T30" fmla="*/ 769 w 2891"/>
                <a:gd name="T31" fmla="*/ 295 h 662"/>
                <a:gd name="T32" fmla="*/ 817 w 2891"/>
                <a:gd name="T33" fmla="*/ 217 h 662"/>
                <a:gd name="T34" fmla="*/ 865 w 2891"/>
                <a:gd name="T35" fmla="*/ 144 h 662"/>
                <a:gd name="T36" fmla="*/ 913 w 2891"/>
                <a:gd name="T37" fmla="*/ 144 h 662"/>
                <a:gd name="T38" fmla="*/ 967 w 2891"/>
                <a:gd name="T39" fmla="*/ 144 h 662"/>
                <a:gd name="T40" fmla="*/ 1015 w 2891"/>
                <a:gd name="T41" fmla="*/ 108 h 662"/>
                <a:gd name="T42" fmla="*/ 1063 w 2891"/>
                <a:gd name="T43" fmla="*/ 439 h 662"/>
                <a:gd name="T44" fmla="*/ 1112 w 2891"/>
                <a:gd name="T45" fmla="*/ 554 h 662"/>
                <a:gd name="T46" fmla="*/ 1160 w 2891"/>
                <a:gd name="T47" fmla="*/ 554 h 662"/>
                <a:gd name="T48" fmla="*/ 1208 w 2891"/>
                <a:gd name="T49" fmla="*/ 554 h 662"/>
                <a:gd name="T50" fmla="*/ 1256 w 2891"/>
                <a:gd name="T51" fmla="*/ 554 h 662"/>
                <a:gd name="T52" fmla="*/ 1304 w 2891"/>
                <a:gd name="T53" fmla="*/ 554 h 662"/>
                <a:gd name="T54" fmla="*/ 1352 w 2891"/>
                <a:gd name="T55" fmla="*/ 475 h 662"/>
                <a:gd name="T56" fmla="*/ 1400 w 2891"/>
                <a:gd name="T57" fmla="*/ 554 h 662"/>
                <a:gd name="T58" fmla="*/ 1454 w 2891"/>
                <a:gd name="T59" fmla="*/ 554 h 662"/>
                <a:gd name="T60" fmla="*/ 1502 w 2891"/>
                <a:gd name="T61" fmla="*/ 590 h 662"/>
                <a:gd name="T62" fmla="*/ 1550 w 2891"/>
                <a:gd name="T63" fmla="*/ 590 h 662"/>
                <a:gd name="T64" fmla="*/ 1598 w 2891"/>
                <a:gd name="T65" fmla="*/ 590 h 662"/>
                <a:gd name="T66" fmla="*/ 1647 w 2891"/>
                <a:gd name="T67" fmla="*/ 590 h 662"/>
                <a:gd name="T68" fmla="*/ 1695 w 2891"/>
                <a:gd name="T69" fmla="*/ 602 h 662"/>
                <a:gd name="T70" fmla="*/ 1743 w 2891"/>
                <a:gd name="T71" fmla="*/ 620 h 662"/>
                <a:gd name="T72" fmla="*/ 1791 w 2891"/>
                <a:gd name="T73" fmla="*/ 620 h 662"/>
                <a:gd name="T74" fmla="*/ 1839 w 2891"/>
                <a:gd name="T75" fmla="*/ 620 h 662"/>
                <a:gd name="T76" fmla="*/ 1893 w 2891"/>
                <a:gd name="T77" fmla="*/ 650 h 662"/>
                <a:gd name="T78" fmla="*/ 1941 w 2891"/>
                <a:gd name="T79" fmla="*/ 650 h 662"/>
                <a:gd name="T80" fmla="*/ 1989 w 2891"/>
                <a:gd name="T81" fmla="*/ 650 h 662"/>
                <a:gd name="T82" fmla="*/ 2037 w 2891"/>
                <a:gd name="T83" fmla="*/ 650 h 662"/>
                <a:gd name="T84" fmla="*/ 2085 w 2891"/>
                <a:gd name="T85" fmla="*/ 650 h 662"/>
                <a:gd name="T86" fmla="*/ 2133 w 2891"/>
                <a:gd name="T87" fmla="*/ 650 h 662"/>
                <a:gd name="T88" fmla="*/ 2182 w 2891"/>
                <a:gd name="T89" fmla="*/ 650 h 662"/>
                <a:gd name="T90" fmla="*/ 2230 w 2891"/>
                <a:gd name="T91" fmla="*/ 650 h 662"/>
                <a:gd name="T92" fmla="*/ 2278 w 2891"/>
                <a:gd name="T93" fmla="*/ 650 h 662"/>
                <a:gd name="T94" fmla="*/ 2326 w 2891"/>
                <a:gd name="T95" fmla="*/ 662 h 662"/>
                <a:gd name="T96" fmla="*/ 2380 w 2891"/>
                <a:gd name="T97" fmla="*/ 662 h 662"/>
                <a:gd name="T98" fmla="*/ 2428 w 2891"/>
                <a:gd name="T99" fmla="*/ 662 h 662"/>
                <a:gd name="T100" fmla="*/ 2476 w 2891"/>
                <a:gd name="T101" fmla="*/ 662 h 662"/>
                <a:gd name="T102" fmla="*/ 2524 w 2891"/>
                <a:gd name="T103" fmla="*/ 662 h 662"/>
                <a:gd name="T104" fmla="*/ 2572 w 2891"/>
                <a:gd name="T105" fmla="*/ 662 h 662"/>
                <a:gd name="T106" fmla="*/ 2620 w 2891"/>
                <a:gd name="T107" fmla="*/ 662 h 662"/>
                <a:gd name="T108" fmla="*/ 2668 w 2891"/>
                <a:gd name="T109" fmla="*/ 367 h 662"/>
                <a:gd name="T110" fmla="*/ 2716 w 2891"/>
                <a:gd name="T111" fmla="*/ 144 h 662"/>
                <a:gd name="T112" fmla="*/ 2765 w 2891"/>
                <a:gd name="T113" fmla="*/ 0 h 662"/>
                <a:gd name="T114" fmla="*/ 2813 w 2891"/>
                <a:gd name="T115" fmla="*/ 0 h 662"/>
                <a:gd name="T116" fmla="*/ 2867 w 2891"/>
                <a:gd name="T117" fmla="*/ 3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1" h="662">
                  <a:moveTo>
                    <a:pt x="0" y="295"/>
                  </a:moveTo>
                  <a:lnTo>
                    <a:pt x="12" y="259"/>
                  </a:lnTo>
                  <a:lnTo>
                    <a:pt x="18" y="217"/>
                  </a:lnTo>
                  <a:lnTo>
                    <a:pt x="30" y="181"/>
                  </a:lnTo>
                  <a:lnTo>
                    <a:pt x="42" y="181"/>
                  </a:lnTo>
                  <a:lnTo>
                    <a:pt x="48" y="108"/>
                  </a:lnTo>
                  <a:lnTo>
                    <a:pt x="60" y="108"/>
                  </a:lnTo>
                  <a:lnTo>
                    <a:pt x="66" y="108"/>
                  </a:lnTo>
                  <a:lnTo>
                    <a:pt x="78" y="72"/>
                  </a:lnTo>
                  <a:lnTo>
                    <a:pt x="90" y="36"/>
                  </a:lnTo>
                  <a:lnTo>
                    <a:pt x="96" y="36"/>
                  </a:lnTo>
                  <a:lnTo>
                    <a:pt x="108" y="36"/>
                  </a:lnTo>
                  <a:lnTo>
                    <a:pt x="120" y="36"/>
                  </a:lnTo>
                  <a:lnTo>
                    <a:pt x="126" y="36"/>
                  </a:lnTo>
                  <a:lnTo>
                    <a:pt x="138" y="36"/>
                  </a:lnTo>
                  <a:lnTo>
                    <a:pt x="144" y="36"/>
                  </a:lnTo>
                  <a:lnTo>
                    <a:pt x="156" y="72"/>
                  </a:lnTo>
                  <a:lnTo>
                    <a:pt x="168" y="72"/>
                  </a:lnTo>
                  <a:lnTo>
                    <a:pt x="174" y="72"/>
                  </a:lnTo>
                  <a:lnTo>
                    <a:pt x="186" y="108"/>
                  </a:lnTo>
                  <a:lnTo>
                    <a:pt x="198" y="181"/>
                  </a:lnTo>
                  <a:lnTo>
                    <a:pt x="204" y="181"/>
                  </a:lnTo>
                  <a:lnTo>
                    <a:pt x="216" y="259"/>
                  </a:lnTo>
                  <a:lnTo>
                    <a:pt x="222" y="259"/>
                  </a:lnTo>
                  <a:lnTo>
                    <a:pt x="234" y="259"/>
                  </a:lnTo>
                  <a:lnTo>
                    <a:pt x="246" y="259"/>
                  </a:lnTo>
                  <a:lnTo>
                    <a:pt x="252" y="259"/>
                  </a:lnTo>
                  <a:lnTo>
                    <a:pt x="264" y="259"/>
                  </a:lnTo>
                  <a:lnTo>
                    <a:pt x="276" y="259"/>
                  </a:lnTo>
                  <a:lnTo>
                    <a:pt x="282" y="259"/>
                  </a:lnTo>
                  <a:lnTo>
                    <a:pt x="294" y="259"/>
                  </a:lnTo>
                  <a:lnTo>
                    <a:pt x="300" y="259"/>
                  </a:lnTo>
                  <a:lnTo>
                    <a:pt x="312" y="259"/>
                  </a:lnTo>
                  <a:lnTo>
                    <a:pt x="324" y="259"/>
                  </a:lnTo>
                  <a:lnTo>
                    <a:pt x="330" y="259"/>
                  </a:lnTo>
                  <a:lnTo>
                    <a:pt x="342" y="331"/>
                  </a:lnTo>
                  <a:lnTo>
                    <a:pt x="348" y="331"/>
                  </a:lnTo>
                  <a:lnTo>
                    <a:pt x="360" y="331"/>
                  </a:lnTo>
                  <a:lnTo>
                    <a:pt x="372" y="367"/>
                  </a:lnTo>
                  <a:lnTo>
                    <a:pt x="378" y="367"/>
                  </a:lnTo>
                  <a:lnTo>
                    <a:pt x="390" y="367"/>
                  </a:lnTo>
                  <a:lnTo>
                    <a:pt x="402" y="439"/>
                  </a:lnTo>
                  <a:lnTo>
                    <a:pt x="408" y="439"/>
                  </a:lnTo>
                  <a:lnTo>
                    <a:pt x="420" y="439"/>
                  </a:lnTo>
                  <a:lnTo>
                    <a:pt x="426" y="439"/>
                  </a:lnTo>
                  <a:lnTo>
                    <a:pt x="438" y="439"/>
                  </a:lnTo>
                  <a:lnTo>
                    <a:pt x="450" y="439"/>
                  </a:lnTo>
                  <a:lnTo>
                    <a:pt x="456" y="439"/>
                  </a:lnTo>
                  <a:lnTo>
                    <a:pt x="468" y="439"/>
                  </a:lnTo>
                  <a:lnTo>
                    <a:pt x="480" y="439"/>
                  </a:lnTo>
                  <a:lnTo>
                    <a:pt x="486" y="439"/>
                  </a:lnTo>
                  <a:lnTo>
                    <a:pt x="498" y="439"/>
                  </a:lnTo>
                  <a:lnTo>
                    <a:pt x="504" y="439"/>
                  </a:lnTo>
                  <a:lnTo>
                    <a:pt x="516" y="439"/>
                  </a:lnTo>
                  <a:lnTo>
                    <a:pt x="528" y="439"/>
                  </a:lnTo>
                  <a:lnTo>
                    <a:pt x="534" y="439"/>
                  </a:lnTo>
                  <a:lnTo>
                    <a:pt x="547" y="439"/>
                  </a:lnTo>
                  <a:lnTo>
                    <a:pt x="553" y="439"/>
                  </a:lnTo>
                  <a:lnTo>
                    <a:pt x="565" y="439"/>
                  </a:lnTo>
                  <a:lnTo>
                    <a:pt x="577" y="439"/>
                  </a:lnTo>
                  <a:lnTo>
                    <a:pt x="583" y="439"/>
                  </a:lnTo>
                  <a:lnTo>
                    <a:pt x="595" y="439"/>
                  </a:lnTo>
                  <a:lnTo>
                    <a:pt x="607" y="439"/>
                  </a:lnTo>
                  <a:lnTo>
                    <a:pt x="613" y="439"/>
                  </a:lnTo>
                  <a:lnTo>
                    <a:pt x="625" y="439"/>
                  </a:lnTo>
                  <a:lnTo>
                    <a:pt x="631" y="439"/>
                  </a:lnTo>
                  <a:lnTo>
                    <a:pt x="643" y="439"/>
                  </a:lnTo>
                  <a:lnTo>
                    <a:pt x="655" y="439"/>
                  </a:lnTo>
                  <a:lnTo>
                    <a:pt x="661" y="439"/>
                  </a:lnTo>
                  <a:lnTo>
                    <a:pt x="673" y="439"/>
                  </a:lnTo>
                  <a:lnTo>
                    <a:pt x="685" y="439"/>
                  </a:lnTo>
                  <a:lnTo>
                    <a:pt x="691" y="403"/>
                  </a:lnTo>
                  <a:lnTo>
                    <a:pt x="703" y="403"/>
                  </a:lnTo>
                  <a:lnTo>
                    <a:pt x="709" y="403"/>
                  </a:lnTo>
                  <a:lnTo>
                    <a:pt x="721" y="367"/>
                  </a:lnTo>
                  <a:lnTo>
                    <a:pt x="733" y="367"/>
                  </a:lnTo>
                  <a:lnTo>
                    <a:pt x="739" y="367"/>
                  </a:lnTo>
                  <a:lnTo>
                    <a:pt x="751" y="331"/>
                  </a:lnTo>
                  <a:lnTo>
                    <a:pt x="763" y="331"/>
                  </a:lnTo>
                  <a:lnTo>
                    <a:pt x="769" y="295"/>
                  </a:lnTo>
                  <a:lnTo>
                    <a:pt x="781" y="295"/>
                  </a:lnTo>
                  <a:lnTo>
                    <a:pt x="787" y="259"/>
                  </a:lnTo>
                  <a:lnTo>
                    <a:pt x="799" y="259"/>
                  </a:lnTo>
                  <a:lnTo>
                    <a:pt x="811" y="217"/>
                  </a:lnTo>
                  <a:lnTo>
                    <a:pt x="817" y="217"/>
                  </a:lnTo>
                  <a:lnTo>
                    <a:pt x="829" y="217"/>
                  </a:lnTo>
                  <a:lnTo>
                    <a:pt x="835" y="181"/>
                  </a:lnTo>
                  <a:lnTo>
                    <a:pt x="847" y="181"/>
                  </a:lnTo>
                  <a:lnTo>
                    <a:pt x="859" y="181"/>
                  </a:lnTo>
                  <a:lnTo>
                    <a:pt x="865" y="144"/>
                  </a:lnTo>
                  <a:lnTo>
                    <a:pt x="877" y="144"/>
                  </a:lnTo>
                  <a:lnTo>
                    <a:pt x="889" y="144"/>
                  </a:lnTo>
                  <a:lnTo>
                    <a:pt x="895" y="144"/>
                  </a:lnTo>
                  <a:lnTo>
                    <a:pt x="907" y="144"/>
                  </a:lnTo>
                  <a:lnTo>
                    <a:pt x="913" y="144"/>
                  </a:lnTo>
                  <a:lnTo>
                    <a:pt x="925" y="144"/>
                  </a:lnTo>
                  <a:lnTo>
                    <a:pt x="937" y="144"/>
                  </a:lnTo>
                  <a:lnTo>
                    <a:pt x="943" y="144"/>
                  </a:lnTo>
                  <a:lnTo>
                    <a:pt x="955" y="144"/>
                  </a:lnTo>
                  <a:lnTo>
                    <a:pt x="967" y="144"/>
                  </a:lnTo>
                  <a:lnTo>
                    <a:pt x="973" y="144"/>
                  </a:lnTo>
                  <a:lnTo>
                    <a:pt x="985" y="144"/>
                  </a:lnTo>
                  <a:lnTo>
                    <a:pt x="991" y="108"/>
                  </a:lnTo>
                  <a:lnTo>
                    <a:pt x="1003" y="108"/>
                  </a:lnTo>
                  <a:lnTo>
                    <a:pt x="1015" y="108"/>
                  </a:lnTo>
                  <a:lnTo>
                    <a:pt x="1021" y="108"/>
                  </a:lnTo>
                  <a:lnTo>
                    <a:pt x="1033" y="181"/>
                  </a:lnTo>
                  <a:lnTo>
                    <a:pt x="1045" y="295"/>
                  </a:lnTo>
                  <a:lnTo>
                    <a:pt x="1051" y="439"/>
                  </a:lnTo>
                  <a:lnTo>
                    <a:pt x="1063" y="439"/>
                  </a:lnTo>
                  <a:lnTo>
                    <a:pt x="1069" y="517"/>
                  </a:lnTo>
                  <a:lnTo>
                    <a:pt x="1081" y="554"/>
                  </a:lnTo>
                  <a:lnTo>
                    <a:pt x="1094" y="554"/>
                  </a:lnTo>
                  <a:lnTo>
                    <a:pt x="1100" y="554"/>
                  </a:lnTo>
                  <a:lnTo>
                    <a:pt x="1112" y="554"/>
                  </a:lnTo>
                  <a:lnTo>
                    <a:pt x="1118" y="554"/>
                  </a:lnTo>
                  <a:lnTo>
                    <a:pt x="1130" y="554"/>
                  </a:lnTo>
                  <a:lnTo>
                    <a:pt x="1142" y="554"/>
                  </a:lnTo>
                  <a:lnTo>
                    <a:pt x="1148" y="554"/>
                  </a:lnTo>
                  <a:lnTo>
                    <a:pt x="1160" y="554"/>
                  </a:lnTo>
                  <a:lnTo>
                    <a:pt x="1172" y="554"/>
                  </a:lnTo>
                  <a:lnTo>
                    <a:pt x="1178" y="554"/>
                  </a:lnTo>
                  <a:lnTo>
                    <a:pt x="1190" y="554"/>
                  </a:lnTo>
                  <a:lnTo>
                    <a:pt x="1196" y="554"/>
                  </a:lnTo>
                  <a:lnTo>
                    <a:pt x="1208" y="554"/>
                  </a:lnTo>
                  <a:lnTo>
                    <a:pt x="1220" y="554"/>
                  </a:lnTo>
                  <a:lnTo>
                    <a:pt x="1226" y="554"/>
                  </a:lnTo>
                  <a:lnTo>
                    <a:pt x="1238" y="554"/>
                  </a:lnTo>
                  <a:lnTo>
                    <a:pt x="1250" y="554"/>
                  </a:lnTo>
                  <a:lnTo>
                    <a:pt x="1256" y="554"/>
                  </a:lnTo>
                  <a:lnTo>
                    <a:pt x="1268" y="554"/>
                  </a:lnTo>
                  <a:lnTo>
                    <a:pt x="1274" y="554"/>
                  </a:lnTo>
                  <a:lnTo>
                    <a:pt x="1286" y="554"/>
                  </a:lnTo>
                  <a:lnTo>
                    <a:pt x="1298" y="554"/>
                  </a:lnTo>
                  <a:lnTo>
                    <a:pt x="1304" y="554"/>
                  </a:lnTo>
                  <a:lnTo>
                    <a:pt x="1316" y="517"/>
                  </a:lnTo>
                  <a:lnTo>
                    <a:pt x="1328" y="517"/>
                  </a:lnTo>
                  <a:lnTo>
                    <a:pt x="1334" y="517"/>
                  </a:lnTo>
                  <a:lnTo>
                    <a:pt x="1346" y="475"/>
                  </a:lnTo>
                  <a:lnTo>
                    <a:pt x="1352" y="475"/>
                  </a:lnTo>
                  <a:lnTo>
                    <a:pt x="1364" y="475"/>
                  </a:lnTo>
                  <a:lnTo>
                    <a:pt x="1376" y="475"/>
                  </a:lnTo>
                  <a:lnTo>
                    <a:pt x="1382" y="517"/>
                  </a:lnTo>
                  <a:lnTo>
                    <a:pt x="1394" y="554"/>
                  </a:lnTo>
                  <a:lnTo>
                    <a:pt x="1400" y="554"/>
                  </a:lnTo>
                  <a:lnTo>
                    <a:pt x="1412" y="554"/>
                  </a:lnTo>
                  <a:lnTo>
                    <a:pt x="1424" y="554"/>
                  </a:lnTo>
                  <a:lnTo>
                    <a:pt x="1430" y="554"/>
                  </a:lnTo>
                  <a:lnTo>
                    <a:pt x="1442" y="554"/>
                  </a:lnTo>
                  <a:lnTo>
                    <a:pt x="1454" y="554"/>
                  </a:lnTo>
                  <a:lnTo>
                    <a:pt x="1460" y="590"/>
                  </a:lnTo>
                  <a:lnTo>
                    <a:pt x="1472" y="590"/>
                  </a:lnTo>
                  <a:lnTo>
                    <a:pt x="1478" y="590"/>
                  </a:lnTo>
                  <a:lnTo>
                    <a:pt x="1490" y="590"/>
                  </a:lnTo>
                  <a:lnTo>
                    <a:pt x="1502" y="590"/>
                  </a:lnTo>
                  <a:lnTo>
                    <a:pt x="1508" y="590"/>
                  </a:lnTo>
                  <a:lnTo>
                    <a:pt x="1520" y="590"/>
                  </a:lnTo>
                  <a:lnTo>
                    <a:pt x="1532" y="590"/>
                  </a:lnTo>
                  <a:lnTo>
                    <a:pt x="1538" y="590"/>
                  </a:lnTo>
                  <a:lnTo>
                    <a:pt x="1550" y="590"/>
                  </a:lnTo>
                  <a:lnTo>
                    <a:pt x="1556" y="590"/>
                  </a:lnTo>
                  <a:lnTo>
                    <a:pt x="1568" y="590"/>
                  </a:lnTo>
                  <a:lnTo>
                    <a:pt x="1580" y="590"/>
                  </a:lnTo>
                  <a:lnTo>
                    <a:pt x="1586" y="590"/>
                  </a:lnTo>
                  <a:lnTo>
                    <a:pt x="1598" y="590"/>
                  </a:lnTo>
                  <a:lnTo>
                    <a:pt x="1610" y="590"/>
                  </a:lnTo>
                  <a:lnTo>
                    <a:pt x="1616" y="590"/>
                  </a:lnTo>
                  <a:lnTo>
                    <a:pt x="1628" y="590"/>
                  </a:lnTo>
                  <a:lnTo>
                    <a:pt x="1635" y="590"/>
                  </a:lnTo>
                  <a:lnTo>
                    <a:pt x="1647" y="590"/>
                  </a:lnTo>
                  <a:lnTo>
                    <a:pt x="1659" y="590"/>
                  </a:lnTo>
                  <a:lnTo>
                    <a:pt x="1665" y="590"/>
                  </a:lnTo>
                  <a:lnTo>
                    <a:pt x="1677" y="590"/>
                  </a:lnTo>
                  <a:lnTo>
                    <a:pt x="1683" y="602"/>
                  </a:lnTo>
                  <a:lnTo>
                    <a:pt x="1695" y="602"/>
                  </a:lnTo>
                  <a:lnTo>
                    <a:pt x="1707" y="602"/>
                  </a:lnTo>
                  <a:lnTo>
                    <a:pt x="1713" y="620"/>
                  </a:lnTo>
                  <a:lnTo>
                    <a:pt x="1725" y="620"/>
                  </a:lnTo>
                  <a:lnTo>
                    <a:pt x="1737" y="620"/>
                  </a:lnTo>
                  <a:lnTo>
                    <a:pt x="1743" y="620"/>
                  </a:lnTo>
                  <a:lnTo>
                    <a:pt x="1755" y="620"/>
                  </a:lnTo>
                  <a:lnTo>
                    <a:pt x="1761" y="620"/>
                  </a:lnTo>
                  <a:lnTo>
                    <a:pt x="1773" y="620"/>
                  </a:lnTo>
                  <a:lnTo>
                    <a:pt x="1785" y="620"/>
                  </a:lnTo>
                  <a:lnTo>
                    <a:pt x="1791" y="620"/>
                  </a:lnTo>
                  <a:lnTo>
                    <a:pt x="1803" y="620"/>
                  </a:lnTo>
                  <a:lnTo>
                    <a:pt x="1815" y="620"/>
                  </a:lnTo>
                  <a:lnTo>
                    <a:pt x="1821" y="620"/>
                  </a:lnTo>
                  <a:lnTo>
                    <a:pt x="1833" y="620"/>
                  </a:lnTo>
                  <a:lnTo>
                    <a:pt x="1839" y="620"/>
                  </a:lnTo>
                  <a:lnTo>
                    <a:pt x="1851" y="620"/>
                  </a:lnTo>
                  <a:lnTo>
                    <a:pt x="1863" y="632"/>
                  </a:lnTo>
                  <a:lnTo>
                    <a:pt x="1869" y="632"/>
                  </a:lnTo>
                  <a:lnTo>
                    <a:pt x="1881" y="632"/>
                  </a:lnTo>
                  <a:lnTo>
                    <a:pt x="1893" y="650"/>
                  </a:lnTo>
                  <a:lnTo>
                    <a:pt x="1899" y="650"/>
                  </a:lnTo>
                  <a:lnTo>
                    <a:pt x="1911" y="650"/>
                  </a:lnTo>
                  <a:lnTo>
                    <a:pt x="1917" y="650"/>
                  </a:lnTo>
                  <a:lnTo>
                    <a:pt x="1929" y="650"/>
                  </a:lnTo>
                  <a:lnTo>
                    <a:pt x="1941" y="650"/>
                  </a:lnTo>
                  <a:lnTo>
                    <a:pt x="1947" y="650"/>
                  </a:lnTo>
                  <a:lnTo>
                    <a:pt x="1959" y="650"/>
                  </a:lnTo>
                  <a:lnTo>
                    <a:pt x="1965" y="650"/>
                  </a:lnTo>
                  <a:lnTo>
                    <a:pt x="1977" y="650"/>
                  </a:lnTo>
                  <a:lnTo>
                    <a:pt x="1989" y="650"/>
                  </a:lnTo>
                  <a:lnTo>
                    <a:pt x="1995" y="650"/>
                  </a:lnTo>
                  <a:lnTo>
                    <a:pt x="2007" y="650"/>
                  </a:lnTo>
                  <a:lnTo>
                    <a:pt x="2019" y="650"/>
                  </a:lnTo>
                  <a:lnTo>
                    <a:pt x="2025" y="650"/>
                  </a:lnTo>
                  <a:lnTo>
                    <a:pt x="2037" y="650"/>
                  </a:lnTo>
                  <a:lnTo>
                    <a:pt x="2043" y="650"/>
                  </a:lnTo>
                  <a:lnTo>
                    <a:pt x="2055" y="650"/>
                  </a:lnTo>
                  <a:lnTo>
                    <a:pt x="2067" y="650"/>
                  </a:lnTo>
                  <a:lnTo>
                    <a:pt x="2073" y="650"/>
                  </a:lnTo>
                  <a:lnTo>
                    <a:pt x="2085" y="650"/>
                  </a:lnTo>
                  <a:lnTo>
                    <a:pt x="2097" y="650"/>
                  </a:lnTo>
                  <a:lnTo>
                    <a:pt x="2103" y="650"/>
                  </a:lnTo>
                  <a:lnTo>
                    <a:pt x="2115" y="650"/>
                  </a:lnTo>
                  <a:lnTo>
                    <a:pt x="2121" y="650"/>
                  </a:lnTo>
                  <a:lnTo>
                    <a:pt x="2133" y="650"/>
                  </a:lnTo>
                  <a:lnTo>
                    <a:pt x="2145" y="650"/>
                  </a:lnTo>
                  <a:lnTo>
                    <a:pt x="2151" y="650"/>
                  </a:lnTo>
                  <a:lnTo>
                    <a:pt x="2163" y="650"/>
                  </a:lnTo>
                  <a:lnTo>
                    <a:pt x="2169" y="650"/>
                  </a:lnTo>
                  <a:lnTo>
                    <a:pt x="2182" y="650"/>
                  </a:lnTo>
                  <a:lnTo>
                    <a:pt x="2194" y="650"/>
                  </a:lnTo>
                  <a:lnTo>
                    <a:pt x="2200" y="650"/>
                  </a:lnTo>
                  <a:lnTo>
                    <a:pt x="2212" y="650"/>
                  </a:lnTo>
                  <a:lnTo>
                    <a:pt x="2224" y="650"/>
                  </a:lnTo>
                  <a:lnTo>
                    <a:pt x="2230" y="650"/>
                  </a:lnTo>
                  <a:lnTo>
                    <a:pt x="2242" y="650"/>
                  </a:lnTo>
                  <a:lnTo>
                    <a:pt x="2248" y="650"/>
                  </a:lnTo>
                  <a:lnTo>
                    <a:pt x="2260" y="650"/>
                  </a:lnTo>
                  <a:lnTo>
                    <a:pt x="2272" y="650"/>
                  </a:lnTo>
                  <a:lnTo>
                    <a:pt x="2278" y="650"/>
                  </a:lnTo>
                  <a:lnTo>
                    <a:pt x="2290" y="650"/>
                  </a:lnTo>
                  <a:lnTo>
                    <a:pt x="2302" y="662"/>
                  </a:lnTo>
                  <a:lnTo>
                    <a:pt x="2308" y="662"/>
                  </a:lnTo>
                  <a:lnTo>
                    <a:pt x="2320" y="662"/>
                  </a:lnTo>
                  <a:lnTo>
                    <a:pt x="2326" y="662"/>
                  </a:lnTo>
                  <a:lnTo>
                    <a:pt x="2338" y="662"/>
                  </a:lnTo>
                  <a:lnTo>
                    <a:pt x="2350" y="662"/>
                  </a:lnTo>
                  <a:lnTo>
                    <a:pt x="2356" y="662"/>
                  </a:lnTo>
                  <a:lnTo>
                    <a:pt x="2368" y="662"/>
                  </a:lnTo>
                  <a:lnTo>
                    <a:pt x="2380" y="662"/>
                  </a:lnTo>
                  <a:lnTo>
                    <a:pt x="2386" y="662"/>
                  </a:lnTo>
                  <a:lnTo>
                    <a:pt x="2398" y="662"/>
                  </a:lnTo>
                  <a:lnTo>
                    <a:pt x="2404" y="662"/>
                  </a:lnTo>
                  <a:lnTo>
                    <a:pt x="2416" y="662"/>
                  </a:lnTo>
                  <a:lnTo>
                    <a:pt x="2428" y="662"/>
                  </a:lnTo>
                  <a:lnTo>
                    <a:pt x="2434" y="662"/>
                  </a:lnTo>
                  <a:lnTo>
                    <a:pt x="2446" y="662"/>
                  </a:lnTo>
                  <a:lnTo>
                    <a:pt x="2452" y="662"/>
                  </a:lnTo>
                  <a:lnTo>
                    <a:pt x="2464" y="662"/>
                  </a:lnTo>
                  <a:lnTo>
                    <a:pt x="2476" y="662"/>
                  </a:lnTo>
                  <a:lnTo>
                    <a:pt x="2482" y="662"/>
                  </a:lnTo>
                  <a:lnTo>
                    <a:pt x="2494" y="662"/>
                  </a:lnTo>
                  <a:lnTo>
                    <a:pt x="2506" y="662"/>
                  </a:lnTo>
                  <a:lnTo>
                    <a:pt x="2512" y="662"/>
                  </a:lnTo>
                  <a:lnTo>
                    <a:pt x="2524" y="662"/>
                  </a:lnTo>
                  <a:lnTo>
                    <a:pt x="2530" y="662"/>
                  </a:lnTo>
                  <a:lnTo>
                    <a:pt x="2542" y="662"/>
                  </a:lnTo>
                  <a:lnTo>
                    <a:pt x="2554" y="662"/>
                  </a:lnTo>
                  <a:lnTo>
                    <a:pt x="2560" y="662"/>
                  </a:lnTo>
                  <a:lnTo>
                    <a:pt x="2572" y="662"/>
                  </a:lnTo>
                  <a:lnTo>
                    <a:pt x="2584" y="662"/>
                  </a:lnTo>
                  <a:lnTo>
                    <a:pt x="2590" y="662"/>
                  </a:lnTo>
                  <a:lnTo>
                    <a:pt x="2602" y="662"/>
                  </a:lnTo>
                  <a:lnTo>
                    <a:pt x="2608" y="662"/>
                  </a:lnTo>
                  <a:lnTo>
                    <a:pt x="2620" y="662"/>
                  </a:lnTo>
                  <a:lnTo>
                    <a:pt x="2632" y="590"/>
                  </a:lnTo>
                  <a:lnTo>
                    <a:pt x="2638" y="590"/>
                  </a:lnTo>
                  <a:lnTo>
                    <a:pt x="2650" y="475"/>
                  </a:lnTo>
                  <a:lnTo>
                    <a:pt x="2662" y="367"/>
                  </a:lnTo>
                  <a:lnTo>
                    <a:pt x="2668" y="367"/>
                  </a:lnTo>
                  <a:lnTo>
                    <a:pt x="2680" y="295"/>
                  </a:lnTo>
                  <a:lnTo>
                    <a:pt x="2686" y="295"/>
                  </a:lnTo>
                  <a:lnTo>
                    <a:pt x="2698" y="217"/>
                  </a:lnTo>
                  <a:lnTo>
                    <a:pt x="2710" y="144"/>
                  </a:lnTo>
                  <a:lnTo>
                    <a:pt x="2716" y="144"/>
                  </a:lnTo>
                  <a:lnTo>
                    <a:pt x="2729" y="108"/>
                  </a:lnTo>
                  <a:lnTo>
                    <a:pt x="2735" y="72"/>
                  </a:lnTo>
                  <a:lnTo>
                    <a:pt x="2747" y="36"/>
                  </a:lnTo>
                  <a:lnTo>
                    <a:pt x="2759" y="36"/>
                  </a:lnTo>
                  <a:lnTo>
                    <a:pt x="2765" y="0"/>
                  </a:lnTo>
                  <a:lnTo>
                    <a:pt x="2777" y="0"/>
                  </a:lnTo>
                  <a:lnTo>
                    <a:pt x="2789" y="0"/>
                  </a:lnTo>
                  <a:lnTo>
                    <a:pt x="2795" y="0"/>
                  </a:lnTo>
                  <a:lnTo>
                    <a:pt x="2807" y="0"/>
                  </a:lnTo>
                  <a:lnTo>
                    <a:pt x="2813" y="0"/>
                  </a:lnTo>
                  <a:lnTo>
                    <a:pt x="2825" y="0"/>
                  </a:lnTo>
                  <a:lnTo>
                    <a:pt x="2837" y="0"/>
                  </a:lnTo>
                  <a:lnTo>
                    <a:pt x="2843" y="0"/>
                  </a:lnTo>
                  <a:lnTo>
                    <a:pt x="2855" y="36"/>
                  </a:lnTo>
                  <a:lnTo>
                    <a:pt x="2867" y="36"/>
                  </a:lnTo>
                  <a:lnTo>
                    <a:pt x="2873" y="36"/>
                  </a:lnTo>
                  <a:lnTo>
                    <a:pt x="2885" y="72"/>
                  </a:lnTo>
                  <a:lnTo>
                    <a:pt x="2891" y="108"/>
                  </a:lnTo>
                </a:path>
              </a:pathLst>
            </a:custGeom>
            <a:noFill/>
            <a:ln w="28575" cap="rnd">
              <a:solidFill>
                <a:srgbClr val="ADB9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Freeform 10"/>
            <p:cNvSpPr>
              <a:spLocks/>
            </p:cNvSpPr>
            <p:nvPr/>
          </p:nvSpPr>
          <p:spPr bwMode="auto">
            <a:xfrm>
              <a:off x="-1187" y="2138"/>
              <a:ext cx="2891" cy="626"/>
            </a:xfrm>
            <a:custGeom>
              <a:avLst/>
              <a:gdLst>
                <a:gd name="T0" fmla="*/ 42 w 2891"/>
                <a:gd name="T1" fmla="*/ 72 h 626"/>
                <a:gd name="T2" fmla="*/ 90 w 2891"/>
                <a:gd name="T3" fmla="*/ 0 h 626"/>
                <a:gd name="T4" fmla="*/ 138 w 2891"/>
                <a:gd name="T5" fmla="*/ 36 h 626"/>
                <a:gd name="T6" fmla="*/ 186 w 2891"/>
                <a:gd name="T7" fmla="*/ 36 h 626"/>
                <a:gd name="T8" fmla="*/ 234 w 2891"/>
                <a:gd name="T9" fmla="*/ 259 h 626"/>
                <a:gd name="T10" fmla="*/ 282 w 2891"/>
                <a:gd name="T11" fmla="*/ 331 h 626"/>
                <a:gd name="T12" fmla="*/ 330 w 2891"/>
                <a:gd name="T13" fmla="*/ 403 h 626"/>
                <a:gd name="T14" fmla="*/ 378 w 2891"/>
                <a:gd name="T15" fmla="*/ 464 h 626"/>
                <a:gd name="T16" fmla="*/ 426 w 2891"/>
                <a:gd name="T17" fmla="*/ 464 h 626"/>
                <a:gd name="T18" fmla="*/ 480 w 2891"/>
                <a:gd name="T19" fmla="*/ 464 h 626"/>
                <a:gd name="T20" fmla="*/ 528 w 2891"/>
                <a:gd name="T21" fmla="*/ 445 h 626"/>
                <a:gd name="T22" fmla="*/ 577 w 2891"/>
                <a:gd name="T23" fmla="*/ 403 h 626"/>
                <a:gd name="T24" fmla="*/ 625 w 2891"/>
                <a:gd name="T25" fmla="*/ 403 h 626"/>
                <a:gd name="T26" fmla="*/ 673 w 2891"/>
                <a:gd name="T27" fmla="*/ 403 h 626"/>
                <a:gd name="T28" fmla="*/ 721 w 2891"/>
                <a:gd name="T29" fmla="*/ 331 h 626"/>
                <a:gd name="T30" fmla="*/ 769 w 2891"/>
                <a:gd name="T31" fmla="*/ 295 h 626"/>
                <a:gd name="T32" fmla="*/ 817 w 2891"/>
                <a:gd name="T33" fmla="*/ 223 h 626"/>
                <a:gd name="T34" fmla="*/ 865 w 2891"/>
                <a:gd name="T35" fmla="*/ 145 h 626"/>
                <a:gd name="T36" fmla="*/ 913 w 2891"/>
                <a:gd name="T37" fmla="*/ 109 h 626"/>
                <a:gd name="T38" fmla="*/ 967 w 2891"/>
                <a:gd name="T39" fmla="*/ 109 h 626"/>
                <a:gd name="T40" fmla="*/ 1015 w 2891"/>
                <a:gd name="T41" fmla="*/ 109 h 626"/>
                <a:gd name="T42" fmla="*/ 1063 w 2891"/>
                <a:gd name="T43" fmla="*/ 445 h 626"/>
                <a:gd name="T44" fmla="*/ 1112 w 2891"/>
                <a:gd name="T45" fmla="*/ 464 h 626"/>
                <a:gd name="T46" fmla="*/ 1160 w 2891"/>
                <a:gd name="T47" fmla="*/ 464 h 626"/>
                <a:gd name="T48" fmla="*/ 1208 w 2891"/>
                <a:gd name="T49" fmla="*/ 464 h 626"/>
                <a:gd name="T50" fmla="*/ 1256 w 2891"/>
                <a:gd name="T51" fmla="*/ 464 h 626"/>
                <a:gd name="T52" fmla="*/ 1304 w 2891"/>
                <a:gd name="T53" fmla="*/ 464 h 626"/>
                <a:gd name="T54" fmla="*/ 1352 w 2891"/>
                <a:gd name="T55" fmla="*/ 500 h 626"/>
                <a:gd name="T56" fmla="*/ 1400 w 2891"/>
                <a:gd name="T57" fmla="*/ 500 h 626"/>
                <a:gd name="T58" fmla="*/ 1454 w 2891"/>
                <a:gd name="T59" fmla="*/ 500 h 626"/>
                <a:gd name="T60" fmla="*/ 1502 w 2891"/>
                <a:gd name="T61" fmla="*/ 500 h 626"/>
                <a:gd name="T62" fmla="*/ 1550 w 2891"/>
                <a:gd name="T63" fmla="*/ 500 h 626"/>
                <a:gd name="T64" fmla="*/ 1598 w 2891"/>
                <a:gd name="T65" fmla="*/ 500 h 626"/>
                <a:gd name="T66" fmla="*/ 1647 w 2891"/>
                <a:gd name="T67" fmla="*/ 500 h 626"/>
                <a:gd name="T68" fmla="*/ 1695 w 2891"/>
                <a:gd name="T69" fmla="*/ 500 h 626"/>
                <a:gd name="T70" fmla="*/ 1743 w 2891"/>
                <a:gd name="T71" fmla="*/ 554 h 626"/>
                <a:gd name="T72" fmla="*/ 1791 w 2891"/>
                <a:gd name="T73" fmla="*/ 626 h 626"/>
                <a:gd name="T74" fmla="*/ 1839 w 2891"/>
                <a:gd name="T75" fmla="*/ 626 h 626"/>
                <a:gd name="T76" fmla="*/ 1893 w 2891"/>
                <a:gd name="T77" fmla="*/ 626 h 626"/>
                <a:gd name="T78" fmla="*/ 1941 w 2891"/>
                <a:gd name="T79" fmla="*/ 626 h 626"/>
                <a:gd name="T80" fmla="*/ 1989 w 2891"/>
                <a:gd name="T81" fmla="*/ 626 h 626"/>
                <a:gd name="T82" fmla="*/ 2037 w 2891"/>
                <a:gd name="T83" fmla="*/ 626 h 626"/>
                <a:gd name="T84" fmla="*/ 2085 w 2891"/>
                <a:gd name="T85" fmla="*/ 626 h 626"/>
                <a:gd name="T86" fmla="*/ 2133 w 2891"/>
                <a:gd name="T87" fmla="*/ 626 h 626"/>
                <a:gd name="T88" fmla="*/ 2182 w 2891"/>
                <a:gd name="T89" fmla="*/ 626 h 626"/>
                <a:gd name="T90" fmla="*/ 2230 w 2891"/>
                <a:gd name="T91" fmla="*/ 626 h 626"/>
                <a:gd name="T92" fmla="*/ 2278 w 2891"/>
                <a:gd name="T93" fmla="*/ 626 h 626"/>
                <a:gd name="T94" fmla="*/ 2326 w 2891"/>
                <a:gd name="T95" fmla="*/ 626 h 626"/>
                <a:gd name="T96" fmla="*/ 2380 w 2891"/>
                <a:gd name="T97" fmla="*/ 626 h 626"/>
                <a:gd name="T98" fmla="*/ 2428 w 2891"/>
                <a:gd name="T99" fmla="*/ 626 h 626"/>
                <a:gd name="T100" fmla="*/ 2476 w 2891"/>
                <a:gd name="T101" fmla="*/ 626 h 626"/>
                <a:gd name="T102" fmla="*/ 2524 w 2891"/>
                <a:gd name="T103" fmla="*/ 626 h 626"/>
                <a:gd name="T104" fmla="*/ 2572 w 2891"/>
                <a:gd name="T105" fmla="*/ 626 h 626"/>
                <a:gd name="T106" fmla="*/ 2620 w 2891"/>
                <a:gd name="T107" fmla="*/ 554 h 626"/>
                <a:gd name="T108" fmla="*/ 2668 w 2891"/>
                <a:gd name="T109" fmla="*/ 445 h 626"/>
                <a:gd name="T110" fmla="*/ 2716 w 2891"/>
                <a:gd name="T111" fmla="*/ 295 h 626"/>
                <a:gd name="T112" fmla="*/ 2765 w 2891"/>
                <a:gd name="T113" fmla="*/ 259 h 626"/>
                <a:gd name="T114" fmla="*/ 2813 w 2891"/>
                <a:gd name="T115" fmla="*/ 259 h 626"/>
                <a:gd name="T116" fmla="*/ 2867 w 2891"/>
                <a:gd name="T117" fmla="*/ 33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1" h="626">
                  <a:moveTo>
                    <a:pt x="0" y="259"/>
                  </a:moveTo>
                  <a:lnTo>
                    <a:pt x="12" y="187"/>
                  </a:lnTo>
                  <a:lnTo>
                    <a:pt x="18" y="72"/>
                  </a:lnTo>
                  <a:lnTo>
                    <a:pt x="30" y="72"/>
                  </a:lnTo>
                  <a:lnTo>
                    <a:pt x="42" y="72"/>
                  </a:lnTo>
                  <a:lnTo>
                    <a:pt x="48" y="0"/>
                  </a:lnTo>
                  <a:lnTo>
                    <a:pt x="60" y="0"/>
                  </a:lnTo>
                  <a:lnTo>
                    <a:pt x="66" y="0"/>
                  </a:lnTo>
                  <a:lnTo>
                    <a:pt x="78" y="0"/>
                  </a:lnTo>
                  <a:lnTo>
                    <a:pt x="90" y="0"/>
                  </a:lnTo>
                  <a:lnTo>
                    <a:pt x="96" y="0"/>
                  </a:lnTo>
                  <a:lnTo>
                    <a:pt x="108" y="0"/>
                  </a:lnTo>
                  <a:lnTo>
                    <a:pt x="120" y="0"/>
                  </a:lnTo>
                  <a:lnTo>
                    <a:pt x="126" y="0"/>
                  </a:lnTo>
                  <a:lnTo>
                    <a:pt x="138" y="36"/>
                  </a:lnTo>
                  <a:lnTo>
                    <a:pt x="144" y="36"/>
                  </a:lnTo>
                  <a:lnTo>
                    <a:pt x="156" y="36"/>
                  </a:lnTo>
                  <a:lnTo>
                    <a:pt x="168" y="36"/>
                  </a:lnTo>
                  <a:lnTo>
                    <a:pt x="174" y="36"/>
                  </a:lnTo>
                  <a:lnTo>
                    <a:pt x="186" y="36"/>
                  </a:lnTo>
                  <a:lnTo>
                    <a:pt x="198" y="187"/>
                  </a:lnTo>
                  <a:lnTo>
                    <a:pt x="204" y="187"/>
                  </a:lnTo>
                  <a:lnTo>
                    <a:pt x="216" y="187"/>
                  </a:lnTo>
                  <a:lnTo>
                    <a:pt x="222" y="259"/>
                  </a:lnTo>
                  <a:lnTo>
                    <a:pt x="234" y="259"/>
                  </a:lnTo>
                  <a:lnTo>
                    <a:pt x="246" y="259"/>
                  </a:lnTo>
                  <a:lnTo>
                    <a:pt x="252" y="259"/>
                  </a:lnTo>
                  <a:lnTo>
                    <a:pt x="264" y="259"/>
                  </a:lnTo>
                  <a:lnTo>
                    <a:pt x="276" y="331"/>
                  </a:lnTo>
                  <a:lnTo>
                    <a:pt x="282" y="331"/>
                  </a:lnTo>
                  <a:lnTo>
                    <a:pt x="294" y="403"/>
                  </a:lnTo>
                  <a:lnTo>
                    <a:pt x="300" y="403"/>
                  </a:lnTo>
                  <a:lnTo>
                    <a:pt x="312" y="403"/>
                  </a:lnTo>
                  <a:lnTo>
                    <a:pt x="324" y="403"/>
                  </a:lnTo>
                  <a:lnTo>
                    <a:pt x="330" y="403"/>
                  </a:lnTo>
                  <a:lnTo>
                    <a:pt x="342" y="403"/>
                  </a:lnTo>
                  <a:lnTo>
                    <a:pt x="348" y="403"/>
                  </a:lnTo>
                  <a:lnTo>
                    <a:pt x="360" y="403"/>
                  </a:lnTo>
                  <a:lnTo>
                    <a:pt x="372" y="464"/>
                  </a:lnTo>
                  <a:lnTo>
                    <a:pt x="378" y="464"/>
                  </a:lnTo>
                  <a:lnTo>
                    <a:pt x="390" y="464"/>
                  </a:lnTo>
                  <a:lnTo>
                    <a:pt x="402" y="464"/>
                  </a:lnTo>
                  <a:lnTo>
                    <a:pt x="408" y="464"/>
                  </a:lnTo>
                  <a:lnTo>
                    <a:pt x="420" y="464"/>
                  </a:lnTo>
                  <a:lnTo>
                    <a:pt x="426" y="464"/>
                  </a:lnTo>
                  <a:lnTo>
                    <a:pt x="438" y="464"/>
                  </a:lnTo>
                  <a:lnTo>
                    <a:pt x="450" y="464"/>
                  </a:lnTo>
                  <a:lnTo>
                    <a:pt x="456" y="464"/>
                  </a:lnTo>
                  <a:lnTo>
                    <a:pt x="468" y="464"/>
                  </a:lnTo>
                  <a:lnTo>
                    <a:pt x="480" y="464"/>
                  </a:lnTo>
                  <a:lnTo>
                    <a:pt x="486" y="464"/>
                  </a:lnTo>
                  <a:lnTo>
                    <a:pt x="498" y="464"/>
                  </a:lnTo>
                  <a:lnTo>
                    <a:pt x="504" y="464"/>
                  </a:lnTo>
                  <a:lnTo>
                    <a:pt x="516" y="445"/>
                  </a:lnTo>
                  <a:lnTo>
                    <a:pt x="528" y="445"/>
                  </a:lnTo>
                  <a:lnTo>
                    <a:pt x="534" y="445"/>
                  </a:lnTo>
                  <a:lnTo>
                    <a:pt x="547" y="403"/>
                  </a:lnTo>
                  <a:lnTo>
                    <a:pt x="553" y="403"/>
                  </a:lnTo>
                  <a:lnTo>
                    <a:pt x="565" y="403"/>
                  </a:lnTo>
                  <a:lnTo>
                    <a:pt x="577" y="403"/>
                  </a:lnTo>
                  <a:lnTo>
                    <a:pt x="583" y="403"/>
                  </a:lnTo>
                  <a:lnTo>
                    <a:pt x="595" y="403"/>
                  </a:lnTo>
                  <a:lnTo>
                    <a:pt x="607" y="403"/>
                  </a:lnTo>
                  <a:lnTo>
                    <a:pt x="613" y="403"/>
                  </a:lnTo>
                  <a:lnTo>
                    <a:pt x="625" y="403"/>
                  </a:lnTo>
                  <a:lnTo>
                    <a:pt x="631" y="403"/>
                  </a:lnTo>
                  <a:lnTo>
                    <a:pt x="643" y="403"/>
                  </a:lnTo>
                  <a:lnTo>
                    <a:pt x="655" y="403"/>
                  </a:lnTo>
                  <a:lnTo>
                    <a:pt x="661" y="403"/>
                  </a:lnTo>
                  <a:lnTo>
                    <a:pt x="673" y="403"/>
                  </a:lnTo>
                  <a:lnTo>
                    <a:pt x="685" y="403"/>
                  </a:lnTo>
                  <a:lnTo>
                    <a:pt x="691" y="367"/>
                  </a:lnTo>
                  <a:lnTo>
                    <a:pt x="703" y="367"/>
                  </a:lnTo>
                  <a:lnTo>
                    <a:pt x="709" y="367"/>
                  </a:lnTo>
                  <a:lnTo>
                    <a:pt x="721" y="331"/>
                  </a:lnTo>
                  <a:lnTo>
                    <a:pt x="733" y="331"/>
                  </a:lnTo>
                  <a:lnTo>
                    <a:pt x="739" y="331"/>
                  </a:lnTo>
                  <a:lnTo>
                    <a:pt x="751" y="295"/>
                  </a:lnTo>
                  <a:lnTo>
                    <a:pt x="763" y="295"/>
                  </a:lnTo>
                  <a:lnTo>
                    <a:pt x="769" y="295"/>
                  </a:lnTo>
                  <a:lnTo>
                    <a:pt x="781" y="259"/>
                  </a:lnTo>
                  <a:lnTo>
                    <a:pt x="787" y="259"/>
                  </a:lnTo>
                  <a:lnTo>
                    <a:pt x="799" y="259"/>
                  </a:lnTo>
                  <a:lnTo>
                    <a:pt x="811" y="223"/>
                  </a:lnTo>
                  <a:lnTo>
                    <a:pt x="817" y="223"/>
                  </a:lnTo>
                  <a:lnTo>
                    <a:pt x="829" y="223"/>
                  </a:lnTo>
                  <a:lnTo>
                    <a:pt x="835" y="187"/>
                  </a:lnTo>
                  <a:lnTo>
                    <a:pt x="847" y="187"/>
                  </a:lnTo>
                  <a:lnTo>
                    <a:pt x="859" y="187"/>
                  </a:lnTo>
                  <a:lnTo>
                    <a:pt x="865" y="145"/>
                  </a:lnTo>
                  <a:lnTo>
                    <a:pt x="877" y="145"/>
                  </a:lnTo>
                  <a:lnTo>
                    <a:pt x="889" y="145"/>
                  </a:lnTo>
                  <a:lnTo>
                    <a:pt x="895" y="109"/>
                  </a:lnTo>
                  <a:lnTo>
                    <a:pt x="907" y="109"/>
                  </a:lnTo>
                  <a:lnTo>
                    <a:pt x="913" y="109"/>
                  </a:lnTo>
                  <a:lnTo>
                    <a:pt x="925" y="109"/>
                  </a:lnTo>
                  <a:lnTo>
                    <a:pt x="937" y="109"/>
                  </a:lnTo>
                  <a:lnTo>
                    <a:pt x="943" y="109"/>
                  </a:lnTo>
                  <a:lnTo>
                    <a:pt x="955" y="109"/>
                  </a:lnTo>
                  <a:lnTo>
                    <a:pt x="967" y="109"/>
                  </a:lnTo>
                  <a:lnTo>
                    <a:pt x="973" y="109"/>
                  </a:lnTo>
                  <a:lnTo>
                    <a:pt x="985" y="109"/>
                  </a:lnTo>
                  <a:lnTo>
                    <a:pt x="991" y="109"/>
                  </a:lnTo>
                  <a:lnTo>
                    <a:pt x="1003" y="109"/>
                  </a:lnTo>
                  <a:lnTo>
                    <a:pt x="1015" y="109"/>
                  </a:lnTo>
                  <a:lnTo>
                    <a:pt x="1021" y="145"/>
                  </a:lnTo>
                  <a:lnTo>
                    <a:pt x="1033" y="367"/>
                  </a:lnTo>
                  <a:lnTo>
                    <a:pt x="1045" y="445"/>
                  </a:lnTo>
                  <a:lnTo>
                    <a:pt x="1051" y="445"/>
                  </a:lnTo>
                  <a:lnTo>
                    <a:pt x="1063" y="445"/>
                  </a:lnTo>
                  <a:lnTo>
                    <a:pt x="1069" y="464"/>
                  </a:lnTo>
                  <a:lnTo>
                    <a:pt x="1081" y="464"/>
                  </a:lnTo>
                  <a:lnTo>
                    <a:pt x="1094" y="464"/>
                  </a:lnTo>
                  <a:lnTo>
                    <a:pt x="1100" y="464"/>
                  </a:lnTo>
                  <a:lnTo>
                    <a:pt x="1112" y="464"/>
                  </a:lnTo>
                  <a:lnTo>
                    <a:pt x="1118" y="464"/>
                  </a:lnTo>
                  <a:lnTo>
                    <a:pt x="1130" y="464"/>
                  </a:lnTo>
                  <a:lnTo>
                    <a:pt x="1142" y="464"/>
                  </a:lnTo>
                  <a:lnTo>
                    <a:pt x="1148" y="464"/>
                  </a:lnTo>
                  <a:lnTo>
                    <a:pt x="1160" y="464"/>
                  </a:lnTo>
                  <a:lnTo>
                    <a:pt x="1172" y="464"/>
                  </a:lnTo>
                  <a:lnTo>
                    <a:pt x="1178" y="464"/>
                  </a:lnTo>
                  <a:lnTo>
                    <a:pt x="1190" y="464"/>
                  </a:lnTo>
                  <a:lnTo>
                    <a:pt x="1196" y="464"/>
                  </a:lnTo>
                  <a:lnTo>
                    <a:pt x="1208" y="464"/>
                  </a:lnTo>
                  <a:lnTo>
                    <a:pt x="1220" y="464"/>
                  </a:lnTo>
                  <a:lnTo>
                    <a:pt x="1226" y="464"/>
                  </a:lnTo>
                  <a:lnTo>
                    <a:pt x="1238" y="464"/>
                  </a:lnTo>
                  <a:lnTo>
                    <a:pt x="1250" y="464"/>
                  </a:lnTo>
                  <a:lnTo>
                    <a:pt x="1256" y="464"/>
                  </a:lnTo>
                  <a:lnTo>
                    <a:pt x="1268" y="464"/>
                  </a:lnTo>
                  <a:lnTo>
                    <a:pt x="1274" y="464"/>
                  </a:lnTo>
                  <a:lnTo>
                    <a:pt x="1286" y="464"/>
                  </a:lnTo>
                  <a:lnTo>
                    <a:pt x="1298" y="464"/>
                  </a:lnTo>
                  <a:lnTo>
                    <a:pt x="1304" y="464"/>
                  </a:lnTo>
                  <a:lnTo>
                    <a:pt x="1316" y="464"/>
                  </a:lnTo>
                  <a:lnTo>
                    <a:pt x="1328" y="464"/>
                  </a:lnTo>
                  <a:lnTo>
                    <a:pt x="1334" y="464"/>
                  </a:lnTo>
                  <a:lnTo>
                    <a:pt x="1346" y="464"/>
                  </a:lnTo>
                  <a:lnTo>
                    <a:pt x="1352" y="500"/>
                  </a:lnTo>
                  <a:lnTo>
                    <a:pt x="1364" y="500"/>
                  </a:lnTo>
                  <a:lnTo>
                    <a:pt x="1376" y="500"/>
                  </a:lnTo>
                  <a:lnTo>
                    <a:pt x="1382" y="500"/>
                  </a:lnTo>
                  <a:lnTo>
                    <a:pt x="1394" y="500"/>
                  </a:lnTo>
                  <a:lnTo>
                    <a:pt x="1400" y="500"/>
                  </a:lnTo>
                  <a:lnTo>
                    <a:pt x="1412" y="500"/>
                  </a:lnTo>
                  <a:lnTo>
                    <a:pt x="1424" y="500"/>
                  </a:lnTo>
                  <a:lnTo>
                    <a:pt x="1430" y="500"/>
                  </a:lnTo>
                  <a:lnTo>
                    <a:pt x="1442" y="500"/>
                  </a:lnTo>
                  <a:lnTo>
                    <a:pt x="1454" y="500"/>
                  </a:lnTo>
                  <a:lnTo>
                    <a:pt x="1460" y="500"/>
                  </a:lnTo>
                  <a:lnTo>
                    <a:pt x="1472" y="500"/>
                  </a:lnTo>
                  <a:lnTo>
                    <a:pt x="1478" y="500"/>
                  </a:lnTo>
                  <a:lnTo>
                    <a:pt x="1490" y="500"/>
                  </a:lnTo>
                  <a:lnTo>
                    <a:pt x="1502" y="500"/>
                  </a:lnTo>
                  <a:lnTo>
                    <a:pt x="1508" y="500"/>
                  </a:lnTo>
                  <a:lnTo>
                    <a:pt x="1520" y="500"/>
                  </a:lnTo>
                  <a:lnTo>
                    <a:pt x="1532" y="500"/>
                  </a:lnTo>
                  <a:lnTo>
                    <a:pt x="1538" y="500"/>
                  </a:lnTo>
                  <a:lnTo>
                    <a:pt x="1550" y="500"/>
                  </a:lnTo>
                  <a:lnTo>
                    <a:pt x="1556" y="500"/>
                  </a:lnTo>
                  <a:lnTo>
                    <a:pt x="1568" y="500"/>
                  </a:lnTo>
                  <a:lnTo>
                    <a:pt x="1580" y="500"/>
                  </a:lnTo>
                  <a:lnTo>
                    <a:pt x="1586" y="500"/>
                  </a:lnTo>
                  <a:lnTo>
                    <a:pt x="1598" y="500"/>
                  </a:lnTo>
                  <a:lnTo>
                    <a:pt x="1610" y="500"/>
                  </a:lnTo>
                  <a:lnTo>
                    <a:pt x="1616" y="500"/>
                  </a:lnTo>
                  <a:lnTo>
                    <a:pt x="1628" y="500"/>
                  </a:lnTo>
                  <a:lnTo>
                    <a:pt x="1635" y="500"/>
                  </a:lnTo>
                  <a:lnTo>
                    <a:pt x="1647" y="500"/>
                  </a:lnTo>
                  <a:lnTo>
                    <a:pt x="1659" y="500"/>
                  </a:lnTo>
                  <a:lnTo>
                    <a:pt x="1665" y="500"/>
                  </a:lnTo>
                  <a:lnTo>
                    <a:pt x="1677" y="500"/>
                  </a:lnTo>
                  <a:lnTo>
                    <a:pt x="1683" y="500"/>
                  </a:lnTo>
                  <a:lnTo>
                    <a:pt x="1695" y="500"/>
                  </a:lnTo>
                  <a:lnTo>
                    <a:pt x="1707" y="500"/>
                  </a:lnTo>
                  <a:lnTo>
                    <a:pt x="1713" y="500"/>
                  </a:lnTo>
                  <a:lnTo>
                    <a:pt x="1725" y="500"/>
                  </a:lnTo>
                  <a:lnTo>
                    <a:pt x="1737" y="500"/>
                  </a:lnTo>
                  <a:lnTo>
                    <a:pt x="1743" y="554"/>
                  </a:lnTo>
                  <a:lnTo>
                    <a:pt x="1755" y="626"/>
                  </a:lnTo>
                  <a:lnTo>
                    <a:pt x="1761" y="626"/>
                  </a:lnTo>
                  <a:lnTo>
                    <a:pt x="1773" y="626"/>
                  </a:lnTo>
                  <a:lnTo>
                    <a:pt x="1785" y="626"/>
                  </a:lnTo>
                  <a:lnTo>
                    <a:pt x="1791" y="626"/>
                  </a:lnTo>
                  <a:lnTo>
                    <a:pt x="1803" y="626"/>
                  </a:lnTo>
                  <a:lnTo>
                    <a:pt x="1815" y="626"/>
                  </a:lnTo>
                  <a:lnTo>
                    <a:pt x="1821" y="626"/>
                  </a:lnTo>
                  <a:lnTo>
                    <a:pt x="1833" y="626"/>
                  </a:lnTo>
                  <a:lnTo>
                    <a:pt x="1839" y="626"/>
                  </a:lnTo>
                  <a:lnTo>
                    <a:pt x="1851" y="626"/>
                  </a:lnTo>
                  <a:lnTo>
                    <a:pt x="1863" y="626"/>
                  </a:lnTo>
                  <a:lnTo>
                    <a:pt x="1869" y="626"/>
                  </a:lnTo>
                  <a:lnTo>
                    <a:pt x="1881" y="626"/>
                  </a:lnTo>
                  <a:lnTo>
                    <a:pt x="1893" y="626"/>
                  </a:lnTo>
                  <a:lnTo>
                    <a:pt x="1899" y="626"/>
                  </a:lnTo>
                  <a:lnTo>
                    <a:pt x="1911" y="626"/>
                  </a:lnTo>
                  <a:lnTo>
                    <a:pt x="1917" y="626"/>
                  </a:lnTo>
                  <a:lnTo>
                    <a:pt x="1929" y="626"/>
                  </a:lnTo>
                  <a:lnTo>
                    <a:pt x="1941" y="626"/>
                  </a:lnTo>
                  <a:lnTo>
                    <a:pt x="1947" y="626"/>
                  </a:lnTo>
                  <a:lnTo>
                    <a:pt x="1959" y="626"/>
                  </a:lnTo>
                  <a:lnTo>
                    <a:pt x="1965" y="626"/>
                  </a:lnTo>
                  <a:lnTo>
                    <a:pt x="1977" y="626"/>
                  </a:lnTo>
                  <a:lnTo>
                    <a:pt x="1989" y="626"/>
                  </a:lnTo>
                  <a:lnTo>
                    <a:pt x="1995" y="626"/>
                  </a:lnTo>
                  <a:lnTo>
                    <a:pt x="2007" y="626"/>
                  </a:lnTo>
                  <a:lnTo>
                    <a:pt x="2019" y="626"/>
                  </a:lnTo>
                  <a:lnTo>
                    <a:pt x="2025" y="626"/>
                  </a:lnTo>
                  <a:lnTo>
                    <a:pt x="2037" y="626"/>
                  </a:lnTo>
                  <a:lnTo>
                    <a:pt x="2043" y="626"/>
                  </a:lnTo>
                  <a:lnTo>
                    <a:pt x="2055" y="626"/>
                  </a:lnTo>
                  <a:lnTo>
                    <a:pt x="2067" y="626"/>
                  </a:lnTo>
                  <a:lnTo>
                    <a:pt x="2073" y="626"/>
                  </a:lnTo>
                  <a:lnTo>
                    <a:pt x="2085" y="626"/>
                  </a:lnTo>
                  <a:lnTo>
                    <a:pt x="2097" y="626"/>
                  </a:lnTo>
                  <a:lnTo>
                    <a:pt x="2103" y="626"/>
                  </a:lnTo>
                  <a:lnTo>
                    <a:pt x="2115" y="626"/>
                  </a:lnTo>
                  <a:lnTo>
                    <a:pt x="2121" y="626"/>
                  </a:lnTo>
                  <a:lnTo>
                    <a:pt x="2133" y="626"/>
                  </a:lnTo>
                  <a:lnTo>
                    <a:pt x="2145" y="626"/>
                  </a:lnTo>
                  <a:lnTo>
                    <a:pt x="2151" y="626"/>
                  </a:lnTo>
                  <a:lnTo>
                    <a:pt x="2163" y="626"/>
                  </a:lnTo>
                  <a:lnTo>
                    <a:pt x="2169" y="626"/>
                  </a:lnTo>
                  <a:lnTo>
                    <a:pt x="2182" y="626"/>
                  </a:lnTo>
                  <a:lnTo>
                    <a:pt x="2194" y="626"/>
                  </a:lnTo>
                  <a:lnTo>
                    <a:pt x="2200" y="626"/>
                  </a:lnTo>
                  <a:lnTo>
                    <a:pt x="2212" y="626"/>
                  </a:lnTo>
                  <a:lnTo>
                    <a:pt x="2224" y="626"/>
                  </a:lnTo>
                  <a:lnTo>
                    <a:pt x="2230" y="626"/>
                  </a:lnTo>
                  <a:lnTo>
                    <a:pt x="2242" y="626"/>
                  </a:lnTo>
                  <a:lnTo>
                    <a:pt x="2248" y="626"/>
                  </a:lnTo>
                  <a:lnTo>
                    <a:pt x="2260" y="626"/>
                  </a:lnTo>
                  <a:lnTo>
                    <a:pt x="2272" y="626"/>
                  </a:lnTo>
                  <a:lnTo>
                    <a:pt x="2278" y="626"/>
                  </a:lnTo>
                  <a:lnTo>
                    <a:pt x="2290" y="626"/>
                  </a:lnTo>
                  <a:lnTo>
                    <a:pt x="2302" y="626"/>
                  </a:lnTo>
                  <a:lnTo>
                    <a:pt x="2308" y="626"/>
                  </a:lnTo>
                  <a:lnTo>
                    <a:pt x="2320" y="626"/>
                  </a:lnTo>
                  <a:lnTo>
                    <a:pt x="2326" y="626"/>
                  </a:lnTo>
                  <a:lnTo>
                    <a:pt x="2338" y="626"/>
                  </a:lnTo>
                  <a:lnTo>
                    <a:pt x="2350" y="626"/>
                  </a:lnTo>
                  <a:lnTo>
                    <a:pt x="2356" y="626"/>
                  </a:lnTo>
                  <a:lnTo>
                    <a:pt x="2368" y="626"/>
                  </a:lnTo>
                  <a:lnTo>
                    <a:pt x="2380" y="626"/>
                  </a:lnTo>
                  <a:lnTo>
                    <a:pt x="2386" y="626"/>
                  </a:lnTo>
                  <a:lnTo>
                    <a:pt x="2398" y="626"/>
                  </a:lnTo>
                  <a:lnTo>
                    <a:pt x="2404" y="626"/>
                  </a:lnTo>
                  <a:lnTo>
                    <a:pt x="2416" y="626"/>
                  </a:lnTo>
                  <a:lnTo>
                    <a:pt x="2428" y="626"/>
                  </a:lnTo>
                  <a:lnTo>
                    <a:pt x="2434" y="626"/>
                  </a:lnTo>
                  <a:lnTo>
                    <a:pt x="2446" y="626"/>
                  </a:lnTo>
                  <a:lnTo>
                    <a:pt x="2452" y="626"/>
                  </a:lnTo>
                  <a:lnTo>
                    <a:pt x="2464" y="626"/>
                  </a:lnTo>
                  <a:lnTo>
                    <a:pt x="2476" y="626"/>
                  </a:lnTo>
                  <a:lnTo>
                    <a:pt x="2482" y="626"/>
                  </a:lnTo>
                  <a:lnTo>
                    <a:pt x="2494" y="626"/>
                  </a:lnTo>
                  <a:lnTo>
                    <a:pt x="2506" y="626"/>
                  </a:lnTo>
                  <a:lnTo>
                    <a:pt x="2512" y="626"/>
                  </a:lnTo>
                  <a:lnTo>
                    <a:pt x="2524" y="626"/>
                  </a:lnTo>
                  <a:lnTo>
                    <a:pt x="2530" y="626"/>
                  </a:lnTo>
                  <a:lnTo>
                    <a:pt x="2542" y="626"/>
                  </a:lnTo>
                  <a:lnTo>
                    <a:pt x="2554" y="626"/>
                  </a:lnTo>
                  <a:lnTo>
                    <a:pt x="2560" y="626"/>
                  </a:lnTo>
                  <a:lnTo>
                    <a:pt x="2572" y="626"/>
                  </a:lnTo>
                  <a:lnTo>
                    <a:pt x="2584" y="626"/>
                  </a:lnTo>
                  <a:lnTo>
                    <a:pt x="2590" y="626"/>
                  </a:lnTo>
                  <a:lnTo>
                    <a:pt x="2602" y="626"/>
                  </a:lnTo>
                  <a:lnTo>
                    <a:pt x="2608" y="626"/>
                  </a:lnTo>
                  <a:lnTo>
                    <a:pt x="2620" y="554"/>
                  </a:lnTo>
                  <a:lnTo>
                    <a:pt x="2632" y="554"/>
                  </a:lnTo>
                  <a:lnTo>
                    <a:pt x="2638" y="554"/>
                  </a:lnTo>
                  <a:lnTo>
                    <a:pt x="2650" y="445"/>
                  </a:lnTo>
                  <a:lnTo>
                    <a:pt x="2662" y="445"/>
                  </a:lnTo>
                  <a:lnTo>
                    <a:pt x="2668" y="445"/>
                  </a:lnTo>
                  <a:lnTo>
                    <a:pt x="2680" y="367"/>
                  </a:lnTo>
                  <a:lnTo>
                    <a:pt x="2686" y="367"/>
                  </a:lnTo>
                  <a:lnTo>
                    <a:pt x="2698" y="367"/>
                  </a:lnTo>
                  <a:lnTo>
                    <a:pt x="2710" y="295"/>
                  </a:lnTo>
                  <a:lnTo>
                    <a:pt x="2716" y="295"/>
                  </a:lnTo>
                  <a:lnTo>
                    <a:pt x="2729" y="295"/>
                  </a:lnTo>
                  <a:lnTo>
                    <a:pt x="2735" y="259"/>
                  </a:lnTo>
                  <a:lnTo>
                    <a:pt x="2747" y="259"/>
                  </a:lnTo>
                  <a:lnTo>
                    <a:pt x="2759" y="259"/>
                  </a:lnTo>
                  <a:lnTo>
                    <a:pt x="2765" y="259"/>
                  </a:lnTo>
                  <a:lnTo>
                    <a:pt x="2777" y="259"/>
                  </a:lnTo>
                  <a:lnTo>
                    <a:pt x="2789" y="259"/>
                  </a:lnTo>
                  <a:lnTo>
                    <a:pt x="2795" y="259"/>
                  </a:lnTo>
                  <a:lnTo>
                    <a:pt x="2807" y="259"/>
                  </a:lnTo>
                  <a:lnTo>
                    <a:pt x="2813" y="259"/>
                  </a:lnTo>
                  <a:lnTo>
                    <a:pt x="2825" y="295"/>
                  </a:lnTo>
                  <a:lnTo>
                    <a:pt x="2837" y="295"/>
                  </a:lnTo>
                  <a:lnTo>
                    <a:pt x="2843" y="295"/>
                  </a:lnTo>
                  <a:lnTo>
                    <a:pt x="2855" y="331"/>
                  </a:lnTo>
                  <a:lnTo>
                    <a:pt x="2867" y="331"/>
                  </a:lnTo>
                  <a:lnTo>
                    <a:pt x="2873" y="331"/>
                  </a:lnTo>
                  <a:lnTo>
                    <a:pt x="2885" y="367"/>
                  </a:lnTo>
                  <a:lnTo>
                    <a:pt x="2891" y="367"/>
                  </a:lnTo>
                </a:path>
              </a:pathLst>
            </a:custGeom>
            <a:noFill/>
            <a:ln w="285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7" name="Rectangle 13"/>
            <p:cNvSpPr>
              <a:spLocks noChangeArrowheads="1"/>
            </p:cNvSpPr>
            <p:nvPr/>
          </p:nvSpPr>
          <p:spPr bwMode="auto">
            <a:xfrm>
              <a:off x="-1297" y="2921"/>
              <a:ext cx="7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mn-ea"/>
                  <a:cs typeface="+mn-cs"/>
                </a:rPr>
                <a:t>-2%</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4"/>
            <p:cNvSpPr>
              <a:spLocks noChangeArrowheads="1"/>
            </p:cNvSpPr>
            <p:nvPr/>
          </p:nvSpPr>
          <p:spPr bwMode="auto">
            <a:xfrm>
              <a:off x="-1282" y="2625"/>
              <a:ext cx="5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15"/>
            <p:cNvSpPr>
              <a:spLocks noChangeArrowheads="1"/>
            </p:cNvSpPr>
            <p:nvPr/>
          </p:nvSpPr>
          <p:spPr bwMode="auto">
            <a:xfrm>
              <a:off x="-1282" y="2329"/>
              <a:ext cx="5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Rectangle 16"/>
            <p:cNvSpPr>
              <a:spLocks noChangeArrowheads="1"/>
            </p:cNvSpPr>
            <p:nvPr/>
          </p:nvSpPr>
          <p:spPr bwMode="auto">
            <a:xfrm>
              <a:off x="-1282" y="2033"/>
              <a:ext cx="5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4%</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Rectangle 17"/>
            <p:cNvSpPr>
              <a:spLocks noChangeArrowheads="1"/>
            </p:cNvSpPr>
            <p:nvPr/>
          </p:nvSpPr>
          <p:spPr bwMode="auto">
            <a:xfrm>
              <a:off x="-1282" y="1737"/>
              <a:ext cx="5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6%</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18"/>
            <p:cNvSpPr>
              <a:spLocks noChangeArrowheads="1"/>
            </p:cNvSpPr>
            <p:nvPr/>
          </p:nvSpPr>
          <p:spPr bwMode="auto">
            <a:xfrm>
              <a:off x="-1282" y="1441"/>
              <a:ext cx="5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mn-ea"/>
                  <a:cs typeface="+mn-cs"/>
                </a:rPr>
                <a:t>8%</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Rectangle 19"/>
            <p:cNvSpPr>
              <a:spLocks noChangeArrowheads="1"/>
            </p:cNvSpPr>
            <p:nvPr/>
          </p:nvSpPr>
          <p:spPr bwMode="auto">
            <a:xfrm>
              <a:off x="-1214" y="3005"/>
              <a:ext cx="10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mn-ea"/>
                  <a:cs typeface="+mn-cs"/>
                </a:rPr>
                <a:t>2000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20"/>
            <p:cNvSpPr>
              <a:spLocks noChangeArrowheads="1"/>
            </p:cNvSpPr>
            <p:nvPr/>
          </p:nvSpPr>
          <p:spPr bwMode="auto">
            <a:xfrm>
              <a:off x="-629" y="3005"/>
              <a:ext cx="10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2005</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Rectangle 21"/>
            <p:cNvSpPr>
              <a:spLocks noChangeArrowheads="1"/>
            </p:cNvSpPr>
            <p:nvPr/>
          </p:nvSpPr>
          <p:spPr bwMode="auto">
            <a:xfrm>
              <a:off x="-45" y="3005"/>
              <a:ext cx="10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2010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2"/>
            <p:cNvSpPr>
              <a:spLocks noChangeArrowheads="1"/>
            </p:cNvSpPr>
            <p:nvPr/>
          </p:nvSpPr>
          <p:spPr bwMode="auto">
            <a:xfrm>
              <a:off x="540" y="3005"/>
              <a:ext cx="10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2015</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3"/>
            <p:cNvSpPr>
              <a:spLocks noChangeArrowheads="1"/>
            </p:cNvSpPr>
            <p:nvPr/>
          </p:nvSpPr>
          <p:spPr bwMode="auto">
            <a:xfrm>
              <a:off x="1124" y="3005"/>
              <a:ext cx="10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2020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475506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fr-FR" sz="4000">
                <a:effectLst>
                  <a:outerShdw blurRad="38100" dist="38100" dir="2700000" algn="tl">
                    <a:srgbClr val="C0C0C0"/>
                  </a:outerShdw>
                </a:effectLst>
              </a:rPr>
              <a:t>Construction vaudoise</a:t>
            </a:r>
          </a:p>
        </p:txBody>
      </p:sp>
      <p:sp>
        <p:nvSpPr>
          <p:cNvPr id="56323" name="Rectangle 3"/>
          <p:cNvSpPr>
            <a:spLocks noGrp="1" noChangeArrowheads="1"/>
          </p:cNvSpPr>
          <p:nvPr>
            <p:ph type="body" idx="1"/>
          </p:nvPr>
        </p:nvSpPr>
        <p:spPr>
          <a:xfrm>
            <a:off x="228600" y="1698625"/>
            <a:ext cx="8763000" cy="4800600"/>
          </a:xfrm>
          <a:noFill/>
        </p:spPr>
        <p:txBody>
          <a:bodyPr/>
          <a:lstStyle/>
          <a:p>
            <a:pPr eaLnBrk="1" hangingPunct="1">
              <a:buFontTx/>
              <a:buChar char="•"/>
            </a:pPr>
            <a:r>
              <a:rPr lang="fr-FR">
                <a:latin typeface="Arial" charset="0"/>
                <a:cs typeface="Arial" charset="0"/>
              </a:rPr>
              <a:t>Origine : </a:t>
            </a:r>
            <a:r>
              <a:rPr lang="fr-FR" b="1">
                <a:latin typeface="Arial" charset="0"/>
                <a:cs typeface="Arial" charset="0"/>
              </a:rPr>
              <a:t>1996</a:t>
            </a:r>
            <a:r>
              <a:rPr lang="fr-FR">
                <a:latin typeface="Arial" charset="0"/>
                <a:cs typeface="Arial" charset="0"/>
              </a:rPr>
              <a:t>, en collaboration avec le KOF</a:t>
            </a:r>
          </a:p>
          <a:p>
            <a:pPr eaLnBrk="1" hangingPunct="1">
              <a:buFontTx/>
              <a:buChar char="•"/>
            </a:pPr>
            <a:r>
              <a:rPr lang="fr-FR">
                <a:latin typeface="Arial" charset="0"/>
                <a:cs typeface="Arial" charset="0"/>
              </a:rPr>
              <a:t>Participation : </a:t>
            </a:r>
            <a:r>
              <a:rPr lang="fr-FR" b="1">
                <a:latin typeface="Arial" charset="0"/>
                <a:cs typeface="Arial" charset="0"/>
              </a:rPr>
              <a:t>130 établissements</a:t>
            </a:r>
            <a:r>
              <a:rPr lang="fr-FR">
                <a:latin typeface="Arial" charset="0"/>
                <a:cs typeface="Arial" charset="0"/>
              </a:rPr>
              <a:t> (CH 700)</a:t>
            </a:r>
          </a:p>
          <a:p>
            <a:pPr eaLnBrk="1" hangingPunct="1">
              <a:buFontTx/>
              <a:buChar char="•"/>
            </a:pPr>
            <a:r>
              <a:rPr lang="fr-FR">
                <a:latin typeface="Arial" charset="0"/>
                <a:cs typeface="Arial" charset="0"/>
              </a:rPr>
              <a:t>Publication trimestrielle : 2 pages</a:t>
            </a:r>
            <a:endParaRPr lang="fr-FR" sz="2400">
              <a:latin typeface="Arial" charset="0"/>
              <a:cs typeface="Arial" charset="0"/>
            </a:endParaRPr>
          </a:p>
          <a:p>
            <a:pPr eaLnBrk="1" hangingPunct="1">
              <a:buFontTx/>
              <a:buChar char="•"/>
            </a:pPr>
            <a:r>
              <a:rPr lang="fr-FR">
                <a:latin typeface="Arial" charset="0"/>
                <a:cs typeface="Arial" charset="0"/>
              </a:rPr>
              <a:t>Commission Conjoncture vaudoise élargie :</a:t>
            </a:r>
          </a:p>
          <a:p>
            <a:pPr lvl="1" eaLnBrk="1" hangingPunct="1">
              <a:buFont typeface="Wingdings" pitchFamily="2" charset="2"/>
              <a:buChar char="Ø"/>
            </a:pPr>
            <a:r>
              <a:rPr lang="fr-FR" sz="2600">
                <a:latin typeface="Arial" charset="0"/>
                <a:cs typeface="Arial" charset="0"/>
              </a:rPr>
              <a:t>Fédération vaudoise des entrepreneurs (FVE)</a:t>
            </a:r>
          </a:p>
          <a:p>
            <a:pPr lvl="1" eaLnBrk="1" hangingPunct="1">
              <a:buFont typeface="Wingdings" pitchFamily="2" charset="2"/>
              <a:buChar char="Ø"/>
            </a:pPr>
            <a:r>
              <a:rPr lang="fr-FR" sz="2600">
                <a:latin typeface="Arial" charset="0"/>
                <a:cs typeface="Arial" charset="0"/>
              </a:rPr>
              <a:t>Associations cantonales vaudoises :</a:t>
            </a:r>
          </a:p>
          <a:p>
            <a:pPr lvl="2" eaLnBrk="1" hangingPunct="1"/>
            <a:r>
              <a:rPr lang="fr-FR">
                <a:latin typeface="Arial" charset="0"/>
                <a:cs typeface="Arial" charset="0"/>
              </a:rPr>
              <a:t>des maîtres ferblantiers-appareilleurs et couvreurs</a:t>
            </a:r>
          </a:p>
          <a:p>
            <a:pPr lvl="2" eaLnBrk="1" hangingPunct="1"/>
            <a:r>
              <a:rPr lang="fr-FR">
                <a:latin typeface="Arial" charset="0"/>
                <a:cs typeface="Arial" charset="0"/>
              </a:rPr>
              <a:t>des installateurs de chauffage et ventilation</a:t>
            </a:r>
          </a:p>
          <a:p>
            <a:pPr lvl="2" eaLnBrk="1" hangingPunct="1"/>
            <a:r>
              <a:rPr lang="fr-FR">
                <a:latin typeface="Arial" charset="0"/>
                <a:cs typeface="Arial" charset="0"/>
              </a:rPr>
              <a:t>des installateurs-électriciens</a:t>
            </a:r>
          </a:p>
          <a:p>
            <a:pPr lvl="1" eaLnBrk="1" hangingPunct="1">
              <a:buFontTx/>
              <a:buNone/>
            </a:pPr>
            <a:endParaRPr lang="fr-FR" sz="2200">
              <a:latin typeface="Arial" charset="0"/>
              <a:cs typeface="Arial"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457200"/>
            <a:ext cx="6400800" cy="685800"/>
          </a:xfrm>
        </p:spPr>
        <p:txBody>
          <a:bodyPr/>
          <a:lstStyle/>
          <a:p>
            <a:pPr eaLnBrk="1" hangingPunct="1">
              <a:defRPr/>
            </a:pPr>
            <a:r>
              <a:rPr lang="fr-FR" sz="4000">
                <a:effectLst>
                  <a:outerShdw blurRad="38100" dist="38100" dir="2700000" algn="tl">
                    <a:srgbClr val="C0C0C0"/>
                  </a:outerShdw>
                </a:effectLst>
              </a:rPr>
              <a:t>Services vaudois</a:t>
            </a:r>
          </a:p>
        </p:txBody>
      </p:sp>
      <p:sp>
        <p:nvSpPr>
          <p:cNvPr id="58371" name="Rectangle 3"/>
          <p:cNvSpPr>
            <a:spLocks noGrp="1" noChangeArrowheads="1"/>
          </p:cNvSpPr>
          <p:nvPr>
            <p:ph type="body" idx="1"/>
          </p:nvPr>
        </p:nvSpPr>
        <p:spPr>
          <a:xfrm>
            <a:off x="457200" y="1774825"/>
            <a:ext cx="8610600" cy="4800600"/>
          </a:xfrm>
          <a:noFill/>
        </p:spPr>
        <p:txBody>
          <a:bodyPr>
            <a:normAutofit/>
          </a:bodyPr>
          <a:lstStyle/>
          <a:p>
            <a:pPr eaLnBrk="1" hangingPunct="1">
              <a:buFontTx/>
              <a:buChar char="•"/>
            </a:pPr>
            <a:r>
              <a:rPr lang="fr-FR">
                <a:latin typeface="Arial" charset="0"/>
                <a:cs typeface="Arial" charset="0"/>
              </a:rPr>
              <a:t>Origine : </a:t>
            </a:r>
            <a:r>
              <a:rPr lang="fr-FR" b="1">
                <a:latin typeface="Arial" charset="0"/>
                <a:cs typeface="Arial" charset="0"/>
              </a:rPr>
              <a:t>2013</a:t>
            </a:r>
            <a:r>
              <a:rPr lang="fr-FR">
                <a:latin typeface="Arial" charset="0"/>
                <a:cs typeface="Arial" charset="0"/>
              </a:rPr>
              <a:t>, en collaboration avec le KOF</a:t>
            </a:r>
          </a:p>
          <a:p>
            <a:pPr eaLnBrk="1" hangingPunct="1">
              <a:buFontTx/>
              <a:buChar char="•"/>
            </a:pPr>
            <a:r>
              <a:rPr lang="fr-FR">
                <a:latin typeface="Arial" charset="0"/>
                <a:cs typeface="Arial" charset="0"/>
              </a:rPr>
              <a:t>Participation : </a:t>
            </a:r>
            <a:r>
              <a:rPr lang="fr-FR" b="1">
                <a:latin typeface="Arial" charset="0"/>
                <a:cs typeface="Arial" charset="0"/>
              </a:rPr>
              <a:t>160 entreprises</a:t>
            </a:r>
            <a:r>
              <a:rPr lang="fr-FR">
                <a:latin typeface="Arial" charset="0"/>
                <a:cs typeface="Arial" charset="0"/>
              </a:rPr>
              <a:t> (CH 1000)</a:t>
            </a:r>
          </a:p>
          <a:p>
            <a:pPr eaLnBrk="1" hangingPunct="1">
              <a:buFontTx/>
              <a:buChar char="•"/>
            </a:pPr>
            <a:r>
              <a:rPr lang="fr-CH">
                <a:latin typeface="Arial" charset="0"/>
                <a:cs typeface="Arial" charset="0"/>
              </a:rPr>
              <a:t>3 catégories de prestataires:</a:t>
            </a:r>
          </a:p>
          <a:p>
            <a:pPr lvl="1" eaLnBrk="1" hangingPunct="1">
              <a:buFontTx/>
              <a:buChar char="•"/>
            </a:pPr>
            <a:r>
              <a:rPr lang="fr-CH">
                <a:latin typeface="Arial" charset="0"/>
                <a:cs typeface="Arial" charset="0"/>
              </a:rPr>
              <a:t>Transports, Information, Communication</a:t>
            </a:r>
          </a:p>
          <a:p>
            <a:pPr lvl="1" eaLnBrk="1" hangingPunct="1">
              <a:buFontTx/>
              <a:buChar char="•"/>
            </a:pPr>
            <a:r>
              <a:rPr lang="fr-CH">
                <a:latin typeface="Arial" charset="0"/>
                <a:cs typeface="Arial" charset="0"/>
              </a:rPr>
              <a:t>Services aux entreprises</a:t>
            </a:r>
          </a:p>
          <a:p>
            <a:pPr lvl="1" eaLnBrk="1" hangingPunct="1">
              <a:buFontTx/>
              <a:buChar char="•"/>
            </a:pPr>
            <a:r>
              <a:rPr lang="fr-CH">
                <a:latin typeface="Arial" charset="0"/>
                <a:cs typeface="Arial" charset="0"/>
              </a:rPr>
              <a:t>Services personnels</a:t>
            </a:r>
            <a:endParaRPr lang="fr-FR">
              <a:latin typeface="Arial" charset="0"/>
              <a:cs typeface="Arial" charset="0"/>
            </a:endParaRPr>
          </a:p>
          <a:p>
            <a:pPr eaLnBrk="1" hangingPunct="1">
              <a:buFontTx/>
              <a:buChar char="•"/>
            </a:pPr>
            <a:r>
              <a:rPr lang="fr-FR">
                <a:latin typeface="Arial" charset="0"/>
                <a:cs typeface="Arial" charset="0"/>
              </a:rPr>
              <a:t>Publication trimestrielle (2 pages)</a:t>
            </a:r>
          </a:p>
          <a:p>
            <a:pPr>
              <a:buFontTx/>
              <a:buChar char="•"/>
            </a:pPr>
            <a:r>
              <a:rPr lang="fr-FR">
                <a:latin typeface="Arial" charset="0"/>
                <a:cs typeface="Arial" charset="0"/>
              </a:rPr>
              <a:t>Commission Conjoncture vaudoise élargie :</a:t>
            </a:r>
          </a:p>
          <a:p>
            <a:pPr lvl="1">
              <a:buFont typeface="Wingdings" pitchFamily="2" charset="2"/>
              <a:buChar char="Ø"/>
            </a:pPr>
            <a:r>
              <a:rPr lang="fr-FR" sz="2600">
                <a:latin typeface="Arial" charset="0"/>
                <a:cs typeface="Arial" charset="0"/>
              </a:rPr>
              <a:t>Groupement romand de l’informatique (GRI)</a:t>
            </a:r>
          </a:p>
          <a:p>
            <a:pPr lvl="1">
              <a:buFont typeface="Wingdings" pitchFamily="2" charset="2"/>
              <a:buChar char="Ø"/>
            </a:pPr>
            <a:r>
              <a:rPr lang="fr-FR" sz="2600">
                <a:latin typeface="Arial" charset="0"/>
                <a:cs typeface="Arial" charset="0"/>
              </a:rPr>
              <a:t>Ordre vaudois d’</a:t>
            </a:r>
            <a:r>
              <a:rPr lang="fr-FR" sz="2600" err="1">
                <a:latin typeface="Arial" charset="0"/>
                <a:cs typeface="Arial" charset="0"/>
              </a:rPr>
              <a:t>EXPERTsuisse</a:t>
            </a:r>
            <a:r>
              <a:rPr lang="fr-FR" sz="2600">
                <a:latin typeface="Arial" charset="0"/>
                <a:cs typeface="Arial" charset="0"/>
              </a:rPr>
              <a:t> (OVES)</a:t>
            </a:r>
            <a:endParaRPr lang="fr-FR">
              <a:latin typeface="Arial" charset="0"/>
              <a:cs typeface="Arial" charset="0"/>
            </a:endParaRPr>
          </a:p>
          <a:p>
            <a:pPr eaLnBrk="1" hangingPunct="1">
              <a:buFontTx/>
              <a:buChar char="•"/>
            </a:pPr>
            <a:endParaRPr lang="fr-FR">
              <a:latin typeface="Arial" charset="0"/>
              <a:cs typeface="Arial"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457200"/>
            <a:ext cx="6846888" cy="685800"/>
          </a:xfrm>
        </p:spPr>
        <p:txBody>
          <a:bodyPr/>
          <a:lstStyle/>
          <a:p>
            <a:pPr eaLnBrk="1" hangingPunct="1">
              <a:defRPr/>
            </a:pPr>
            <a:r>
              <a:rPr lang="fr-FR" sz="4000">
                <a:effectLst>
                  <a:outerShdw blurRad="38100" dist="38100" dir="2700000" algn="tl">
                    <a:srgbClr val="C0C0C0"/>
                  </a:outerShdw>
                </a:effectLst>
              </a:rPr>
              <a:t>Commerce de détail vaudois</a:t>
            </a:r>
          </a:p>
        </p:txBody>
      </p:sp>
      <p:sp>
        <p:nvSpPr>
          <p:cNvPr id="57347" name="Rectangle 3"/>
          <p:cNvSpPr>
            <a:spLocks noGrp="1" noChangeArrowheads="1"/>
          </p:cNvSpPr>
          <p:nvPr>
            <p:ph type="body" idx="1"/>
          </p:nvPr>
        </p:nvSpPr>
        <p:spPr>
          <a:xfrm>
            <a:off x="457200" y="1774825"/>
            <a:ext cx="8610600" cy="4800600"/>
          </a:xfrm>
          <a:noFill/>
        </p:spPr>
        <p:txBody>
          <a:bodyPr/>
          <a:lstStyle/>
          <a:p>
            <a:pPr eaLnBrk="1" hangingPunct="1">
              <a:buFontTx/>
              <a:buChar char="•"/>
            </a:pPr>
            <a:r>
              <a:rPr lang="fr-FR">
                <a:latin typeface="Arial" charset="0"/>
                <a:cs typeface="Arial" charset="0"/>
              </a:rPr>
              <a:t>Origine : </a:t>
            </a:r>
            <a:r>
              <a:rPr lang="fr-FR" b="1">
                <a:latin typeface="Arial" charset="0"/>
                <a:cs typeface="Arial" charset="0"/>
              </a:rPr>
              <a:t>2013</a:t>
            </a:r>
            <a:r>
              <a:rPr lang="fr-FR">
                <a:latin typeface="Arial" charset="0"/>
                <a:cs typeface="Arial" charset="0"/>
              </a:rPr>
              <a:t>, en collaboration avec le KOF</a:t>
            </a:r>
          </a:p>
          <a:p>
            <a:pPr eaLnBrk="1" hangingPunct="1">
              <a:buFontTx/>
              <a:buChar char="•"/>
            </a:pPr>
            <a:r>
              <a:rPr lang="fr-FR">
                <a:latin typeface="Arial" charset="0"/>
                <a:cs typeface="Arial" charset="0"/>
              </a:rPr>
              <a:t>Participation : </a:t>
            </a:r>
            <a:r>
              <a:rPr lang="fr-FR" b="1">
                <a:latin typeface="Arial" charset="0"/>
                <a:cs typeface="Arial" charset="0"/>
              </a:rPr>
              <a:t>500 entreprises</a:t>
            </a:r>
            <a:r>
              <a:rPr lang="fr-FR">
                <a:latin typeface="Arial" charset="0"/>
                <a:cs typeface="Arial" charset="0"/>
              </a:rPr>
              <a:t> (CH 5000)</a:t>
            </a:r>
          </a:p>
          <a:p>
            <a:pPr eaLnBrk="1" hangingPunct="1">
              <a:buFontTx/>
              <a:buChar char="•"/>
            </a:pPr>
            <a:r>
              <a:rPr lang="fr-CH">
                <a:latin typeface="Arial" charset="0"/>
                <a:cs typeface="Arial" charset="0"/>
              </a:rPr>
              <a:t>9 branches et 12 groupes de produits</a:t>
            </a:r>
            <a:endParaRPr lang="fr-FR">
              <a:latin typeface="Arial" charset="0"/>
              <a:cs typeface="Arial" charset="0"/>
            </a:endParaRPr>
          </a:p>
          <a:p>
            <a:pPr eaLnBrk="1" hangingPunct="1">
              <a:buFontTx/>
              <a:buChar char="•"/>
            </a:pPr>
            <a:r>
              <a:rPr lang="fr-FR">
                <a:latin typeface="Arial" charset="0"/>
                <a:cs typeface="Arial" charset="0"/>
              </a:rPr>
              <a:t>Publication trimestrielle (2 pages)</a:t>
            </a:r>
          </a:p>
          <a:p>
            <a:pPr marL="0" indent="0" eaLnBrk="1" hangingPunct="1">
              <a:buNone/>
            </a:pPr>
            <a:endParaRPr lang="fr-FR">
              <a:latin typeface="Arial" charset="0"/>
              <a:cs typeface="Arial" charset="0"/>
            </a:endParaRPr>
          </a:p>
          <a:p>
            <a:pPr eaLnBrk="1" hangingPunct="1">
              <a:buFont typeface="Arial" charset="0"/>
              <a:buNone/>
            </a:pPr>
            <a:endParaRPr lang="fr-FR">
              <a:latin typeface="Arial" charset="0"/>
              <a:cs typeface="Arial" charset="0"/>
            </a:endParaRPr>
          </a:p>
          <a:p>
            <a:pPr eaLnBrk="1" hangingPunct="1">
              <a:buFont typeface="Arial" charset="0"/>
              <a:buNone/>
            </a:pPr>
            <a:endParaRPr lang="fr-FR">
              <a:latin typeface="Arial" charset="0"/>
              <a:cs typeface="Arial"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fr-FR" sz="4000">
                <a:effectLst>
                  <a:outerShdw blurRad="38100" dist="38100" dir="2700000" algn="tl">
                    <a:srgbClr val="C0C0C0"/>
                  </a:outerShdw>
                </a:effectLst>
              </a:rPr>
              <a:t>Méthode du Test</a:t>
            </a:r>
          </a:p>
        </p:txBody>
      </p:sp>
      <p:sp>
        <p:nvSpPr>
          <p:cNvPr id="59395" name="Rectangle 3"/>
          <p:cNvSpPr>
            <a:spLocks noGrp="1" noChangeArrowheads="1"/>
          </p:cNvSpPr>
          <p:nvPr>
            <p:ph type="body" idx="1"/>
          </p:nvPr>
        </p:nvSpPr>
        <p:spPr>
          <a:xfrm>
            <a:off x="533400" y="1851025"/>
            <a:ext cx="8305800" cy="4800600"/>
          </a:xfrm>
          <a:noFill/>
        </p:spPr>
        <p:txBody>
          <a:bodyPr/>
          <a:lstStyle/>
          <a:p>
            <a:pPr eaLnBrk="1" hangingPunct="1">
              <a:buFontTx/>
              <a:buChar char="•"/>
            </a:pPr>
            <a:r>
              <a:rPr lang="fr-FR">
                <a:latin typeface="Arial" charset="0"/>
                <a:cs typeface="Arial" charset="0"/>
              </a:rPr>
              <a:t>Enquêtes légères, mais fréquentes</a:t>
            </a:r>
          </a:p>
          <a:p>
            <a:pPr eaLnBrk="1" hangingPunct="1">
              <a:buFontTx/>
              <a:buChar char="•"/>
            </a:pPr>
            <a:r>
              <a:rPr lang="fr-FR">
                <a:latin typeface="Arial" charset="0"/>
                <a:cs typeface="Arial" charset="0"/>
              </a:rPr>
              <a:t>Questions qualitatives (pas de chiffres)</a:t>
            </a:r>
          </a:p>
          <a:p>
            <a:pPr eaLnBrk="1" hangingPunct="1">
              <a:buFontTx/>
              <a:buChar char="•"/>
            </a:pPr>
            <a:r>
              <a:rPr lang="fr-FR">
                <a:latin typeface="Arial" charset="0"/>
                <a:cs typeface="Arial" charset="0"/>
              </a:rPr>
              <a:t>Pondération par nombre d'emplois</a:t>
            </a:r>
          </a:p>
          <a:p>
            <a:pPr eaLnBrk="1" hangingPunct="1">
              <a:buFontTx/>
              <a:buChar char="•"/>
            </a:pPr>
            <a:r>
              <a:rPr lang="fr-FR">
                <a:latin typeface="Arial" charset="0"/>
                <a:cs typeface="Arial" charset="0"/>
              </a:rPr>
              <a:t>Agrégation par branches</a:t>
            </a:r>
          </a:p>
          <a:p>
            <a:pPr eaLnBrk="1" hangingPunct="1">
              <a:buFontTx/>
              <a:buChar char="•"/>
            </a:pPr>
            <a:r>
              <a:rPr lang="fr-FR">
                <a:latin typeface="Arial" charset="0"/>
                <a:cs typeface="Arial" charset="0"/>
              </a:rPr>
              <a:t>Traduction des avis en pourcent (%)</a:t>
            </a:r>
          </a:p>
          <a:p>
            <a:pPr eaLnBrk="1" hangingPunct="1">
              <a:buFontTx/>
              <a:buChar char="•"/>
            </a:pPr>
            <a:r>
              <a:rPr lang="fr-FR">
                <a:latin typeface="Arial" charset="0"/>
                <a:cs typeface="Arial" charset="0"/>
              </a:rPr>
              <a:t>Quantification par la "Méthode du solde"</a:t>
            </a:r>
          </a:p>
          <a:p>
            <a:pPr eaLnBrk="1" hangingPunct="1">
              <a:buFontTx/>
              <a:buChar char="•"/>
            </a:pPr>
            <a:r>
              <a:rPr lang="fr-FR">
                <a:latin typeface="Arial" charset="0"/>
                <a:cs typeface="Arial" charset="0"/>
              </a:rPr>
              <a:t>Calcul des indicateurs</a:t>
            </a:r>
          </a:p>
          <a:p>
            <a:pPr eaLnBrk="1" hangingPunct="1"/>
            <a:endParaRPr lang="fr-FR">
              <a:latin typeface="Arial" charset="0"/>
              <a:cs typeface="Arial"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fr-FR" sz="4000">
                <a:effectLst>
                  <a:outerShdw blurRad="38100" dist="38100" dir="2700000" algn="tl">
                    <a:srgbClr val="C0C0C0"/>
                  </a:outerShdw>
                </a:effectLst>
              </a:rPr>
              <a:t>Interprétation</a:t>
            </a:r>
          </a:p>
        </p:txBody>
      </p:sp>
      <p:sp>
        <p:nvSpPr>
          <p:cNvPr id="60419" name="Rectangle 3"/>
          <p:cNvSpPr>
            <a:spLocks noGrp="1" noChangeArrowheads="1"/>
          </p:cNvSpPr>
          <p:nvPr>
            <p:ph type="body" idx="1"/>
          </p:nvPr>
        </p:nvSpPr>
        <p:spPr>
          <a:xfrm>
            <a:off x="533400" y="1654175"/>
            <a:ext cx="7713663" cy="4670425"/>
          </a:xfrm>
          <a:noFill/>
        </p:spPr>
        <p:txBody>
          <a:bodyPr/>
          <a:lstStyle/>
          <a:p>
            <a:pPr eaLnBrk="1" hangingPunct="1">
              <a:buFontTx/>
              <a:buChar char="•"/>
            </a:pPr>
            <a:r>
              <a:rPr lang="fr-FR">
                <a:latin typeface="Arial" charset="0"/>
                <a:cs typeface="Arial" charset="0"/>
              </a:rPr>
              <a:t>Résultats isolés = aucune signification</a:t>
            </a:r>
          </a:p>
          <a:p>
            <a:pPr eaLnBrk="1" hangingPunct="1">
              <a:buFontTx/>
              <a:buChar char="•"/>
            </a:pPr>
            <a:r>
              <a:rPr lang="fr-FR">
                <a:latin typeface="Arial" charset="0"/>
                <a:cs typeface="Arial" charset="0"/>
              </a:rPr>
              <a:t>Seule l'évolution des réponses permet d'interpréter la tendance de l'indicateur </a:t>
            </a:r>
          </a:p>
          <a:p>
            <a:pPr eaLnBrk="1" hangingPunct="1">
              <a:buFontTx/>
              <a:buChar char="•"/>
            </a:pPr>
            <a:r>
              <a:rPr lang="fr-FR">
                <a:latin typeface="Arial" charset="0"/>
                <a:cs typeface="Arial" charset="0"/>
              </a:rPr>
              <a:t>Indispensable d'examiner les suites chronologiques</a:t>
            </a:r>
            <a:br>
              <a:rPr lang="fr-FR">
                <a:latin typeface="Arial" charset="0"/>
                <a:cs typeface="Arial" charset="0"/>
              </a:rPr>
            </a:br>
            <a:endParaRPr lang="fr-FR" sz="1600">
              <a:latin typeface="Arial" charset="0"/>
              <a:cs typeface="Arial" charset="0"/>
            </a:endParaRPr>
          </a:p>
          <a:p>
            <a:pPr eaLnBrk="1" hangingPunct="1">
              <a:buFont typeface="Arial" charset="0"/>
              <a:buNone/>
            </a:pPr>
            <a:r>
              <a:rPr lang="fr-FR" b="1" u="sng">
                <a:latin typeface="Arial" charset="0"/>
                <a:cs typeface="Arial" charset="0"/>
              </a:rPr>
              <a:t>Objectif</a:t>
            </a:r>
            <a:r>
              <a:rPr lang="fr-FR" b="1">
                <a:latin typeface="Arial" charset="0"/>
                <a:cs typeface="Arial" charset="0"/>
              </a:rPr>
              <a:t> :</a:t>
            </a:r>
            <a:r>
              <a:rPr lang="fr-FR">
                <a:latin typeface="Arial" charset="0"/>
                <a:cs typeface="Arial" charset="0"/>
              </a:rPr>
              <a:t> anticiper / confirmer les retournements de conjoncture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7C1EE-238E-5082-6C16-5275481A36E1}"/>
              </a:ext>
            </a:extLst>
          </p:cNvPr>
          <p:cNvSpPr>
            <a:spLocks noGrp="1"/>
          </p:cNvSpPr>
          <p:nvPr>
            <p:ph type="title"/>
            <p:custDataLst>
              <p:tags r:id="rId1"/>
            </p:custDataLst>
          </p:nvPr>
        </p:nvSpPr>
        <p:spPr/>
        <p:txBody>
          <a:bodyPr/>
          <a:lstStyle/>
          <a:p>
            <a:r>
              <a:rPr lang="fr-CH" sz="4200" spc="-100" dirty="0"/>
              <a:t>PAS DE BAISSE DES TAUX LONGS EN EUROPE ET AUX USA</a:t>
            </a:r>
          </a:p>
        </p:txBody>
      </p:sp>
      <p:sp>
        <p:nvSpPr>
          <p:cNvPr id="3" name="Rectangle 3"/>
          <p:cNvSpPr>
            <a:spLocks noChangeArrowheads="1"/>
          </p:cNvSpPr>
          <p:nvPr>
            <p:custDataLst>
              <p:tags r:id="rId2"/>
            </p:custDataLst>
          </p:nvPr>
        </p:nvSpPr>
        <p:spPr bwMode="auto">
          <a:xfrm>
            <a:off x="647700" y="1687657"/>
            <a:ext cx="799338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tabLst>
                <a:tab pos="266700" algn="l"/>
                <a:tab pos="4848225" algn="l"/>
              </a:tabLst>
              <a:defRPr sz="3200">
                <a:solidFill>
                  <a:schemeClr val="tx1"/>
                </a:solidFill>
                <a:latin typeface="Arial" pitchFamily="34" charset="0"/>
              </a:defRPr>
            </a:lvl1pPr>
            <a:lvl2pPr marL="742950" indent="-285750" eaLnBrk="0" hangingPunct="0">
              <a:spcBef>
                <a:spcPct val="20000"/>
              </a:spcBef>
              <a:buChar char="–"/>
              <a:tabLst>
                <a:tab pos="266700" algn="l"/>
                <a:tab pos="4848225" algn="l"/>
              </a:tabLst>
              <a:defRPr sz="2800">
                <a:solidFill>
                  <a:schemeClr val="tx1"/>
                </a:solidFill>
                <a:latin typeface="Arial" pitchFamily="34" charset="0"/>
              </a:defRPr>
            </a:lvl2pPr>
            <a:lvl3pPr marL="1143000" indent="-228600" eaLnBrk="0" hangingPunct="0">
              <a:spcBef>
                <a:spcPct val="20000"/>
              </a:spcBef>
              <a:buChar char="•"/>
              <a:tabLst>
                <a:tab pos="266700" algn="l"/>
                <a:tab pos="4848225" algn="l"/>
              </a:tabLst>
              <a:defRPr sz="2400">
                <a:solidFill>
                  <a:schemeClr val="tx1"/>
                </a:solidFill>
                <a:latin typeface="Arial" pitchFamily="34" charset="0"/>
              </a:defRPr>
            </a:lvl3pPr>
            <a:lvl4pPr marL="1600200" indent="-228600" eaLnBrk="0" hangingPunct="0">
              <a:spcBef>
                <a:spcPct val="20000"/>
              </a:spcBef>
              <a:buChar char="–"/>
              <a:tabLst>
                <a:tab pos="266700" algn="l"/>
                <a:tab pos="4848225" algn="l"/>
              </a:tabLst>
              <a:defRPr sz="2000">
                <a:solidFill>
                  <a:schemeClr val="tx1"/>
                </a:solidFill>
                <a:latin typeface="Arial" pitchFamily="34" charset="0"/>
              </a:defRPr>
            </a:lvl4pPr>
            <a:lvl5pPr marL="2057400" indent="-228600" eaLnBrk="0" hangingPunct="0">
              <a:spcBef>
                <a:spcPct val="20000"/>
              </a:spcBef>
              <a:buChar char="»"/>
              <a:tabLst>
                <a:tab pos="266700" algn="l"/>
                <a:tab pos="484822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66700" algn="l"/>
                <a:tab pos="4848225" algn="l"/>
              </a:tabLst>
              <a:defRPr sz="2000">
                <a:solidFill>
                  <a:schemeClr val="tx1"/>
                </a:solidFill>
                <a:latin typeface="Arial"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Tx/>
              <a:buBlip>
                <a:blip r:embed="rId10"/>
              </a:buBlip>
              <a:tabLst>
                <a:tab pos="266700" algn="l"/>
                <a:tab pos="4848225" algn="l"/>
              </a:tabLst>
              <a:defRPr/>
            </a:pPr>
            <a:r>
              <a:rPr kumimoji="0" lang="fr-FR"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Évolution des rendements des obligations souveraines à 10 ans</a:t>
            </a:r>
            <a:endParaRPr kumimoji="0" lang="fr-CH" altLang="fr-FR" sz="1600" b="1"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endPar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Suisse </a:t>
            </a:r>
            <a:r>
              <a:rPr kumimoji="0" lang="fr-FR" altLang="fr-FR" sz="1000" b="0" i="0" u="none" strike="noStrike" kern="1200" cap="none" spc="0" normalizeH="0" baseline="0" noProof="0" dirty="0">
                <a:ln>
                  <a:noFill/>
                </a:ln>
                <a:solidFill>
                  <a:srgbClr val="FF0000"/>
                </a:solidFill>
                <a:effectLst/>
                <a:uLnTx/>
                <a:uFillTx/>
                <a:latin typeface="Century Schoolbook"/>
                <a:ea typeface="+mn-ea"/>
                <a:cs typeface="Arial" panose="020B0604020202020204" pitchFamily="34" charset="0"/>
                <a:sym typeface="Wingdings" pitchFamily="2" charset="2"/>
              </a:rPr>
              <a:t> </a:t>
            </a:r>
            <a:r>
              <a:rPr kumimoji="0" lang="fr-FR" altLang="fr-FR" sz="1000" b="1" i="0" u="none" strike="noStrike" kern="1200" cap="none" spc="0" normalizeH="0" baseline="0" noProof="0" dirty="0">
                <a:ln>
                  <a:noFill/>
                </a:ln>
                <a:solidFill>
                  <a:srgbClr val="0070C0"/>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États-Unis </a:t>
            </a:r>
            <a:r>
              <a:rPr kumimoji="0" lang="fr-FR" altLang="fr-FR" sz="1000" b="1" i="0" u="none" strike="noStrike" kern="1200" cap="none" spc="0" normalizeH="0" baseline="0" noProof="0" dirty="0">
                <a:ln>
                  <a:noFill/>
                </a:ln>
                <a:solidFill>
                  <a:srgbClr val="ADB9CA"/>
                </a:solidFill>
                <a:effectLst/>
                <a:uLnTx/>
                <a:uFillTx/>
                <a:latin typeface="Century Schoolbook"/>
                <a:ea typeface="+mn-ea"/>
                <a:cs typeface="Arial" panose="020B0604020202020204" pitchFamily="34" charset="0"/>
                <a:sym typeface="Wingdings" pitchFamily="2" charset="2"/>
              </a:rPr>
              <a: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Zone euro</a:t>
            </a:r>
          </a:p>
          <a:p>
            <a:pPr marL="0" marR="0" lvl="0" indent="0" algn="l" defTabSz="914400" rtl="0" eaLnBrk="1" fontAlgn="auto" latinLnBrk="0" hangingPunct="1">
              <a:lnSpc>
                <a:spcPct val="100000"/>
              </a:lnSpc>
              <a:spcBef>
                <a:spcPct val="0"/>
              </a:spcBef>
              <a:spcAft>
                <a:spcPts val="0"/>
              </a:spcAft>
              <a:buClrTx/>
              <a:buSzTx/>
              <a:buFontTx/>
              <a:buNone/>
              <a:tabLst>
                <a:tab pos="266700" algn="l"/>
                <a:tab pos="314325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p>
          <a:p>
            <a:pPr marL="0" marR="0" lvl="0" indent="0" algn="l" defTabSz="914400" rtl="0" eaLnBrk="1" fontAlgn="auto" latinLnBrk="0" hangingPunct="1">
              <a:lnSpc>
                <a:spcPct val="100000"/>
              </a:lnSpc>
              <a:spcBef>
                <a:spcPct val="0"/>
              </a:spcBef>
              <a:spcAft>
                <a:spcPts val="0"/>
              </a:spcAft>
              <a:buClrTx/>
              <a:buSzTx/>
              <a:buFontTx/>
              <a:buNone/>
              <a:tabLst>
                <a:tab pos="266400" algn="l"/>
                <a:tab pos="3142800" algn="l"/>
                <a:tab pos="4129200" algn="l"/>
              </a:tabLst>
              <a:defRPr/>
            </a:pP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sym typeface="Wingdings" pitchFamily="2" charset="2"/>
              </a:rPr>
              <a:t>	</a:t>
            </a:r>
            <a:r>
              <a:rPr kumimoji="0" lang="fr-CH"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En pour cent</a:t>
            </a:r>
            <a:r>
              <a:rPr kumimoji="0" lang="fr-FR" altLang="fr-FR" sz="1000" b="0" i="0" u="none" strike="noStrike" kern="1200" cap="none" spc="0" normalizeH="0" baseline="0" noProof="0" dirty="0">
                <a:ln>
                  <a:noFill/>
                </a:ln>
                <a:solidFill>
                  <a:prstClr val="black"/>
                </a:solidFill>
                <a:effectLst/>
                <a:uLnTx/>
                <a:uFillTx/>
                <a:latin typeface="Century Schoolbook"/>
                <a:ea typeface="+mn-ea"/>
                <a:cs typeface="Arial" panose="020B0604020202020204" pitchFamily="34" charset="0"/>
              </a:rPr>
              <a:t>. Sources: Banque nationale suisse, Réserve fédérale américaine</a:t>
            </a:r>
          </a:p>
        </p:txBody>
      </p:sp>
      <p:grpSp>
        <p:nvGrpSpPr>
          <p:cNvPr id="6" name="Group 4"/>
          <p:cNvGrpSpPr>
            <a:grpSpLocks noChangeAspect="1"/>
          </p:cNvGrpSpPr>
          <p:nvPr>
            <p:custDataLst>
              <p:tags r:id="rId3"/>
            </p:custDataLst>
          </p:nvPr>
        </p:nvGrpSpPr>
        <p:grpSpPr bwMode="auto">
          <a:xfrm>
            <a:off x="638175" y="2205053"/>
            <a:ext cx="7821613" cy="3457191"/>
            <a:chOff x="848" y="838"/>
            <a:chExt cx="4015" cy="2008"/>
          </a:xfrm>
        </p:grpSpPr>
        <p:sp>
          <p:nvSpPr>
            <p:cNvPr id="9" name="Freeform 6"/>
            <p:cNvSpPr>
              <a:spLocks noEditPoints="1"/>
            </p:cNvSpPr>
            <p:nvPr/>
          </p:nvSpPr>
          <p:spPr bwMode="auto">
            <a:xfrm>
              <a:off x="1020" y="882"/>
              <a:ext cx="3840" cy="1924"/>
            </a:xfrm>
            <a:custGeom>
              <a:avLst/>
              <a:gdLst>
                <a:gd name="T0" fmla="*/ 0 w 3840"/>
                <a:gd name="T1" fmla="*/ 1924 h 1924"/>
                <a:gd name="T2" fmla="*/ 3840 w 3840"/>
                <a:gd name="T3" fmla="*/ 1924 h 1924"/>
                <a:gd name="T4" fmla="*/ 0 w 3840"/>
                <a:gd name="T5" fmla="*/ 1155 h 1924"/>
                <a:gd name="T6" fmla="*/ 3840 w 3840"/>
                <a:gd name="T7" fmla="*/ 1155 h 1924"/>
                <a:gd name="T8" fmla="*/ 0 w 3840"/>
                <a:gd name="T9" fmla="*/ 770 h 1924"/>
                <a:gd name="T10" fmla="*/ 3840 w 3840"/>
                <a:gd name="T11" fmla="*/ 770 h 1924"/>
                <a:gd name="T12" fmla="*/ 0 w 3840"/>
                <a:gd name="T13" fmla="*/ 385 h 1924"/>
                <a:gd name="T14" fmla="*/ 3840 w 3840"/>
                <a:gd name="T15" fmla="*/ 385 h 1924"/>
                <a:gd name="T16" fmla="*/ 0 w 3840"/>
                <a:gd name="T17" fmla="*/ 0 h 1924"/>
                <a:gd name="T18" fmla="*/ 3840 w 3840"/>
                <a:gd name="T19" fmla="*/ 0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0" h="1924">
                  <a:moveTo>
                    <a:pt x="0" y="1924"/>
                  </a:moveTo>
                  <a:lnTo>
                    <a:pt x="3840" y="1924"/>
                  </a:lnTo>
                  <a:moveTo>
                    <a:pt x="0" y="1155"/>
                  </a:moveTo>
                  <a:lnTo>
                    <a:pt x="3840" y="1155"/>
                  </a:lnTo>
                  <a:moveTo>
                    <a:pt x="0" y="770"/>
                  </a:moveTo>
                  <a:lnTo>
                    <a:pt x="3840" y="770"/>
                  </a:lnTo>
                  <a:moveTo>
                    <a:pt x="0" y="385"/>
                  </a:moveTo>
                  <a:lnTo>
                    <a:pt x="3840" y="385"/>
                  </a:lnTo>
                  <a:moveTo>
                    <a:pt x="0" y="0"/>
                  </a:moveTo>
                  <a:lnTo>
                    <a:pt x="3840"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0" name="Line 7"/>
            <p:cNvSpPr>
              <a:spLocks noChangeShapeType="1"/>
            </p:cNvSpPr>
            <p:nvPr/>
          </p:nvSpPr>
          <p:spPr bwMode="auto">
            <a:xfrm flipV="1">
              <a:off x="1020" y="882"/>
              <a:ext cx="0" cy="1924"/>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1" name="Line 8"/>
            <p:cNvSpPr>
              <a:spLocks noChangeShapeType="1"/>
            </p:cNvSpPr>
            <p:nvPr/>
          </p:nvSpPr>
          <p:spPr bwMode="auto">
            <a:xfrm>
              <a:off x="1020" y="2422"/>
              <a:ext cx="3840"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2" name="Freeform 9"/>
            <p:cNvSpPr>
              <a:spLocks/>
            </p:cNvSpPr>
            <p:nvPr/>
          </p:nvSpPr>
          <p:spPr bwMode="auto">
            <a:xfrm>
              <a:off x="1023" y="1114"/>
              <a:ext cx="3840" cy="1208"/>
            </a:xfrm>
            <a:custGeom>
              <a:avLst/>
              <a:gdLst>
                <a:gd name="T0" fmla="*/ 60 w 3840"/>
                <a:gd name="T1" fmla="*/ 66 h 1208"/>
                <a:gd name="T2" fmla="*/ 121 w 3840"/>
                <a:gd name="T3" fmla="*/ 198 h 1208"/>
                <a:gd name="T4" fmla="*/ 181 w 3840"/>
                <a:gd name="T5" fmla="*/ 349 h 1208"/>
                <a:gd name="T6" fmla="*/ 241 w 3840"/>
                <a:gd name="T7" fmla="*/ 318 h 1208"/>
                <a:gd name="T8" fmla="*/ 301 w 3840"/>
                <a:gd name="T9" fmla="*/ 294 h 1208"/>
                <a:gd name="T10" fmla="*/ 361 w 3840"/>
                <a:gd name="T11" fmla="*/ 306 h 1208"/>
                <a:gd name="T12" fmla="*/ 421 w 3840"/>
                <a:gd name="T13" fmla="*/ 595 h 1208"/>
                <a:gd name="T14" fmla="*/ 487 w 3840"/>
                <a:gd name="T15" fmla="*/ 559 h 1208"/>
                <a:gd name="T16" fmla="*/ 547 w 3840"/>
                <a:gd name="T17" fmla="*/ 589 h 1208"/>
                <a:gd name="T18" fmla="*/ 607 w 3840"/>
                <a:gd name="T19" fmla="*/ 457 h 1208"/>
                <a:gd name="T20" fmla="*/ 667 w 3840"/>
                <a:gd name="T21" fmla="*/ 451 h 1208"/>
                <a:gd name="T22" fmla="*/ 727 w 3840"/>
                <a:gd name="T23" fmla="*/ 505 h 1208"/>
                <a:gd name="T24" fmla="*/ 788 w 3840"/>
                <a:gd name="T25" fmla="*/ 523 h 1208"/>
                <a:gd name="T26" fmla="*/ 848 w 3840"/>
                <a:gd name="T27" fmla="*/ 541 h 1208"/>
                <a:gd name="T28" fmla="*/ 908 w 3840"/>
                <a:gd name="T29" fmla="*/ 451 h 1208"/>
                <a:gd name="T30" fmla="*/ 968 w 3840"/>
                <a:gd name="T31" fmla="*/ 361 h 1208"/>
                <a:gd name="T32" fmla="*/ 1028 w 3840"/>
                <a:gd name="T33" fmla="*/ 391 h 1208"/>
                <a:gd name="T34" fmla="*/ 1088 w 3840"/>
                <a:gd name="T35" fmla="*/ 385 h 1208"/>
                <a:gd name="T36" fmla="*/ 1148 w 3840"/>
                <a:gd name="T37" fmla="*/ 294 h 1208"/>
                <a:gd name="T38" fmla="*/ 1208 w 3840"/>
                <a:gd name="T39" fmla="*/ 445 h 1208"/>
                <a:gd name="T40" fmla="*/ 1274 w 3840"/>
                <a:gd name="T41" fmla="*/ 631 h 1208"/>
                <a:gd name="T42" fmla="*/ 1328 w 3840"/>
                <a:gd name="T43" fmla="*/ 547 h 1208"/>
                <a:gd name="T44" fmla="*/ 1394 w 3840"/>
                <a:gd name="T45" fmla="*/ 824 h 1208"/>
                <a:gd name="T46" fmla="*/ 1454 w 3840"/>
                <a:gd name="T47" fmla="*/ 601 h 1208"/>
                <a:gd name="T48" fmla="*/ 1515 w 3840"/>
                <a:gd name="T49" fmla="*/ 649 h 1208"/>
                <a:gd name="T50" fmla="*/ 1575 w 3840"/>
                <a:gd name="T51" fmla="*/ 589 h 1208"/>
                <a:gd name="T52" fmla="*/ 1635 w 3840"/>
                <a:gd name="T53" fmla="*/ 721 h 1208"/>
                <a:gd name="T54" fmla="*/ 1695 w 3840"/>
                <a:gd name="T55" fmla="*/ 661 h 1208"/>
                <a:gd name="T56" fmla="*/ 1755 w 3840"/>
                <a:gd name="T57" fmla="*/ 691 h 1208"/>
                <a:gd name="T58" fmla="*/ 1815 w 3840"/>
                <a:gd name="T59" fmla="*/ 926 h 1208"/>
                <a:gd name="T60" fmla="*/ 1875 w 3840"/>
                <a:gd name="T61" fmla="*/ 926 h 1208"/>
                <a:gd name="T62" fmla="*/ 1935 w 3840"/>
                <a:gd name="T63" fmla="*/ 1016 h 1208"/>
                <a:gd name="T64" fmla="*/ 1995 w 3840"/>
                <a:gd name="T65" fmla="*/ 992 h 1208"/>
                <a:gd name="T66" fmla="*/ 2055 w 3840"/>
                <a:gd name="T67" fmla="*/ 980 h 1208"/>
                <a:gd name="T68" fmla="*/ 2115 w 3840"/>
                <a:gd name="T69" fmla="*/ 751 h 1208"/>
                <a:gd name="T70" fmla="*/ 2181 w 3840"/>
                <a:gd name="T71" fmla="*/ 787 h 1208"/>
                <a:gd name="T72" fmla="*/ 2242 w 3840"/>
                <a:gd name="T73" fmla="*/ 818 h 1208"/>
                <a:gd name="T74" fmla="*/ 2302 w 3840"/>
                <a:gd name="T75" fmla="*/ 854 h 1208"/>
                <a:gd name="T76" fmla="*/ 2362 w 3840"/>
                <a:gd name="T77" fmla="*/ 932 h 1208"/>
                <a:gd name="T78" fmla="*/ 2422 w 3840"/>
                <a:gd name="T79" fmla="*/ 884 h 1208"/>
                <a:gd name="T80" fmla="*/ 2482 w 3840"/>
                <a:gd name="T81" fmla="*/ 914 h 1208"/>
                <a:gd name="T82" fmla="*/ 2542 w 3840"/>
                <a:gd name="T83" fmla="*/ 992 h 1208"/>
                <a:gd name="T84" fmla="*/ 2602 w 3840"/>
                <a:gd name="T85" fmla="*/ 956 h 1208"/>
                <a:gd name="T86" fmla="*/ 2662 w 3840"/>
                <a:gd name="T87" fmla="*/ 842 h 1208"/>
                <a:gd name="T88" fmla="*/ 2722 w 3840"/>
                <a:gd name="T89" fmla="*/ 878 h 1208"/>
                <a:gd name="T90" fmla="*/ 2782 w 3840"/>
                <a:gd name="T91" fmla="*/ 830 h 1208"/>
                <a:gd name="T92" fmla="*/ 2842 w 3840"/>
                <a:gd name="T93" fmla="*/ 757 h 1208"/>
                <a:gd name="T94" fmla="*/ 2903 w 3840"/>
                <a:gd name="T95" fmla="*/ 697 h 1208"/>
                <a:gd name="T96" fmla="*/ 2969 w 3840"/>
                <a:gd name="T97" fmla="*/ 799 h 1208"/>
                <a:gd name="T98" fmla="*/ 3029 w 3840"/>
                <a:gd name="T99" fmla="*/ 950 h 1208"/>
                <a:gd name="T100" fmla="*/ 3089 w 3840"/>
                <a:gd name="T101" fmla="*/ 944 h 1208"/>
                <a:gd name="T102" fmla="*/ 3149 w 3840"/>
                <a:gd name="T103" fmla="*/ 1184 h 1208"/>
                <a:gd name="T104" fmla="*/ 3209 w 3840"/>
                <a:gd name="T105" fmla="*/ 1154 h 1208"/>
                <a:gd name="T106" fmla="*/ 3269 w 3840"/>
                <a:gd name="T107" fmla="*/ 1028 h 1208"/>
                <a:gd name="T108" fmla="*/ 3329 w 3840"/>
                <a:gd name="T109" fmla="*/ 1076 h 1208"/>
                <a:gd name="T110" fmla="*/ 3389 w 3840"/>
                <a:gd name="T111" fmla="*/ 1016 h 1208"/>
                <a:gd name="T112" fmla="*/ 3449 w 3840"/>
                <a:gd name="T113" fmla="*/ 751 h 1208"/>
                <a:gd name="T114" fmla="*/ 3509 w 3840"/>
                <a:gd name="T115" fmla="*/ 619 h 1208"/>
                <a:gd name="T116" fmla="*/ 3569 w 3840"/>
                <a:gd name="T117" fmla="*/ 589 h 1208"/>
                <a:gd name="T118" fmla="*/ 3630 w 3840"/>
                <a:gd name="T119" fmla="*/ 547 h 1208"/>
                <a:gd name="T120" fmla="*/ 3690 w 3840"/>
                <a:gd name="T121" fmla="*/ 457 h 1208"/>
                <a:gd name="T122" fmla="*/ 3756 w 3840"/>
                <a:gd name="T123" fmla="*/ 409 h 1208"/>
                <a:gd name="T124" fmla="*/ 3816 w 3840"/>
                <a:gd name="T125" fmla="*/ 589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1208">
                  <a:moveTo>
                    <a:pt x="0" y="42"/>
                  </a:moveTo>
                  <a:lnTo>
                    <a:pt x="0" y="60"/>
                  </a:lnTo>
                  <a:lnTo>
                    <a:pt x="0" y="36"/>
                  </a:lnTo>
                  <a:lnTo>
                    <a:pt x="0" y="42"/>
                  </a:lnTo>
                  <a:lnTo>
                    <a:pt x="0" y="54"/>
                  </a:lnTo>
                  <a:lnTo>
                    <a:pt x="0" y="42"/>
                  </a:lnTo>
                  <a:lnTo>
                    <a:pt x="0" y="24"/>
                  </a:lnTo>
                  <a:lnTo>
                    <a:pt x="6" y="18"/>
                  </a:lnTo>
                  <a:lnTo>
                    <a:pt x="6" y="30"/>
                  </a:lnTo>
                  <a:lnTo>
                    <a:pt x="6" y="18"/>
                  </a:lnTo>
                  <a:lnTo>
                    <a:pt x="6" y="12"/>
                  </a:lnTo>
                  <a:lnTo>
                    <a:pt x="6" y="12"/>
                  </a:lnTo>
                  <a:lnTo>
                    <a:pt x="6" y="0"/>
                  </a:lnTo>
                  <a:lnTo>
                    <a:pt x="6" y="0"/>
                  </a:lnTo>
                  <a:lnTo>
                    <a:pt x="6" y="18"/>
                  </a:lnTo>
                  <a:lnTo>
                    <a:pt x="6" y="18"/>
                  </a:lnTo>
                  <a:lnTo>
                    <a:pt x="12" y="18"/>
                  </a:lnTo>
                  <a:lnTo>
                    <a:pt x="12" y="24"/>
                  </a:lnTo>
                  <a:lnTo>
                    <a:pt x="12" y="24"/>
                  </a:lnTo>
                  <a:lnTo>
                    <a:pt x="12" y="24"/>
                  </a:lnTo>
                  <a:lnTo>
                    <a:pt x="12" y="36"/>
                  </a:lnTo>
                  <a:lnTo>
                    <a:pt x="12" y="36"/>
                  </a:lnTo>
                  <a:lnTo>
                    <a:pt x="12" y="60"/>
                  </a:lnTo>
                  <a:lnTo>
                    <a:pt x="12" y="54"/>
                  </a:lnTo>
                  <a:lnTo>
                    <a:pt x="12" y="30"/>
                  </a:lnTo>
                  <a:lnTo>
                    <a:pt x="12" y="42"/>
                  </a:lnTo>
                  <a:lnTo>
                    <a:pt x="18" y="48"/>
                  </a:lnTo>
                  <a:lnTo>
                    <a:pt x="18" y="24"/>
                  </a:lnTo>
                  <a:lnTo>
                    <a:pt x="18" y="30"/>
                  </a:lnTo>
                  <a:lnTo>
                    <a:pt x="18" y="48"/>
                  </a:lnTo>
                  <a:lnTo>
                    <a:pt x="18" y="48"/>
                  </a:lnTo>
                  <a:lnTo>
                    <a:pt x="18" y="48"/>
                  </a:lnTo>
                  <a:lnTo>
                    <a:pt x="18" y="42"/>
                  </a:lnTo>
                  <a:lnTo>
                    <a:pt x="18" y="60"/>
                  </a:lnTo>
                  <a:lnTo>
                    <a:pt x="18" y="84"/>
                  </a:lnTo>
                  <a:lnTo>
                    <a:pt x="24" y="66"/>
                  </a:lnTo>
                  <a:lnTo>
                    <a:pt x="24" y="84"/>
                  </a:lnTo>
                  <a:lnTo>
                    <a:pt x="24" y="84"/>
                  </a:lnTo>
                  <a:lnTo>
                    <a:pt x="24" y="84"/>
                  </a:lnTo>
                  <a:lnTo>
                    <a:pt x="24" y="72"/>
                  </a:lnTo>
                  <a:lnTo>
                    <a:pt x="24" y="78"/>
                  </a:lnTo>
                  <a:lnTo>
                    <a:pt x="24" y="78"/>
                  </a:lnTo>
                  <a:lnTo>
                    <a:pt x="24" y="78"/>
                  </a:lnTo>
                  <a:lnTo>
                    <a:pt x="24" y="72"/>
                  </a:lnTo>
                  <a:lnTo>
                    <a:pt x="24" y="78"/>
                  </a:lnTo>
                  <a:lnTo>
                    <a:pt x="30" y="78"/>
                  </a:lnTo>
                  <a:lnTo>
                    <a:pt x="30" y="84"/>
                  </a:lnTo>
                  <a:lnTo>
                    <a:pt x="30" y="78"/>
                  </a:lnTo>
                  <a:lnTo>
                    <a:pt x="30" y="84"/>
                  </a:lnTo>
                  <a:lnTo>
                    <a:pt x="30" y="96"/>
                  </a:lnTo>
                  <a:lnTo>
                    <a:pt x="30" y="96"/>
                  </a:lnTo>
                  <a:lnTo>
                    <a:pt x="30" y="102"/>
                  </a:lnTo>
                  <a:lnTo>
                    <a:pt x="30" y="114"/>
                  </a:lnTo>
                  <a:lnTo>
                    <a:pt x="30" y="120"/>
                  </a:lnTo>
                  <a:lnTo>
                    <a:pt x="30" y="126"/>
                  </a:lnTo>
                  <a:lnTo>
                    <a:pt x="36" y="126"/>
                  </a:lnTo>
                  <a:lnTo>
                    <a:pt x="36" y="138"/>
                  </a:lnTo>
                  <a:lnTo>
                    <a:pt x="36" y="114"/>
                  </a:lnTo>
                  <a:lnTo>
                    <a:pt x="36" y="114"/>
                  </a:lnTo>
                  <a:lnTo>
                    <a:pt x="36" y="120"/>
                  </a:lnTo>
                  <a:lnTo>
                    <a:pt x="36" y="120"/>
                  </a:lnTo>
                  <a:lnTo>
                    <a:pt x="36" y="144"/>
                  </a:lnTo>
                  <a:lnTo>
                    <a:pt x="36" y="150"/>
                  </a:lnTo>
                  <a:lnTo>
                    <a:pt x="36" y="156"/>
                  </a:lnTo>
                  <a:lnTo>
                    <a:pt x="36" y="174"/>
                  </a:lnTo>
                  <a:lnTo>
                    <a:pt x="36" y="174"/>
                  </a:lnTo>
                  <a:lnTo>
                    <a:pt x="42" y="168"/>
                  </a:lnTo>
                  <a:lnTo>
                    <a:pt x="42" y="180"/>
                  </a:lnTo>
                  <a:lnTo>
                    <a:pt x="42" y="192"/>
                  </a:lnTo>
                  <a:lnTo>
                    <a:pt x="42" y="174"/>
                  </a:lnTo>
                  <a:lnTo>
                    <a:pt x="42" y="156"/>
                  </a:lnTo>
                  <a:lnTo>
                    <a:pt x="42" y="162"/>
                  </a:lnTo>
                  <a:lnTo>
                    <a:pt x="42" y="180"/>
                  </a:lnTo>
                  <a:lnTo>
                    <a:pt x="42" y="150"/>
                  </a:lnTo>
                  <a:lnTo>
                    <a:pt x="42" y="144"/>
                  </a:lnTo>
                  <a:lnTo>
                    <a:pt x="42" y="156"/>
                  </a:lnTo>
                  <a:lnTo>
                    <a:pt x="48" y="156"/>
                  </a:lnTo>
                  <a:lnTo>
                    <a:pt x="48" y="156"/>
                  </a:lnTo>
                  <a:lnTo>
                    <a:pt x="48" y="126"/>
                  </a:lnTo>
                  <a:lnTo>
                    <a:pt x="48" y="126"/>
                  </a:lnTo>
                  <a:lnTo>
                    <a:pt x="48" y="108"/>
                  </a:lnTo>
                  <a:lnTo>
                    <a:pt x="48" y="108"/>
                  </a:lnTo>
                  <a:lnTo>
                    <a:pt x="48" y="96"/>
                  </a:lnTo>
                  <a:lnTo>
                    <a:pt x="48" y="90"/>
                  </a:lnTo>
                  <a:lnTo>
                    <a:pt x="48" y="78"/>
                  </a:lnTo>
                  <a:lnTo>
                    <a:pt x="54" y="66"/>
                  </a:lnTo>
                  <a:lnTo>
                    <a:pt x="54" y="54"/>
                  </a:lnTo>
                  <a:lnTo>
                    <a:pt x="54" y="42"/>
                  </a:lnTo>
                  <a:lnTo>
                    <a:pt x="54" y="54"/>
                  </a:lnTo>
                  <a:lnTo>
                    <a:pt x="54" y="60"/>
                  </a:lnTo>
                  <a:lnTo>
                    <a:pt x="54" y="72"/>
                  </a:lnTo>
                  <a:lnTo>
                    <a:pt x="54" y="54"/>
                  </a:lnTo>
                  <a:lnTo>
                    <a:pt x="54" y="60"/>
                  </a:lnTo>
                  <a:lnTo>
                    <a:pt x="54" y="72"/>
                  </a:lnTo>
                  <a:lnTo>
                    <a:pt x="54" y="60"/>
                  </a:lnTo>
                  <a:lnTo>
                    <a:pt x="60" y="48"/>
                  </a:lnTo>
                  <a:lnTo>
                    <a:pt x="60" y="54"/>
                  </a:lnTo>
                  <a:lnTo>
                    <a:pt x="60" y="66"/>
                  </a:lnTo>
                  <a:lnTo>
                    <a:pt x="60" y="66"/>
                  </a:lnTo>
                  <a:lnTo>
                    <a:pt x="60" y="60"/>
                  </a:lnTo>
                  <a:lnTo>
                    <a:pt x="60" y="78"/>
                  </a:lnTo>
                  <a:lnTo>
                    <a:pt x="60" y="90"/>
                  </a:lnTo>
                  <a:lnTo>
                    <a:pt x="60" y="78"/>
                  </a:lnTo>
                  <a:lnTo>
                    <a:pt x="60" y="96"/>
                  </a:lnTo>
                  <a:lnTo>
                    <a:pt x="66" y="114"/>
                  </a:lnTo>
                  <a:lnTo>
                    <a:pt x="66" y="126"/>
                  </a:lnTo>
                  <a:lnTo>
                    <a:pt x="66" y="132"/>
                  </a:lnTo>
                  <a:lnTo>
                    <a:pt x="66" y="126"/>
                  </a:lnTo>
                  <a:lnTo>
                    <a:pt x="66" y="126"/>
                  </a:lnTo>
                  <a:lnTo>
                    <a:pt x="66" y="126"/>
                  </a:lnTo>
                  <a:lnTo>
                    <a:pt x="66" y="126"/>
                  </a:lnTo>
                  <a:lnTo>
                    <a:pt x="66" y="138"/>
                  </a:lnTo>
                  <a:lnTo>
                    <a:pt x="66" y="132"/>
                  </a:lnTo>
                  <a:lnTo>
                    <a:pt x="66" y="144"/>
                  </a:lnTo>
                  <a:lnTo>
                    <a:pt x="72" y="144"/>
                  </a:lnTo>
                  <a:lnTo>
                    <a:pt x="72" y="156"/>
                  </a:lnTo>
                  <a:lnTo>
                    <a:pt x="72" y="156"/>
                  </a:lnTo>
                  <a:lnTo>
                    <a:pt x="72" y="150"/>
                  </a:lnTo>
                  <a:lnTo>
                    <a:pt x="72" y="132"/>
                  </a:lnTo>
                  <a:lnTo>
                    <a:pt x="72" y="132"/>
                  </a:lnTo>
                  <a:lnTo>
                    <a:pt x="72" y="114"/>
                  </a:lnTo>
                  <a:lnTo>
                    <a:pt x="72" y="132"/>
                  </a:lnTo>
                  <a:lnTo>
                    <a:pt x="72" y="132"/>
                  </a:lnTo>
                  <a:lnTo>
                    <a:pt x="72" y="132"/>
                  </a:lnTo>
                  <a:lnTo>
                    <a:pt x="79" y="144"/>
                  </a:lnTo>
                  <a:lnTo>
                    <a:pt x="79" y="150"/>
                  </a:lnTo>
                  <a:lnTo>
                    <a:pt x="79" y="156"/>
                  </a:lnTo>
                  <a:lnTo>
                    <a:pt x="79" y="156"/>
                  </a:lnTo>
                  <a:lnTo>
                    <a:pt x="79" y="144"/>
                  </a:lnTo>
                  <a:lnTo>
                    <a:pt x="79" y="150"/>
                  </a:lnTo>
                  <a:lnTo>
                    <a:pt x="79" y="144"/>
                  </a:lnTo>
                  <a:lnTo>
                    <a:pt x="79" y="144"/>
                  </a:lnTo>
                  <a:lnTo>
                    <a:pt x="79" y="138"/>
                  </a:lnTo>
                  <a:lnTo>
                    <a:pt x="79" y="150"/>
                  </a:lnTo>
                  <a:lnTo>
                    <a:pt x="85" y="132"/>
                  </a:lnTo>
                  <a:lnTo>
                    <a:pt x="85" y="120"/>
                  </a:lnTo>
                  <a:lnTo>
                    <a:pt x="85" y="120"/>
                  </a:lnTo>
                  <a:lnTo>
                    <a:pt x="85" y="120"/>
                  </a:lnTo>
                  <a:lnTo>
                    <a:pt x="85" y="150"/>
                  </a:lnTo>
                  <a:lnTo>
                    <a:pt x="85" y="150"/>
                  </a:lnTo>
                  <a:lnTo>
                    <a:pt x="85" y="144"/>
                  </a:lnTo>
                  <a:lnTo>
                    <a:pt x="85" y="144"/>
                  </a:lnTo>
                  <a:lnTo>
                    <a:pt x="85" y="144"/>
                  </a:lnTo>
                  <a:lnTo>
                    <a:pt x="85" y="150"/>
                  </a:lnTo>
                  <a:lnTo>
                    <a:pt x="91" y="144"/>
                  </a:lnTo>
                  <a:lnTo>
                    <a:pt x="91" y="144"/>
                  </a:lnTo>
                  <a:lnTo>
                    <a:pt x="91" y="156"/>
                  </a:lnTo>
                  <a:lnTo>
                    <a:pt x="91" y="156"/>
                  </a:lnTo>
                  <a:lnTo>
                    <a:pt x="91" y="162"/>
                  </a:lnTo>
                  <a:lnTo>
                    <a:pt x="91" y="168"/>
                  </a:lnTo>
                  <a:lnTo>
                    <a:pt x="91" y="156"/>
                  </a:lnTo>
                  <a:lnTo>
                    <a:pt x="91" y="168"/>
                  </a:lnTo>
                  <a:lnTo>
                    <a:pt x="91" y="192"/>
                  </a:lnTo>
                  <a:lnTo>
                    <a:pt x="91" y="198"/>
                  </a:lnTo>
                  <a:lnTo>
                    <a:pt x="97" y="192"/>
                  </a:lnTo>
                  <a:lnTo>
                    <a:pt x="97" y="198"/>
                  </a:lnTo>
                  <a:lnTo>
                    <a:pt x="97" y="192"/>
                  </a:lnTo>
                  <a:lnTo>
                    <a:pt x="97" y="186"/>
                  </a:lnTo>
                  <a:lnTo>
                    <a:pt x="97" y="192"/>
                  </a:lnTo>
                  <a:lnTo>
                    <a:pt x="97" y="198"/>
                  </a:lnTo>
                  <a:lnTo>
                    <a:pt x="97" y="192"/>
                  </a:lnTo>
                  <a:lnTo>
                    <a:pt x="97" y="198"/>
                  </a:lnTo>
                  <a:lnTo>
                    <a:pt x="97" y="204"/>
                  </a:lnTo>
                  <a:lnTo>
                    <a:pt x="97" y="204"/>
                  </a:lnTo>
                  <a:lnTo>
                    <a:pt x="103" y="204"/>
                  </a:lnTo>
                  <a:lnTo>
                    <a:pt x="103" y="198"/>
                  </a:lnTo>
                  <a:lnTo>
                    <a:pt x="103" y="192"/>
                  </a:lnTo>
                  <a:lnTo>
                    <a:pt x="103" y="192"/>
                  </a:lnTo>
                  <a:lnTo>
                    <a:pt x="103" y="204"/>
                  </a:lnTo>
                  <a:lnTo>
                    <a:pt x="103" y="216"/>
                  </a:lnTo>
                  <a:lnTo>
                    <a:pt x="103" y="210"/>
                  </a:lnTo>
                  <a:lnTo>
                    <a:pt x="103" y="204"/>
                  </a:lnTo>
                  <a:lnTo>
                    <a:pt x="103" y="198"/>
                  </a:lnTo>
                  <a:lnTo>
                    <a:pt x="109" y="204"/>
                  </a:lnTo>
                  <a:lnTo>
                    <a:pt x="109" y="198"/>
                  </a:lnTo>
                  <a:lnTo>
                    <a:pt x="109" y="198"/>
                  </a:lnTo>
                  <a:lnTo>
                    <a:pt x="109" y="204"/>
                  </a:lnTo>
                  <a:lnTo>
                    <a:pt x="109" y="192"/>
                  </a:lnTo>
                  <a:lnTo>
                    <a:pt x="109" y="186"/>
                  </a:lnTo>
                  <a:lnTo>
                    <a:pt x="109" y="174"/>
                  </a:lnTo>
                  <a:lnTo>
                    <a:pt x="109" y="180"/>
                  </a:lnTo>
                  <a:lnTo>
                    <a:pt x="109" y="168"/>
                  </a:lnTo>
                  <a:lnTo>
                    <a:pt x="109" y="174"/>
                  </a:lnTo>
                  <a:lnTo>
                    <a:pt x="115" y="180"/>
                  </a:lnTo>
                  <a:lnTo>
                    <a:pt x="115" y="186"/>
                  </a:lnTo>
                  <a:lnTo>
                    <a:pt x="115" y="192"/>
                  </a:lnTo>
                  <a:lnTo>
                    <a:pt x="115" y="186"/>
                  </a:lnTo>
                  <a:lnTo>
                    <a:pt x="115" y="186"/>
                  </a:lnTo>
                  <a:lnTo>
                    <a:pt x="115" y="192"/>
                  </a:lnTo>
                  <a:lnTo>
                    <a:pt x="115" y="186"/>
                  </a:lnTo>
                  <a:lnTo>
                    <a:pt x="115" y="180"/>
                  </a:lnTo>
                  <a:lnTo>
                    <a:pt x="115" y="174"/>
                  </a:lnTo>
                  <a:lnTo>
                    <a:pt x="115" y="180"/>
                  </a:lnTo>
                  <a:lnTo>
                    <a:pt x="121" y="186"/>
                  </a:lnTo>
                  <a:lnTo>
                    <a:pt x="121" y="192"/>
                  </a:lnTo>
                  <a:lnTo>
                    <a:pt x="121" y="198"/>
                  </a:lnTo>
                  <a:lnTo>
                    <a:pt x="121" y="204"/>
                  </a:lnTo>
                  <a:lnTo>
                    <a:pt x="121" y="204"/>
                  </a:lnTo>
                  <a:lnTo>
                    <a:pt x="121" y="204"/>
                  </a:lnTo>
                  <a:lnTo>
                    <a:pt x="121" y="216"/>
                  </a:lnTo>
                  <a:lnTo>
                    <a:pt x="121" y="216"/>
                  </a:lnTo>
                  <a:lnTo>
                    <a:pt x="121" y="216"/>
                  </a:lnTo>
                  <a:lnTo>
                    <a:pt x="121" y="222"/>
                  </a:lnTo>
                  <a:lnTo>
                    <a:pt x="127" y="234"/>
                  </a:lnTo>
                  <a:lnTo>
                    <a:pt x="127" y="222"/>
                  </a:lnTo>
                  <a:lnTo>
                    <a:pt x="127" y="216"/>
                  </a:lnTo>
                  <a:lnTo>
                    <a:pt x="127" y="210"/>
                  </a:lnTo>
                  <a:lnTo>
                    <a:pt x="127" y="204"/>
                  </a:lnTo>
                  <a:lnTo>
                    <a:pt x="127" y="204"/>
                  </a:lnTo>
                  <a:lnTo>
                    <a:pt x="127" y="198"/>
                  </a:lnTo>
                  <a:lnTo>
                    <a:pt x="127" y="204"/>
                  </a:lnTo>
                  <a:lnTo>
                    <a:pt x="127" y="204"/>
                  </a:lnTo>
                  <a:lnTo>
                    <a:pt x="127" y="186"/>
                  </a:lnTo>
                  <a:lnTo>
                    <a:pt x="133" y="180"/>
                  </a:lnTo>
                  <a:lnTo>
                    <a:pt x="133" y="180"/>
                  </a:lnTo>
                  <a:lnTo>
                    <a:pt x="133" y="180"/>
                  </a:lnTo>
                  <a:lnTo>
                    <a:pt x="133" y="186"/>
                  </a:lnTo>
                  <a:lnTo>
                    <a:pt x="133" y="186"/>
                  </a:lnTo>
                  <a:lnTo>
                    <a:pt x="133" y="198"/>
                  </a:lnTo>
                  <a:lnTo>
                    <a:pt x="133" y="198"/>
                  </a:lnTo>
                  <a:lnTo>
                    <a:pt x="133" y="204"/>
                  </a:lnTo>
                  <a:lnTo>
                    <a:pt x="133" y="216"/>
                  </a:lnTo>
                  <a:lnTo>
                    <a:pt x="133" y="210"/>
                  </a:lnTo>
                  <a:lnTo>
                    <a:pt x="139" y="216"/>
                  </a:lnTo>
                  <a:lnTo>
                    <a:pt x="139" y="216"/>
                  </a:lnTo>
                  <a:lnTo>
                    <a:pt x="139" y="228"/>
                  </a:lnTo>
                  <a:lnTo>
                    <a:pt x="139" y="222"/>
                  </a:lnTo>
                  <a:lnTo>
                    <a:pt x="139" y="222"/>
                  </a:lnTo>
                  <a:lnTo>
                    <a:pt x="139" y="234"/>
                  </a:lnTo>
                  <a:lnTo>
                    <a:pt x="139" y="240"/>
                  </a:lnTo>
                  <a:lnTo>
                    <a:pt x="139" y="252"/>
                  </a:lnTo>
                  <a:lnTo>
                    <a:pt x="139" y="246"/>
                  </a:lnTo>
                  <a:lnTo>
                    <a:pt x="145" y="246"/>
                  </a:lnTo>
                  <a:lnTo>
                    <a:pt x="145" y="264"/>
                  </a:lnTo>
                  <a:lnTo>
                    <a:pt x="145" y="282"/>
                  </a:lnTo>
                  <a:lnTo>
                    <a:pt x="145" y="282"/>
                  </a:lnTo>
                  <a:lnTo>
                    <a:pt x="145" y="276"/>
                  </a:lnTo>
                  <a:lnTo>
                    <a:pt x="145" y="276"/>
                  </a:lnTo>
                  <a:lnTo>
                    <a:pt x="145" y="276"/>
                  </a:lnTo>
                  <a:lnTo>
                    <a:pt x="145" y="288"/>
                  </a:lnTo>
                  <a:lnTo>
                    <a:pt x="145" y="300"/>
                  </a:lnTo>
                  <a:lnTo>
                    <a:pt x="145" y="306"/>
                  </a:lnTo>
                  <a:lnTo>
                    <a:pt x="151" y="312"/>
                  </a:lnTo>
                  <a:lnTo>
                    <a:pt x="151" y="306"/>
                  </a:lnTo>
                  <a:lnTo>
                    <a:pt x="151" y="330"/>
                  </a:lnTo>
                  <a:lnTo>
                    <a:pt x="151" y="343"/>
                  </a:lnTo>
                  <a:lnTo>
                    <a:pt x="151" y="343"/>
                  </a:lnTo>
                  <a:lnTo>
                    <a:pt x="151" y="336"/>
                  </a:lnTo>
                  <a:lnTo>
                    <a:pt x="151" y="324"/>
                  </a:lnTo>
                  <a:lnTo>
                    <a:pt x="151" y="318"/>
                  </a:lnTo>
                  <a:lnTo>
                    <a:pt x="151" y="324"/>
                  </a:lnTo>
                  <a:lnTo>
                    <a:pt x="157" y="361"/>
                  </a:lnTo>
                  <a:lnTo>
                    <a:pt x="157" y="318"/>
                  </a:lnTo>
                  <a:lnTo>
                    <a:pt x="157" y="343"/>
                  </a:lnTo>
                  <a:lnTo>
                    <a:pt x="157" y="361"/>
                  </a:lnTo>
                  <a:lnTo>
                    <a:pt x="157" y="355"/>
                  </a:lnTo>
                  <a:lnTo>
                    <a:pt x="157" y="349"/>
                  </a:lnTo>
                  <a:lnTo>
                    <a:pt x="157" y="324"/>
                  </a:lnTo>
                  <a:lnTo>
                    <a:pt x="157" y="318"/>
                  </a:lnTo>
                  <a:lnTo>
                    <a:pt x="157" y="294"/>
                  </a:lnTo>
                  <a:lnTo>
                    <a:pt x="163" y="300"/>
                  </a:lnTo>
                  <a:lnTo>
                    <a:pt x="163" y="306"/>
                  </a:lnTo>
                  <a:lnTo>
                    <a:pt x="163" y="324"/>
                  </a:lnTo>
                  <a:lnTo>
                    <a:pt x="163" y="306"/>
                  </a:lnTo>
                  <a:lnTo>
                    <a:pt x="163" y="294"/>
                  </a:lnTo>
                  <a:lnTo>
                    <a:pt x="163" y="288"/>
                  </a:lnTo>
                  <a:lnTo>
                    <a:pt x="163" y="282"/>
                  </a:lnTo>
                  <a:lnTo>
                    <a:pt x="163" y="288"/>
                  </a:lnTo>
                  <a:lnTo>
                    <a:pt x="163" y="288"/>
                  </a:lnTo>
                  <a:lnTo>
                    <a:pt x="163" y="282"/>
                  </a:lnTo>
                  <a:lnTo>
                    <a:pt x="169" y="300"/>
                  </a:lnTo>
                  <a:lnTo>
                    <a:pt x="169" y="306"/>
                  </a:lnTo>
                  <a:lnTo>
                    <a:pt x="169" y="324"/>
                  </a:lnTo>
                  <a:lnTo>
                    <a:pt x="169" y="312"/>
                  </a:lnTo>
                  <a:lnTo>
                    <a:pt x="169" y="312"/>
                  </a:lnTo>
                  <a:lnTo>
                    <a:pt x="169" y="300"/>
                  </a:lnTo>
                  <a:lnTo>
                    <a:pt x="169" y="324"/>
                  </a:lnTo>
                  <a:lnTo>
                    <a:pt x="169" y="324"/>
                  </a:lnTo>
                  <a:lnTo>
                    <a:pt x="169" y="343"/>
                  </a:lnTo>
                  <a:lnTo>
                    <a:pt x="169" y="336"/>
                  </a:lnTo>
                  <a:lnTo>
                    <a:pt x="175" y="330"/>
                  </a:lnTo>
                  <a:lnTo>
                    <a:pt x="175" y="318"/>
                  </a:lnTo>
                  <a:lnTo>
                    <a:pt x="175" y="306"/>
                  </a:lnTo>
                  <a:lnTo>
                    <a:pt x="175" y="324"/>
                  </a:lnTo>
                  <a:lnTo>
                    <a:pt x="175" y="324"/>
                  </a:lnTo>
                  <a:lnTo>
                    <a:pt x="175" y="318"/>
                  </a:lnTo>
                  <a:lnTo>
                    <a:pt x="175" y="318"/>
                  </a:lnTo>
                  <a:lnTo>
                    <a:pt x="175" y="324"/>
                  </a:lnTo>
                  <a:lnTo>
                    <a:pt x="175" y="336"/>
                  </a:lnTo>
                  <a:lnTo>
                    <a:pt x="181" y="355"/>
                  </a:lnTo>
                  <a:lnTo>
                    <a:pt x="181" y="361"/>
                  </a:lnTo>
                  <a:lnTo>
                    <a:pt x="181" y="373"/>
                  </a:lnTo>
                  <a:lnTo>
                    <a:pt x="181" y="355"/>
                  </a:lnTo>
                  <a:lnTo>
                    <a:pt x="181" y="349"/>
                  </a:lnTo>
                  <a:lnTo>
                    <a:pt x="181" y="349"/>
                  </a:lnTo>
                  <a:lnTo>
                    <a:pt x="181" y="361"/>
                  </a:lnTo>
                  <a:lnTo>
                    <a:pt x="181" y="367"/>
                  </a:lnTo>
                  <a:lnTo>
                    <a:pt x="181" y="355"/>
                  </a:lnTo>
                  <a:lnTo>
                    <a:pt x="181" y="361"/>
                  </a:lnTo>
                  <a:lnTo>
                    <a:pt x="187" y="355"/>
                  </a:lnTo>
                  <a:lnTo>
                    <a:pt x="187" y="379"/>
                  </a:lnTo>
                  <a:lnTo>
                    <a:pt x="187" y="385"/>
                  </a:lnTo>
                  <a:lnTo>
                    <a:pt x="187" y="385"/>
                  </a:lnTo>
                  <a:lnTo>
                    <a:pt x="187" y="379"/>
                  </a:lnTo>
                  <a:lnTo>
                    <a:pt x="187" y="385"/>
                  </a:lnTo>
                  <a:lnTo>
                    <a:pt x="187" y="391"/>
                  </a:lnTo>
                  <a:lnTo>
                    <a:pt x="187" y="397"/>
                  </a:lnTo>
                  <a:lnTo>
                    <a:pt x="187" y="385"/>
                  </a:lnTo>
                  <a:lnTo>
                    <a:pt x="187" y="373"/>
                  </a:lnTo>
                  <a:lnTo>
                    <a:pt x="193" y="343"/>
                  </a:lnTo>
                  <a:lnTo>
                    <a:pt x="193" y="349"/>
                  </a:lnTo>
                  <a:lnTo>
                    <a:pt x="193" y="349"/>
                  </a:lnTo>
                  <a:lnTo>
                    <a:pt x="193" y="361"/>
                  </a:lnTo>
                  <a:lnTo>
                    <a:pt x="193" y="349"/>
                  </a:lnTo>
                  <a:lnTo>
                    <a:pt x="193" y="355"/>
                  </a:lnTo>
                  <a:lnTo>
                    <a:pt x="193" y="355"/>
                  </a:lnTo>
                  <a:lnTo>
                    <a:pt x="193" y="349"/>
                  </a:lnTo>
                  <a:lnTo>
                    <a:pt x="193" y="367"/>
                  </a:lnTo>
                  <a:lnTo>
                    <a:pt x="193" y="361"/>
                  </a:lnTo>
                  <a:lnTo>
                    <a:pt x="199" y="330"/>
                  </a:lnTo>
                  <a:lnTo>
                    <a:pt x="199" y="324"/>
                  </a:lnTo>
                  <a:lnTo>
                    <a:pt x="199" y="312"/>
                  </a:lnTo>
                  <a:lnTo>
                    <a:pt x="199" y="294"/>
                  </a:lnTo>
                  <a:lnTo>
                    <a:pt x="199" y="306"/>
                  </a:lnTo>
                  <a:lnTo>
                    <a:pt x="199" y="318"/>
                  </a:lnTo>
                  <a:lnTo>
                    <a:pt x="199" y="294"/>
                  </a:lnTo>
                  <a:lnTo>
                    <a:pt x="199" y="288"/>
                  </a:lnTo>
                  <a:lnTo>
                    <a:pt x="199" y="306"/>
                  </a:lnTo>
                  <a:lnTo>
                    <a:pt x="205" y="300"/>
                  </a:lnTo>
                  <a:lnTo>
                    <a:pt x="205" y="294"/>
                  </a:lnTo>
                  <a:lnTo>
                    <a:pt x="205" y="306"/>
                  </a:lnTo>
                  <a:lnTo>
                    <a:pt x="205" y="282"/>
                  </a:lnTo>
                  <a:lnTo>
                    <a:pt x="205" y="276"/>
                  </a:lnTo>
                  <a:lnTo>
                    <a:pt x="205" y="288"/>
                  </a:lnTo>
                  <a:lnTo>
                    <a:pt x="205" y="288"/>
                  </a:lnTo>
                  <a:lnTo>
                    <a:pt x="205" y="300"/>
                  </a:lnTo>
                  <a:lnTo>
                    <a:pt x="205" y="306"/>
                  </a:lnTo>
                  <a:lnTo>
                    <a:pt x="205" y="306"/>
                  </a:lnTo>
                  <a:lnTo>
                    <a:pt x="205" y="300"/>
                  </a:lnTo>
                  <a:lnTo>
                    <a:pt x="211" y="306"/>
                  </a:lnTo>
                  <a:lnTo>
                    <a:pt x="211" y="288"/>
                  </a:lnTo>
                  <a:lnTo>
                    <a:pt x="211" y="246"/>
                  </a:lnTo>
                  <a:lnTo>
                    <a:pt x="211" y="258"/>
                  </a:lnTo>
                  <a:lnTo>
                    <a:pt x="211" y="246"/>
                  </a:lnTo>
                  <a:lnTo>
                    <a:pt x="211" y="252"/>
                  </a:lnTo>
                  <a:lnTo>
                    <a:pt x="211" y="258"/>
                  </a:lnTo>
                  <a:lnTo>
                    <a:pt x="211" y="264"/>
                  </a:lnTo>
                  <a:lnTo>
                    <a:pt x="211" y="264"/>
                  </a:lnTo>
                  <a:lnTo>
                    <a:pt x="211" y="264"/>
                  </a:lnTo>
                  <a:lnTo>
                    <a:pt x="217" y="264"/>
                  </a:lnTo>
                  <a:lnTo>
                    <a:pt x="217" y="246"/>
                  </a:lnTo>
                  <a:lnTo>
                    <a:pt x="217" y="246"/>
                  </a:lnTo>
                  <a:lnTo>
                    <a:pt x="217" y="240"/>
                  </a:lnTo>
                  <a:lnTo>
                    <a:pt x="217" y="240"/>
                  </a:lnTo>
                  <a:lnTo>
                    <a:pt x="217" y="264"/>
                  </a:lnTo>
                  <a:lnTo>
                    <a:pt x="217" y="270"/>
                  </a:lnTo>
                  <a:lnTo>
                    <a:pt x="217" y="276"/>
                  </a:lnTo>
                  <a:lnTo>
                    <a:pt x="217" y="288"/>
                  </a:lnTo>
                  <a:lnTo>
                    <a:pt x="223" y="294"/>
                  </a:lnTo>
                  <a:lnTo>
                    <a:pt x="223" y="282"/>
                  </a:lnTo>
                  <a:lnTo>
                    <a:pt x="223" y="270"/>
                  </a:lnTo>
                  <a:lnTo>
                    <a:pt x="223" y="282"/>
                  </a:lnTo>
                  <a:lnTo>
                    <a:pt x="223" y="294"/>
                  </a:lnTo>
                  <a:lnTo>
                    <a:pt x="223" y="294"/>
                  </a:lnTo>
                  <a:lnTo>
                    <a:pt x="223" y="294"/>
                  </a:lnTo>
                  <a:lnTo>
                    <a:pt x="223" y="294"/>
                  </a:lnTo>
                  <a:lnTo>
                    <a:pt x="223" y="294"/>
                  </a:lnTo>
                  <a:lnTo>
                    <a:pt x="223" y="294"/>
                  </a:lnTo>
                  <a:lnTo>
                    <a:pt x="229" y="300"/>
                  </a:lnTo>
                  <a:lnTo>
                    <a:pt x="229" y="300"/>
                  </a:lnTo>
                  <a:lnTo>
                    <a:pt x="229" y="318"/>
                  </a:lnTo>
                  <a:lnTo>
                    <a:pt x="229" y="312"/>
                  </a:lnTo>
                  <a:lnTo>
                    <a:pt x="229" y="300"/>
                  </a:lnTo>
                  <a:lnTo>
                    <a:pt x="229" y="294"/>
                  </a:lnTo>
                  <a:lnTo>
                    <a:pt x="229" y="276"/>
                  </a:lnTo>
                  <a:lnTo>
                    <a:pt x="229" y="264"/>
                  </a:lnTo>
                  <a:lnTo>
                    <a:pt x="229" y="276"/>
                  </a:lnTo>
                  <a:lnTo>
                    <a:pt x="229" y="264"/>
                  </a:lnTo>
                  <a:lnTo>
                    <a:pt x="235" y="258"/>
                  </a:lnTo>
                  <a:lnTo>
                    <a:pt x="235" y="264"/>
                  </a:lnTo>
                  <a:lnTo>
                    <a:pt x="235" y="276"/>
                  </a:lnTo>
                  <a:lnTo>
                    <a:pt x="235" y="282"/>
                  </a:lnTo>
                  <a:lnTo>
                    <a:pt x="235" y="288"/>
                  </a:lnTo>
                  <a:lnTo>
                    <a:pt x="235" y="294"/>
                  </a:lnTo>
                  <a:lnTo>
                    <a:pt x="235" y="294"/>
                  </a:lnTo>
                  <a:lnTo>
                    <a:pt x="235" y="306"/>
                  </a:lnTo>
                  <a:lnTo>
                    <a:pt x="235" y="300"/>
                  </a:lnTo>
                  <a:lnTo>
                    <a:pt x="241" y="324"/>
                  </a:lnTo>
                  <a:lnTo>
                    <a:pt x="241" y="318"/>
                  </a:lnTo>
                  <a:lnTo>
                    <a:pt x="241" y="318"/>
                  </a:lnTo>
                  <a:lnTo>
                    <a:pt x="241" y="318"/>
                  </a:lnTo>
                  <a:lnTo>
                    <a:pt x="241" y="318"/>
                  </a:lnTo>
                  <a:lnTo>
                    <a:pt x="241" y="306"/>
                  </a:lnTo>
                  <a:lnTo>
                    <a:pt x="241" y="306"/>
                  </a:lnTo>
                  <a:lnTo>
                    <a:pt x="241" y="318"/>
                  </a:lnTo>
                  <a:lnTo>
                    <a:pt x="241" y="324"/>
                  </a:lnTo>
                  <a:lnTo>
                    <a:pt x="241" y="330"/>
                  </a:lnTo>
                  <a:lnTo>
                    <a:pt x="247" y="324"/>
                  </a:lnTo>
                  <a:lnTo>
                    <a:pt x="247" y="312"/>
                  </a:lnTo>
                  <a:lnTo>
                    <a:pt x="247" y="306"/>
                  </a:lnTo>
                  <a:lnTo>
                    <a:pt x="247" y="306"/>
                  </a:lnTo>
                  <a:lnTo>
                    <a:pt x="247" y="306"/>
                  </a:lnTo>
                  <a:lnTo>
                    <a:pt x="247" y="349"/>
                  </a:lnTo>
                  <a:lnTo>
                    <a:pt x="247" y="336"/>
                  </a:lnTo>
                  <a:lnTo>
                    <a:pt x="247" y="349"/>
                  </a:lnTo>
                  <a:lnTo>
                    <a:pt x="247" y="349"/>
                  </a:lnTo>
                  <a:lnTo>
                    <a:pt x="247" y="349"/>
                  </a:lnTo>
                  <a:lnTo>
                    <a:pt x="247" y="343"/>
                  </a:lnTo>
                  <a:lnTo>
                    <a:pt x="253" y="355"/>
                  </a:lnTo>
                  <a:lnTo>
                    <a:pt x="253" y="379"/>
                  </a:lnTo>
                  <a:lnTo>
                    <a:pt x="253" y="361"/>
                  </a:lnTo>
                  <a:lnTo>
                    <a:pt x="253" y="373"/>
                  </a:lnTo>
                  <a:lnTo>
                    <a:pt x="253" y="361"/>
                  </a:lnTo>
                  <a:lnTo>
                    <a:pt x="253" y="367"/>
                  </a:lnTo>
                  <a:lnTo>
                    <a:pt x="253" y="361"/>
                  </a:lnTo>
                  <a:lnTo>
                    <a:pt x="253" y="355"/>
                  </a:lnTo>
                  <a:lnTo>
                    <a:pt x="253" y="373"/>
                  </a:lnTo>
                  <a:lnTo>
                    <a:pt x="253" y="385"/>
                  </a:lnTo>
                  <a:lnTo>
                    <a:pt x="259" y="385"/>
                  </a:lnTo>
                  <a:lnTo>
                    <a:pt x="259" y="373"/>
                  </a:lnTo>
                  <a:lnTo>
                    <a:pt x="259" y="349"/>
                  </a:lnTo>
                  <a:lnTo>
                    <a:pt x="259" y="349"/>
                  </a:lnTo>
                  <a:lnTo>
                    <a:pt x="259" y="373"/>
                  </a:lnTo>
                  <a:lnTo>
                    <a:pt x="259" y="385"/>
                  </a:lnTo>
                  <a:lnTo>
                    <a:pt x="259" y="379"/>
                  </a:lnTo>
                  <a:lnTo>
                    <a:pt x="265" y="415"/>
                  </a:lnTo>
                  <a:lnTo>
                    <a:pt x="265" y="427"/>
                  </a:lnTo>
                  <a:lnTo>
                    <a:pt x="265" y="415"/>
                  </a:lnTo>
                  <a:lnTo>
                    <a:pt x="265" y="397"/>
                  </a:lnTo>
                  <a:lnTo>
                    <a:pt x="265" y="403"/>
                  </a:lnTo>
                  <a:lnTo>
                    <a:pt x="265" y="391"/>
                  </a:lnTo>
                  <a:lnTo>
                    <a:pt x="265" y="403"/>
                  </a:lnTo>
                  <a:lnTo>
                    <a:pt x="265" y="397"/>
                  </a:lnTo>
                  <a:lnTo>
                    <a:pt x="265" y="397"/>
                  </a:lnTo>
                  <a:lnTo>
                    <a:pt x="265" y="415"/>
                  </a:lnTo>
                  <a:lnTo>
                    <a:pt x="271" y="427"/>
                  </a:lnTo>
                  <a:lnTo>
                    <a:pt x="271" y="421"/>
                  </a:lnTo>
                  <a:lnTo>
                    <a:pt x="271" y="433"/>
                  </a:lnTo>
                  <a:lnTo>
                    <a:pt x="271" y="433"/>
                  </a:lnTo>
                  <a:lnTo>
                    <a:pt x="271" y="439"/>
                  </a:lnTo>
                  <a:lnTo>
                    <a:pt x="271" y="433"/>
                  </a:lnTo>
                  <a:lnTo>
                    <a:pt x="271" y="439"/>
                  </a:lnTo>
                  <a:lnTo>
                    <a:pt x="271" y="421"/>
                  </a:lnTo>
                  <a:lnTo>
                    <a:pt x="271" y="421"/>
                  </a:lnTo>
                  <a:lnTo>
                    <a:pt x="277" y="403"/>
                  </a:lnTo>
                  <a:lnTo>
                    <a:pt x="277" y="409"/>
                  </a:lnTo>
                  <a:lnTo>
                    <a:pt x="277" y="421"/>
                  </a:lnTo>
                  <a:lnTo>
                    <a:pt x="277" y="427"/>
                  </a:lnTo>
                  <a:lnTo>
                    <a:pt x="277" y="427"/>
                  </a:lnTo>
                  <a:lnTo>
                    <a:pt x="277" y="427"/>
                  </a:lnTo>
                  <a:lnTo>
                    <a:pt x="277" y="415"/>
                  </a:lnTo>
                  <a:lnTo>
                    <a:pt x="277" y="415"/>
                  </a:lnTo>
                  <a:lnTo>
                    <a:pt x="277" y="409"/>
                  </a:lnTo>
                  <a:lnTo>
                    <a:pt x="277" y="421"/>
                  </a:lnTo>
                  <a:lnTo>
                    <a:pt x="283" y="433"/>
                  </a:lnTo>
                  <a:lnTo>
                    <a:pt x="283" y="433"/>
                  </a:lnTo>
                  <a:lnTo>
                    <a:pt x="283" y="439"/>
                  </a:lnTo>
                  <a:lnTo>
                    <a:pt x="283" y="451"/>
                  </a:lnTo>
                  <a:lnTo>
                    <a:pt x="283" y="481"/>
                  </a:lnTo>
                  <a:lnTo>
                    <a:pt x="283" y="493"/>
                  </a:lnTo>
                  <a:lnTo>
                    <a:pt x="283" y="469"/>
                  </a:lnTo>
                  <a:lnTo>
                    <a:pt x="283" y="481"/>
                  </a:lnTo>
                  <a:lnTo>
                    <a:pt x="283" y="481"/>
                  </a:lnTo>
                  <a:lnTo>
                    <a:pt x="283" y="493"/>
                  </a:lnTo>
                  <a:lnTo>
                    <a:pt x="289" y="475"/>
                  </a:lnTo>
                  <a:lnTo>
                    <a:pt x="289" y="475"/>
                  </a:lnTo>
                  <a:lnTo>
                    <a:pt x="289" y="457"/>
                  </a:lnTo>
                  <a:lnTo>
                    <a:pt x="289" y="433"/>
                  </a:lnTo>
                  <a:lnTo>
                    <a:pt x="289" y="385"/>
                  </a:lnTo>
                  <a:lnTo>
                    <a:pt x="289" y="361"/>
                  </a:lnTo>
                  <a:lnTo>
                    <a:pt x="289" y="385"/>
                  </a:lnTo>
                  <a:lnTo>
                    <a:pt x="289" y="367"/>
                  </a:lnTo>
                  <a:lnTo>
                    <a:pt x="289" y="349"/>
                  </a:lnTo>
                  <a:lnTo>
                    <a:pt x="295" y="336"/>
                  </a:lnTo>
                  <a:lnTo>
                    <a:pt x="295" y="336"/>
                  </a:lnTo>
                  <a:lnTo>
                    <a:pt x="295" y="349"/>
                  </a:lnTo>
                  <a:lnTo>
                    <a:pt x="295" y="349"/>
                  </a:lnTo>
                  <a:lnTo>
                    <a:pt x="295" y="385"/>
                  </a:lnTo>
                  <a:lnTo>
                    <a:pt x="295" y="385"/>
                  </a:lnTo>
                  <a:lnTo>
                    <a:pt x="295" y="391"/>
                  </a:lnTo>
                  <a:lnTo>
                    <a:pt x="295" y="403"/>
                  </a:lnTo>
                  <a:lnTo>
                    <a:pt x="295" y="361"/>
                  </a:lnTo>
                  <a:lnTo>
                    <a:pt x="295" y="336"/>
                  </a:lnTo>
                  <a:lnTo>
                    <a:pt x="301" y="306"/>
                  </a:lnTo>
                  <a:lnTo>
                    <a:pt x="301" y="312"/>
                  </a:lnTo>
                  <a:lnTo>
                    <a:pt x="301" y="318"/>
                  </a:lnTo>
                  <a:lnTo>
                    <a:pt x="301" y="343"/>
                  </a:lnTo>
                  <a:lnTo>
                    <a:pt x="301" y="318"/>
                  </a:lnTo>
                  <a:lnTo>
                    <a:pt x="301" y="300"/>
                  </a:lnTo>
                  <a:lnTo>
                    <a:pt x="301" y="294"/>
                  </a:lnTo>
                  <a:lnTo>
                    <a:pt x="301" y="312"/>
                  </a:lnTo>
                  <a:lnTo>
                    <a:pt x="301" y="330"/>
                  </a:lnTo>
                  <a:lnTo>
                    <a:pt x="301" y="330"/>
                  </a:lnTo>
                  <a:lnTo>
                    <a:pt x="307" y="324"/>
                  </a:lnTo>
                  <a:lnTo>
                    <a:pt x="307" y="312"/>
                  </a:lnTo>
                  <a:lnTo>
                    <a:pt x="307" y="300"/>
                  </a:lnTo>
                  <a:lnTo>
                    <a:pt x="307" y="318"/>
                  </a:lnTo>
                  <a:lnTo>
                    <a:pt x="307" y="318"/>
                  </a:lnTo>
                  <a:lnTo>
                    <a:pt x="307" y="330"/>
                  </a:lnTo>
                  <a:lnTo>
                    <a:pt x="307" y="306"/>
                  </a:lnTo>
                  <a:lnTo>
                    <a:pt x="307" y="312"/>
                  </a:lnTo>
                  <a:lnTo>
                    <a:pt x="313" y="312"/>
                  </a:lnTo>
                  <a:lnTo>
                    <a:pt x="313" y="330"/>
                  </a:lnTo>
                  <a:lnTo>
                    <a:pt x="313" y="324"/>
                  </a:lnTo>
                  <a:lnTo>
                    <a:pt x="313" y="324"/>
                  </a:lnTo>
                  <a:lnTo>
                    <a:pt x="313" y="343"/>
                  </a:lnTo>
                  <a:lnTo>
                    <a:pt x="313" y="361"/>
                  </a:lnTo>
                  <a:lnTo>
                    <a:pt x="313" y="361"/>
                  </a:lnTo>
                  <a:lnTo>
                    <a:pt x="313" y="367"/>
                  </a:lnTo>
                  <a:lnTo>
                    <a:pt x="313" y="367"/>
                  </a:lnTo>
                  <a:lnTo>
                    <a:pt x="313" y="349"/>
                  </a:lnTo>
                  <a:lnTo>
                    <a:pt x="319" y="355"/>
                  </a:lnTo>
                  <a:lnTo>
                    <a:pt x="319" y="355"/>
                  </a:lnTo>
                  <a:lnTo>
                    <a:pt x="319" y="336"/>
                  </a:lnTo>
                  <a:lnTo>
                    <a:pt x="319" y="330"/>
                  </a:lnTo>
                  <a:lnTo>
                    <a:pt x="319" y="324"/>
                  </a:lnTo>
                  <a:lnTo>
                    <a:pt x="319" y="324"/>
                  </a:lnTo>
                  <a:lnTo>
                    <a:pt x="319" y="343"/>
                  </a:lnTo>
                  <a:lnTo>
                    <a:pt x="319" y="343"/>
                  </a:lnTo>
                  <a:lnTo>
                    <a:pt x="319" y="330"/>
                  </a:lnTo>
                  <a:lnTo>
                    <a:pt x="325" y="343"/>
                  </a:lnTo>
                  <a:lnTo>
                    <a:pt x="325" y="355"/>
                  </a:lnTo>
                  <a:lnTo>
                    <a:pt x="325" y="361"/>
                  </a:lnTo>
                  <a:lnTo>
                    <a:pt x="325" y="361"/>
                  </a:lnTo>
                  <a:lnTo>
                    <a:pt x="325" y="361"/>
                  </a:lnTo>
                  <a:lnTo>
                    <a:pt x="325" y="367"/>
                  </a:lnTo>
                  <a:lnTo>
                    <a:pt x="325" y="361"/>
                  </a:lnTo>
                  <a:lnTo>
                    <a:pt x="325" y="349"/>
                  </a:lnTo>
                  <a:lnTo>
                    <a:pt x="325" y="343"/>
                  </a:lnTo>
                  <a:lnTo>
                    <a:pt x="325" y="355"/>
                  </a:lnTo>
                  <a:lnTo>
                    <a:pt x="331" y="373"/>
                  </a:lnTo>
                  <a:lnTo>
                    <a:pt x="331" y="367"/>
                  </a:lnTo>
                  <a:lnTo>
                    <a:pt x="331" y="367"/>
                  </a:lnTo>
                  <a:lnTo>
                    <a:pt x="331" y="367"/>
                  </a:lnTo>
                  <a:lnTo>
                    <a:pt x="331" y="379"/>
                  </a:lnTo>
                  <a:lnTo>
                    <a:pt x="331" y="373"/>
                  </a:lnTo>
                  <a:lnTo>
                    <a:pt x="331" y="361"/>
                  </a:lnTo>
                  <a:lnTo>
                    <a:pt x="331" y="379"/>
                  </a:lnTo>
                  <a:lnTo>
                    <a:pt x="331" y="367"/>
                  </a:lnTo>
                  <a:lnTo>
                    <a:pt x="331" y="349"/>
                  </a:lnTo>
                  <a:lnTo>
                    <a:pt x="337" y="343"/>
                  </a:lnTo>
                  <a:lnTo>
                    <a:pt x="337" y="343"/>
                  </a:lnTo>
                  <a:lnTo>
                    <a:pt x="337" y="336"/>
                  </a:lnTo>
                  <a:lnTo>
                    <a:pt x="337" y="300"/>
                  </a:lnTo>
                  <a:lnTo>
                    <a:pt x="337" y="282"/>
                  </a:lnTo>
                  <a:lnTo>
                    <a:pt x="337" y="282"/>
                  </a:lnTo>
                  <a:lnTo>
                    <a:pt x="337" y="282"/>
                  </a:lnTo>
                  <a:lnTo>
                    <a:pt x="337" y="294"/>
                  </a:lnTo>
                  <a:lnTo>
                    <a:pt x="337" y="270"/>
                  </a:lnTo>
                  <a:lnTo>
                    <a:pt x="337" y="276"/>
                  </a:lnTo>
                  <a:lnTo>
                    <a:pt x="343" y="282"/>
                  </a:lnTo>
                  <a:lnTo>
                    <a:pt x="343" y="282"/>
                  </a:lnTo>
                  <a:lnTo>
                    <a:pt x="343" y="270"/>
                  </a:lnTo>
                  <a:lnTo>
                    <a:pt x="343" y="270"/>
                  </a:lnTo>
                  <a:lnTo>
                    <a:pt x="343" y="270"/>
                  </a:lnTo>
                  <a:lnTo>
                    <a:pt x="343" y="264"/>
                  </a:lnTo>
                  <a:lnTo>
                    <a:pt x="343" y="276"/>
                  </a:lnTo>
                  <a:lnTo>
                    <a:pt x="343" y="276"/>
                  </a:lnTo>
                  <a:lnTo>
                    <a:pt x="343" y="264"/>
                  </a:lnTo>
                  <a:lnTo>
                    <a:pt x="349" y="258"/>
                  </a:lnTo>
                  <a:lnTo>
                    <a:pt x="349" y="276"/>
                  </a:lnTo>
                  <a:lnTo>
                    <a:pt x="349" y="288"/>
                  </a:lnTo>
                  <a:lnTo>
                    <a:pt x="349" y="294"/>
                  </a:lnTo>
                  <a:lnTo>
                    <a:pt x="349" y="300"/>
                  </a:lnTo>
                  <a:lnTo>
                    <a:pt x="349" y="294"/>
                  </a:lnTo>
                  <a:lnTo>
                    <a:pt x="349" y="300"/>
                  </a:lnTo>
                  <a:lnTo>
                    <a:pt x="349" y="300"/>
                  </a:lnTo>
                  <a:lnTo>
                    <a:pt x="349" y="300"/>
                  </a:lnTo>
                  <a:lnTo>
                    <a:pt x="349" y="312"/>
                  </a:lnTo>
                  <a:lnTo>
                    <a:pt x="355" y="318"/>
                  </a:lnTo>
                  <a:lnTo>
                    <a:pt x="355" y="306"/>
                  </a:lnTo>
                  <a:lnTo>
                    <a:pt x="355" y="300"/>
                  </a:lnTo>
                  <a:lnTo>
                    <a:pt x="355" y="300"/>
                  </a:lnTo>
                  <a:lnTo>
                    <a:pt x="355" y="306"/>
                  </a:lnTo>
                  <a:lnTo>
                    <a:pt x="355" y="306"/>
                  </a:lnTo>
                  <a:lnTo>
                    <a:pt x="355" y="312"/>
                  </a:lnTo>
                  <a:lnTo>
                    <a:pt x="355" y="324"/>
                  </a:lnTo>
                  <a:lnTo>
                    <a:pt x="355" y="324"/>
                  </a:lnTo>
                  <a:lnTo>
                    <a:pt x="355" y="330"/>
                  </a:lnTo>
                  <a:lnTo>
                    <a:pt x="361" y="318"/>
                  </a:lnTo>
                  <a:lnTo>
                    <a:pt x="361" y="324"/>
                  </a:lnTo>
                  <a:lnTo>
                    <a:pt x="361" y="330"/>
                  </a:lnTo>
                  <a:lnTo>
                    <a:pt x="361" y="318"/>
                  </a:lnTo>
                  <a:lnTo>
                    <a:pt x="361" y="330"/>
                  </a:lnTo>
                  <a:lnTo>
                    <a:pt x="361" y="324"/>
                  </a:lnTo>
                  <a:lnTo>
                    <a:pt x="361" y="330"/>
                  </a:lnTo>
                  <a:lnTo>
                    <a:pt x="361" y="300"/>
                  </a:lnTo>
                  <a:lnTo>
                    <a:pt x="361" y="306"/>
                  </a:lnTo>
                  <a:lnTo>
                    <a:pt x="361" y="318"/>
                  </a:lnTo>
                  <a:lnTo>
                    <a:pt x="367" y="300"/>
                  </a:lnTo>
                  <a:lnTo>
                    <a:pt x="367" y="282"/>
                  </a:lnTo>
                  <a:lnTo>
                    <a:pt x="367" y="294"/>
                  </a:lnTo>
                  <a:lnTo>
                    <a:pt x="367" y="306"/>
                  </a:lnTo>
                  <a:lnTo>
                    <a:pt x="367" y="294"/>
                  </a:lnTo>
                  <a:lnTo>
                    <a:pt x="367" y="306"/>
                  </a:lnTo>
                  <a:lnTo>
                    <a:pt x="367" y="312"/>
                  </a:lnTo>
                  <a:lnTo>
                    <a:pt x="367" y="318"/>
                  </a:lnTo>
                  <a:lnTo>
                    <a:pt x="367" y="312"/>
                  </a:lnTo>
                  <a:lnTo>
                    <a:pt x="367" y="312"/>
                  </a:lnTo>
                  <a:lnTo>
                    <a:pt x="373" y="312"/>
                  </a:lnTo>
                  <a:lnTo>
                    <a:pt x="373" y="324"/>
                  </a:lnTo>
                  <a:lnTo>
                    <a:pt x="373" y="336"/>
                  </a:lnTo>
                  <a:lnTo>
                    <a:pt x="373" y="330"/>
                  </a:lnTo>
                  <a:lnTo>
                    <a:pt x="373" y="336"/>
                  </a:lnTo>
                  <a:lnTo>
                    <a:pt x="373" y="336"/>
                  </a:lnTo>
                  <a:lnTo>
                    <a:pt x="373" y="330"/>
                  </a:lnTo>
                  <a:lnTo>
                    <a:pt x="373" y="336"/>
                  </a:lnTo>
                  <a:lnTo>
                    <a:pt x="373" y="324"/>
                  </a:lnTo>
                  <a:lnTo>
                    <a:pt x="373" y="330"/>
                  </a:lnTo>
                  <a:lnTo>
                    <a:pt x="379" y="343"/>
                  </a:lnTo>
                  <a:lnTo>
                    <a:pt x="379" y="349"/>
                  </a:lnTo>
                  <a:lnTo>
                    <a:pt x="379" y="355"/>
                  </a:lnTo>
                  <a:lnTo>
                    <a:pt x="379" y="379"/>
                  </a:lnTo>
                  <a:lnTo>
                    <a:pt x="379" y="367"/>
                  </a:lnTo>
                  <a:lnTo>
                    <a:pt x="379" y="367"/>
                  </a:lnTo>
                  <a:lnTo>
                    <a:pt x="379" y="391"/>
                  </a:lnTo>
                  <a:lnTo>
                    <a:pt x="379" y="373"/>
                  </a:lnTo>
                  <a:lnTo>
                    <a:pt x="379" y="385"/>
                  </a:lnTo>
                  <a:lnTo>
                    <a:pt x="379" y="373"/>
                  </a:lnTo>
                  <a:lnTo>
                    <a:pt x="385" y="367"/>
                  </a:lnTo>
                  <a:lnTo>
                    <a:pt x="385" y="391"/>
                  </a:lnTo>
                  <a:lnTo>
                    <a:pt x="385" y="379"/>
                  </a:lnTo>
                  <a:lnTo>
                    <a:pt x="385" y="373"/>
                  </a:lnTo>
                  <a:lnTo>
                    <a:pt x="385" y="373"/>
                  </a:lnTo>
                  <a:lnTo>
                    <a:pt x="385" y="391"/>
                  </a:lnTo>
                  <a:lnTo>
                    <a:pt x="385" y="385"/>
                  </a:lnTo>
                  <a:lnTo>
                    <a:pt x="385" y="367"/>
                  </a:lnTo>
                  <a:lnTo>
                    <a:pt x="385" y="379"/>
                  </a:lnTo>
                  <a:lnTo>
                    <a:pt x="391" y="385"/>
                  </a:lnTo>
                  <a:lnTo>
                    <a:pt x="391" y="409"/>
                  </a:lnTo>
                  <a:lnTo>
                    <a:pt x="391" y="409"/>
                  </a:lnTo>
                  <a:lnTo>
                    <a:pt x="391" y="415"/>
                  </a:lnTo>
                  <a:lnTo>
                    <a:pt x="391" y="409"/>
                  </a:lnTo>
                  <a:lnTo>
                    <a:pt x="391" y="391"/>
                  </a:lnTo>
                  <a:lnTo>
                    <a:pt x="391" y="403"/>
                  </a:lnTo>
                  <a:lnTo>
                    <a:pt x="391" y="409"/>
                  </a:lnTo>
                  <a:lnTo>
                    <a:pt x="391" y="421"/>
                  </a:lnTo>
                  <a:lnTo>
                    <a:pt x="391" y="439"/>
                  </a:lnTo>
                  <a:lnTo>
                    <a:pt x="397" y="445"/>
                  </a:lnTo>
                  <a:lnTo>
                    <a:pt x="397" y="445"/>
                  </a:lnTo>
                  <a:lnTo>
                    <a:pt x="397" y="457"/>
                  </a:lnTo>
                  <a:lnTo>
                    <a:pt x="397" y="457"/>
                  </a:lnTo>
                  <a:lnTo>
                    <a:pt x="397" y="421"/>
                  </a:lnTo>
                  <a:lnTo>
                    <a:pt x="397" y="415"/>
                  </a:lnTo>
                  <a:lnTo>
                    <a:pt x="397" y="439"/>
                  </a:lnTo>
                  <a:lnTo>
                    <a:pt x="397" y="445"/>
                  </a:lnTo>
                  <a:lnTo>
                    <a:pt x="397" y="475"/>
                  </a:lnTo>
                  <a:lnTo>
                    <a:pt x="397" y="481"/>
                  </a:lnTo>
                  <a:lnTo>
                    <a:pt x="403" y="457"/>
                  </a:lnTo>
                  <a:lnTo>
                    <a:pt x="403" y="469"/>
                  </a:lnTo>
                  <a:lnTo>
                    <a:pt x="403" y="463"/>
                  </a:lnTo>
                  <a:lnTo>
                    <a:pt x="403" y="487"/>
                  </a:lnTo>
                  <a:lnTo>
                    <a:pt x="403" y="493"/>
                  </a:lnTo>
                  <a:lnTo>
                    <a:pt x="403" y="517"/>
                  </a:lnTo>
                  <a:lnTo>
                    <a:pt x="403" y="523"/>
                  </a:lnTo>
                  <a:lnTo>
                    <a:pt x="403" y="505"/>
                  </a:lnTo>
                  <a:lnTo>
                    <a:pt x="403" y="475"/>
                  </a:lnTo>
                  <a:lnTo>
                    <a:pt x="403" y="481"/>
                  </a:lnTo>
                  <a:lnTo>
                    <a:pt x="409" y="505"/>
                  </a:lnTo>
                  <a:lnTo>
                    <a:pt x="409" y="499"/>
                  </a:lnTo>
                  <a:lnTo>
                    <a:pt x="409" y="481"/>
                  </a:lnTo>
                  <a:lnTo>
                    <a:pt x="409" y="487"/>
                  </a:lnTo>
                  <a:lnTo>
                    <a:pt x="409" y="493"/>
                  </a:lnTo>
                  <a:lnTo>
                    <a:pt x="409" y="481"/>
                  </a:lnTo>
                  <a:lnTo>
                    <a:pt x="409" y="493"/>
                  </a:lnTo>
                  <a:lnTo>
                    <a:pt x="409" y="505"/>
                  </a:lnTo>
                  <a:lnTo>
                    <a:pt x="409" y="511"/>
                  </a:lnTo>
                  <a:lnTo>
                    <a:pt x="415" y="541"/>
                  </a:lnTo>
                  <a:lnTo>
                    <a:pt x="415" y="547"/>
                  </a:lnTo>
                  <a:lnTo>
                    <a:pt x="415" y="553"/>
                  </a:lnTo>
                  <a:lnTo>
                    <a:pt x="415" y="529"/>
                  </a:lnTo>
                  <a:lnTo>
                    <a:pt x="415" y="529"/>
                  </a:lnTo>
                  <a:lnTo>
                    <a:pt x="415" y="535"/>
                  </a:lnTo>
                  <a:lnTo>
                    <a:pt x="415" y="523"/>
                  </a:lnTo>
                  <a:lnTo>
                    <a:pt x="415" y="541"/>
                  </a:lnTo>
                  <a:lnTo>
                    <a:pt x="415" y="553"/>
                  </a:lnTo>
                  <a:lnTo>
                    <a:pt x="415" y="559"/>
                  </a:lnTo>
                  <a:lnTo>
                    <a:pt x="415" y="565"/>
                  </a:lnTo>
                  <a:lnTo>
                    <a:pt x="421" y="565"/>
                  </a:lnTo>
                  <a:lnTo>
                    <a:pt x="421" y="577"/>
                  </a:lnTo>
                  <a:lnTo>
                    <a:pt x="421" y="577"/>
                  </a:lnTo>
                  <a:lnTo>
                    <a:pt x="421" y="595"/>
                  </a:lnTo>
                  <a:lnTo>
                    <a:pt x="421" y="595"/>
                  </a:lnTo>
                  <a:lnTo>
                    <a:pt x="421" y="583"/>
                  </a:lnTo>
                  <a:lnTo>
                    <a:pt x="421" y="577"/>
                  </a:lnTo>
                  <a:lnTo>
                    <a:pt x="421" y="595"/>
                  </a:lnTo>
                  <a:lnTo>
                    <a:pt x="421" y="607"/>
                  </a:lnTo>
                  <a:lnTo>
                    <a:pt x="421" y="589"/>
                  </a:lnTo>
                  <a:lnTo>
                    <a:pt x="427" y="595"/>
                  </a:lnTo>
                  <a:lnTo>
                    <a:pt x="427" y="595"/>
                  </a:lnTo>
                  <a:lnTo>
                    <a:pt x="427" y="595"/>
                  </a:lnTo>
                  <a:lnTo>
                    <a:pt x="427" y="607"/>
                  </a:lnTo>
                  <a:lnTo>
                    <a:pt x="427" y="607"/>
                  </a:lnTo>
                  <a:lnTo>
                    <a:pt x="427" y="613"/>
                  </a:lnTo>
                  <a:lnTo>
                    <a:pt x="427" y="601"/>
                  </a:lnTo>
                  <a:lnTo>
                    <a:pt x="427" y="571"/>
                  </a:lnTo>
                  <a:lnTo>
                    <a:pt x="427" y="523"/>
                  </a:lnTo>
                  <a:lnTo>
                    <a:pt x="433" y="523"/>
                  </a:lnTo>
                  <a:lnTo>
                    <a:pt x="433" y="505"/>
                  </a:lnTo>
                  <a:lnTo>
                    <a:pt x="433" y="511"/>
                  </a:lnTo>
                  <a:lnTo>
                    <a:pt x="433" y="493"/>
                  </a:lnTo>
                  <a:lnTo>
                    <a:pt x="433" y="487"/>
                  </a:lnTo>
                  <a:lnTo>
                    <a:pt x="433" y="487"/>
                  </a:lnTo>
                  <a:lnTo>
                    <a:pt x="433" y="505"/>
                  </a:lnTo>
                  <a:lnTo>
                    <a:pt x="433" y="517"/>
                  </a:lnTo>
                  <a:lnTo>
                    <a:pt x="433" y="517"/>
                  </a:lnTo>
                  <a:lnTo>
                    <a:pt x="433" y="541"/>
                  </a:lnTo>
                  <a:lnTo>
                    <a:pt x="439" y="541"/>
                  </a:lnTo>
                  <a:lnTo>
                    <a:pt x="439" y="553"/>
                  </a:lnTo>
                  <a:lnTo>
                    <a:pt x="439" y="535"/>
                  </a:lnTo>
                  <a:lnTo>
                    <a:pt x="439" y="523"/>
                  </a:lnTo>
                  <a:lnTo>
                    <a:pt x="439" y="517"/>
                  </a:lnTo>
                  <a:lnTo>
                    <a:pt x="439" y="523"/>
                  </a:lnTo>
                  <a:lnTo>
                    <a:pt x="439" y="559"/>
                  </a:lnTo>
                  <a:lnTo>
                    <a:pt x="439" y="565"/>
                  </a:lnTo>
                  <a:lnTo>
                    <a:pt x="439" y="571"/>
                  </a:lnTo>
                  <a:lnTo>
                    <a:pt x="445" y="571"/>
                  </a:lnTo>
                  <a:lnTo>
                    <a:pt x="445" y="529"/>
                  </a:lnTo>
                  <a:lnTo>
                    <a:pt x="445" y="529"/>
                  </a:lnTo>
                  <a:lnTo>
                    <a:pt x="445" y="535"/>
                  </a:lnTo>
                  <a:lnTo>
                    <a:pt x="445" y="541"/>
                  </a:lnTo>
                  <a:lnTo>
                    <a:pt x="445" y="523"/>
                  </a:lnTo>
                  <a:lnTo>
                    <a:pt x="445" y="511"/>
                  </a:lnTo>
                  <a:lnTo>
                    <a:pt x="445" y="505"/>
                  </a:lnTo>
                  <a:lnTo>
                    <a:pt x="445" y="499"/>
                  </a:lnTo>
                  <a:lnTo>
                    <a:pt x="445" y="523"/>
                  </a:lnTo>
                  <a:lnTo>
                    <a:pt x="451" y="487"/>
                  </a:lnTo>
                  <a:lnTo>
                    <a:pt x="451" y="493"/>
                  </a:lnTo>
                  <a:lnTo>
                    <a:pt x="451" y="493"/>
                  </a:lnTo>
                  <a:lnTo>
                    <a:pt x="451" y="493"/>
                  </a:lnTo>
                  <a:lnTo>
                    <a:pt x="451" y="505"/>
                  </a:lnTo>
                  <a:lnTo>
                    <a:pt x="451" y="511"/>
                  </a:lnTo>
                  <a:lnTo>
                    <a:pt x="451" y="523"/>
                  </a:lnTo>
                  <a:lnTo>
                    <a:pt x="451" y="523"/>
                  </a:lnTo>
                  <a:lnTo>
                    <a:pt x="451" y="523"/>
                  </a:lnTo>
                  <a:lnTo>
                    <a:pt x="457" y="535"/>
                  </a:lnTo>
                  <a:lnTo>
                    <a:pt x="457" y="535"/>
                  </a:lnTo>
                  <a:lnTo>
                    <a:pt x="457" y="523"/>
                  </a:lnTo>
                  <a:lnTo>
                    <a:pt x="457" y="511"/>
                  </a:lnTo>
                  <a:lnTo>
                    <a:pt x="457" y="511"/>
                  </a:lnTo>
                  <a:lnTo>
                    <a:pt x="457" y="523"/>
                  </a:lnTo>
                  <a:lnTo>
                    <a:pt x="457" y="547"/>
                  </a:lnTo>
                  <a:lnTo>
                    <a:pt x="457" y="541"/>
                  </a:lnTo>
                  <a:lnTo>
                    <a:pt x="457" y="541"/>
                  </a:lnTo>
                  <a:lnTo>
                    <a:pt x="457" y="547"/>
                  </a:lnTo>
                  <a:lnTo>
                    <a:pt x="463" y="553"/>
                  </a:lnTo>
                  <a:lnTo>
                    <a:pt x="463" y="571"/>
                  </a:lnTo>
                  <a:lnTo>
                    <a:pt x="463" y="571"/>
                  </a:lnTo>
                  <a:lnTo>
                    <a:pt x="463" y="571"/>
                  </a:lnTo>
                  <a:lnTo>
                    <a:pt x="463" y="523"/>
                  </a:lnTo>
                  <a:lnTo>
                    <a:pt x="463" y="529"/>
                  </a:lnTo>
                  <a:lnTo>
                    <a:pt x="463" y="523"/>
                  </a:lnTo>
                  <a:lnTo>
                    <a:pt x="463" y="529"/>
                  </a:lnTo>
                  <a:lnTo>
                    <a:pt x="463" y="535"/>
                  </a:lnTo>
                  <a:lnTo>
                    <a:pt x="469" y="499"/>
                  </a:lnTo>
                  <a:lnTo>
                    <a:pt x="469" y="505"/>
                  </a:lnTo>
                  <a:lnTo>
                    <a:pt x="469" y="511"/>
                  </a:lnTo>
                  <a:lnTo>
                    <a:pt x="469" y="517"/>
                  </a:lnTo>
                  <a:lnTo>
                    <a:pt x="469" y="517"/>
                  </a:lnTo>
                  <a:lnTo>
                    <a:pt x="469" y="517"/>
                  </a:lnTo>
                  <a:lnTo>
                    <a:pt x="469" y="529"/>
                  </a:lnTo>
                  <a:lnTo>
                    <a:pt x="469" y="535"/>
                  </a:lnTo>
                  <a:lnTo>
                    <a:pt x="469" y="547"/>
                  </a:lnTo>
                  <a:lnTo>
                    <a:pt x="475" y="541"/>
                  </a:lnTo>
                  <a:lnTo>
                    <a:pt x="475" y="547"/>
                  </a:lnTo>
                  <a:lnTo>
                    <a:pt x="475" y="541"/>
                  </a:lnTo>
                  <a:lnTo>
                    <a:pt x="475" y="535"/>
                  </a:lnTo>
                  <a:lnTo>
                    <a:pt x="475" y="523"/>
                  </a:lnTo>
                  <a:lnTo>
                    <a:pt x="475" y="535"/>
                  </a:lnTo>
                  <a:lnTo>
                    <a:pt x="475" y="535"/>
                  </a:lnTo>
                  <a:lnTo>
                    <a:pt x="475" y="535"/>
                  </a:lnTo>
                  <a:lnTo>
                    <a:pt x="475" y="547"/>
                  </a:lnTo>
                  <a:lnTo>
                    <a:pt x="475" y="535"/>
                  </a:lnTo>
                  <a:lnTo>
                    <a:pt x="481" y="541"/>
                  </a:lnTo>
                  <a:lnTo>
                    <a:pt x="481" y="547"/>
                  </a:lnTo>
                  <a:lnTo>
                    <a:pt x="481" y="541"/>
                  </a:lnTo>
                  <a:lnTo>
                    <a:pt x="481" y="541"/>
                  </a:lnTo>
                  <a:lnTo>
                    <a:pt x="481" y="553"/>
                  </a:lnTo>
                  <a:lnTo>
                    <a:pt x="481" y="559"/>
                  </a:lnTo>
                  <a:lnTo>
                    <a:pt x="481" y="547"/>
                  </a:lnTo>
                  <a:lnTo>
                    <a:pt x="481" y="547"/>
                  </a:lnTo>
                  <a:lnTo>
                    <a:pt x="481" y="559"/>
                  </a:lnTo>
                  <a:lnTo>
                    <a:pt x="487" y="565"/>
                  </a:lnTo>
                  <a:lnTo>
                    <a:pt x="487" y="559"/>
                  </a:lnTo>
                  <a:lnTo>
                    <a:pt x="487" y="565"/>
                  </a:lnTo>
                  <a:lnTo>
                    <a:pt x="487" y="571"/>
                  </a:lnTo>
                  <a:lnTo>
                    <a:pt x="487" y="577"/>
                  </a:lnTo>
                  <a:lnTo>
                    <a:pt x="487" y="583"/>
                  </a:lnTo>
                  <a:lnTo>
                    <a:pt x="487" y="595"/>
                  </a:lnTo>
                  <a:lnTo>
                    <a:pt x="487" y="601"/>
                  </a:lnTo>
                  <a:lnTo>
                    <a:pt x="487" y="607"/>
                  </a:lnTo>
                  <a:lnTo>
                    <a:pt x="487" y="607"/>
                  </a:lnTo>
                  <a:lnTo>
                    <a:pt x="493" y="601"/>
                  </a:lnTo>
                  <a:lnTo>
                    <a:pt x="493" y="607"/>
                  </a:lnTo>
                  <a:lnTo>
                    <a:pt x="493" y="619"/>
                  </a:lnTo>
                  <a:lnTo>
                    <a:pt x="493" y="613"/>
                  </a:lnTo>
                  <a:lnTo>
                    <a:pt x="493" y="613"/>
                  </a:lnTo>
                  <a:lnTo>
                    <a:pt x="493" y="589"/>
                  </a:lnTo>
                  <a:lnTo>
                    <a:pt x="493" y="589"/>
                  </a:lnTo>
                  <a:lnTo>
                    <a:pt x="493" y="571"/>
                  </a:lnTo>
                  <a:lnTo>
                    <a:pt x="493" y="553"/>
                  </a:lnTo>
                  <a:lnTo>
                    <a:pt x="493" y="541"/>
                  </a:lnTo>
                  <a:lnTo>
                    <a:pt x="499" y="535"/>
                  </a:lnTo>
                  <a:lnTo>
                    <a:pt x="499" y="517"/>
                  </a:lnTo>
                  <a:lnTo>
                    <a:pt x="499" y="541"/>
                  </a:lnTo>
                  <a:lnTo>
                    <a:pt x="499" y="541"/>
                  </a:lnTo>
                  <a:lnTo>
                    <a:pt x="499" y="547"/>
                  </a:lnTo>
                  <a:lnTo>
                    <a:pt x="499" y="547"/>
                  </a:lnTo>
                  <a:lnTo>
                    <a:pt x="499" y="553"/>
                  </a:lnTo>
                  <a:lnTo>
                    <a:pt x="499" y="571"/>
                  </a:lnTo>
                  <a:lnTo>
                    <a:pt x="499" y="571"/>
                  </a:lnTo>
                  <a:lnTo>
                    <a:pt x="499" y="547"/>
                  </a:lnTo>
                  <a:lnTo>
                    <a:pt x="499" y="553"/>
                  </a:lnTo>
                  <a:lnTo>
                    <a:pt x="505" y="547"/>
                  </a:lnTo>
                  <a:lnTo>
                    <a:pt x="505" y="529"/>
                  </a:lnTo>
                  <a:lnTo>
                    <a:pt x="505" y="547"/>
                  </a:lnTo>
                  <a:lnTo>
                    <a:pt x="505" y="553"/>
                  </a:lnTo>
                  <a:lnTo>
                    <a:pt x="505" y="547"/>
                  </a:lnTo>
                  <a:lnTo>
                    <a:pt x="505" y="535"/>
                  </a:lnTo>
                  <a:lnTo>
                    <a:pt x="505" y="529"/>
                  </a:lnTo>
                  <a:lnTo>
                    <a:pt x="505" y="541"/>
                  </a:lnTo>
                  <a:lnTo>
                    <a:pt x="505" y="547"/>
                  </a:lnTo>
                  <a:lnTo>
                    <a:pt x="505" y="541"/>
                  </a:lnTo>
                  <a:lnTo>
                    <a:pt x="511" y="535"/>
                  </a:lnTo>
                  <a:lnTo>
                    <a:pt x="511" y="535"/>
                  </a:lnTo>
                  <a:lnTo>
                    <a:pt x="511" y="535"/>
                  </a:lnTo>
                  <a:lnTo>
                    <a:pt x="511" y="553"/>
                  </a:lnTo>
                  <a:lnTo>
                    <a:pt x="511" y="553"/>
                  </a:lnTo>
                  <a:lnTo>
                    <a:pt x="511" y="553"/>
                  </a:lnTo>
                  <a:lnTo>
                    <a:pt x="511" y="547"/>
                  </a:lnTo>
                  <a:lnTo>
                    <a:pt x="511" y="559"/>
                  </a:lnTo>
                  <a:lnTo>
                    <a:pt x="511" y="559"/>
                  </a:lnTo>
                  <a:lnTo>
                    <a:pt x="517" y="547"/>
                  </a:lnTo>
                  <a:lnTo>
                    <a:pt x="517" y="553"/>
                  </a:lnTo>
                  <a:lnTo>
                    <a:pt x="517" y="571"/>
                  </a:lnTo>
                  <a:lnTo>
                    <a:pt x="517" y="589"/>
                  </a:lnTo>
                  <a:lnTo>
                    <a:pt x="517" y="595"/>
                  </a:lnTo>
                  <a:lnTo>
                    <a:pt x="517" y="595"/>
                  </a:lnTo>
                  <a:lnTo>
                    <a:pt x="517" y="607"/>
                  </a:lnTo>
                  <a:lnTo>
                    <a:pt x="517" y="607"/>
                  </a:lnTo>
                  <a:lnTo>
                    <a:pt x="517" y="625"/>
                  </a:lnTo>
                  <a:lnTo>
                    <a:pt x="517" y="625"/>
                  </a:lnTo>
                  <a:lnTo>
                    <a:pt x="523" y="643"/>
                  </a:lnTo>
                  <a:lnTo>
                    <a:pt x="523" y="643"/>
                  </a:lnTo>
                  <a:lnTo>
                    <a:pt x="523" y="655"/>
                  </a:lnTo>
                  <a:lnTo>
                    <a:pt x="523" y="655"/>
                  </a:lnTo>
                  <a:lnTo>
                    <a:pt x="523" y="661"/>
                  </a:lnTo>
                  <a:lnTo>
                    <a:pt x="523" y="661"/>
                  </a:lnTo>
                  <a:lnTo>
                    <a:pt x="523" y="649"/>
                  </a:lnTo>
                  <a:lnTo>
                    <a:pt x="523" y="643"/>
                  </a:lnTo>
                  <a:lnTo>
                    <a:pt x="523" y="661"/>
                  </a:lnTo>
                  <a:lnTo>
                    <a:pt x="529" y="661"/>
                  </a:lnTo>
                  <a:lnTo>
                    <a:pt x="529" y="649"/>
                  </a:lnTo>
                  <a:lnTo>
                    <a:pt x="529" y="661"/>
                  </a:lnTo>
                  <a:lnTo>
                    <a:pt x="529" y="673"/>
                  </a:lnTo>
                  <a:lnTo>
                    <a:pt x="529" y="661"/>
                  </a:lnTo>
                  <a:lnTo>
                    <a:pt x="529" y="661"/>
                  </a:lnTo>
                  <a:lnTo>
                    <a:pt x="529" y="673"/>
                  </a:lnTo>
                  <a:lnTo>
                    <a:pt x="529" y="691"/>
                  </a:lnTo>
                  <a:lnTo>
                    <a:pt x="529" y="691"/>
                  </a:lnTo>
                  <a:lnTo>
                    <a:pt x="529" y="697"/>
                  </a:lnTo>
                  <a:lnTo>
                    <a:pt x="535" y="703"/>
                  </a:lnTo>
                  <a:lnTo>
                    <a:pt x="535" y="697"/>
                  </a:lnTo>
                  <a:lnTo>
                    <a:pt x="535" y="679"/>
                  </a:lnTo>
                  <a:lnTo>
                    <a:pt x="535" y="661"/>
                  </a:lnTo>
                  <a:lnTo>
                    <a:pt x="535" y="661"/>
                  </a:lnTo>
                  <a:lnTo>
                    <a:pt x="535" y="655"/>
                  </a:lnTo>
                  <a:lnTo>
                    <a:pt x="535" y="667"/>
                  </a:lnTo>
                  <a:lnTo>
                    <a:pt x="535" y="673"/>
                  </a:lnTo>
                  <a:lnTo>
                    <a:pt x="535" y="655"/>
                  </a:lnTo>
                  <a:lnTo>
                    <a:pt x="535" y="625"/>
                  </a:lnTo>
                  <a:lnTo>
                    <a:pt x="541" y="619"/>
                  </a:lnTo>
                  <a:lnTo>
                    <a:pt x="541" y="625"/>
                  </a:lnTo>
                  <a:lnTo>
                    <a:pt x="541" y="619"/>
                  </a:lnTo>
                  <a:lnTo>
                    <a:pt x="541" y="619"/>
                  </a:lnTo>
                  <a:lnTo>
                    <a:pt x="541" y="601"/>
                  </a:lnTo>
                  <a:lnTo>
                    <a:pt x="541" y="589"/>
                  </a:lnTo>
                  <a:lnTo>
                    <a:pt x="541" y="583"/>
                  </a:lnTo>
                  <a:lnTo>
                    <a:pt x="541" y="589"/>
                  </a:lnTo>
                  <a:lnTo>
                    <a:pt x="541" y="595"/>
                  </a:lnTo>
                  <a:lnTo>
                    <a:pt x="541" y="601"/>
                  </a:lnTo>
                  <a:lnTo>
                    <a:pt x="547" y="589"/>
                  </a:lnTo>
                  <a:lnTo>
                    <a:pt x="547" y="547"/>
                  </a:lnTo>
                  <a:lnTo>
                    <a:pt x="547" y="541"/>
                  </a:lnTo>
                  <a:lnTo>
                    <a:pt x="547" y="541"/>
                  </a:lnTo>
                  <a:lnTo>
                    <a:pt x="547" y="535"/>
                  </a:lnTo>
                  <a:lnTo>
                    <a:pt x="547" y="499"/>
                  </a:lnTo>
                  <a:lnTo>
                    <a:pt x="547" y="505"/>
                  </a:lnTo>
                  <a:lnTo>
                    <a:pt x="547" y="517"/>
                  </a:lnTo>
                  <a:lnTo>
                    <a:pt x="547" y="499"/>
                  </a:lnTo>
                  <a:lnTo>
                    <a:pt x="547" y="493"/>
                  </a:lnTo>
                  <a:lnTo>
                    <a:pt x="553" y="481"/>
                  </a:lnTo>
                  <a:lnTo>
                    <a:pt x="553" y="457"/>
                  </a:lnTo>
                  <a:lnTo>
                    <a:pt x="553" y="475"/>
                  </a:lnTo>
                  <a:lnTo>
                    <a:pt x="553" y="445"/>
                  </a:lnTo>
                  <a:lnTo>
                    <a:pt x="553" y="451"/>
                  </a:lnTo>
                  <a:lnTo>
                    <a:pt x="553" y="469"/>
                  </a:lnTo>
                  <a:lnTo>
                    <a:pt x="553" y="445"/>
                  </a:lnTo>
                  <a:lnTo>
                    <a:pt x="553" y="475"/>
                  </a:lnTo>
                  <a:lnTo>
                    <a:pt x="553" y="481"/>
                  </a:lnTo>
                  <a:lnTo>
                    <a:pt x="553" y="487"/>
                  </a:lnTo>
                  <a:lnTo>
                    <a:pt x="559" y="463"/>
                  </a:lnTo>
                  <a:lnTo>
                    <a:pt x="559" y="469"/>
                  </a:lnTo>
                  <a:lnTo>
                    <a:pt x="559" y="427"/>
                  </a:lnTo>
                  <a:lnTo>
                    <a:pt x="559" y="433"/>
                  </a:lnTo>
                  <a:lnTo>
                    <a:pt x="559" y="433"/>
                  </a:lnTo>
                  <a:lnTo>
                    <a:pt x="559" y="445"/>
                  </a:lnTo>
                  <a:lnTo>
                    <a:pt x="559" y="463"/>
                  </a:lnTo>
                  <a:lnTo>
                    <a:pt x="559" y="451"/>
                  </a:lnTo>
                  <a:lnTo>
                    <a:pt x="559" y="433"/>
                  </a:lnTo>
                  <a:lnTo>
                    <a:pt x="559" y="445"/>
                  </a:lnTo>
                  <a:lnTo>
                    <a:pt x="565" y="433"/>
                  </a:lnTo>
                  <a:lnTo>
                    <a:pt x="565" y="439"/>
                  </a:lnTo>
                  <a:lnTo>
                    <a:pt x="565" y="433"/>
                  </a:lnTo>
                  <a:lnTo>
                    <a:pt x="565" y="457"/>
                  </a:lnTo>
                  <a:lnTo>
                    <a:pt x="565" y="451"/>
                  </a:lnTo>
                  <a:lnTo>
                    <a:pt x="565" y="421"/>
                  </a:lnTo>
                  <a:lnTo>
                    <a:pt x="565" y="421"/>
                  </a:lnTo>
                  <a:lnTo>
                    <a:pt x="565" y="439"/>
                  </a:lnTo>
                  <a:lnTo>
                    <a:pt x="565" y="469"/>
                  </a:lnTo>
                  <a:lnTo>
                    <a:pt x="571" y="457"/>
                  </a:lnTo>
                  <a:lnTo>
                    <a:pt x="571" y="469"/>
                  </a:lnTo>
                  <a:lnTo>
                    <a:pt x="571" y="481"/>
                  </a:lnTo>
                  <a:lnTo>
                    <a:pt x="571" y="469"/>
                  </a:lnTo>
                  <a:lnTo>
                    <a:pt x="571" y="487"/>
                  </a:lnTo>
                  <a:lnTo>
                    <a:pt x="571" y="481"/>
                  </a:lnTo>
                  <a:lnTo>
                    <a:pt x="571" y="481"/>
                  </a:lnTo>
                  <a:lnTo>
                    <a:pt x="571" y="499"/>
                  </a:lnTo>
                  <a:lnTo>
                    <a:pt x="571" y="499"/>
                  </a:lnTo>
                  <a:lnTo>
                    <a:pt x="571" y="505"/>
                  </a:lnTo>
                  <a:lnTo>
                    <a:pt x="577" y="487"/>
                  </a:lnTo>
                  <a:lnTo>
                    <a:pt x="577" y="493"/>
                  </a:lnTo>
                  <a:lnTo>
                    <a:pt x="577" y="505"/>
                  </a:lnTo>
                  <a:lnTo>
                    <a:pt x="577" y="517"/>
                  </a:lnTo>
                  <a:lnTo>
                    <a:pt x="577" y="529"/>
                  </a:lnTo>
                  <a:lnTo>
                    <a:pt x="577" y="523"/>
                  </a:lnTo>
                  <a:lnTo>
                    <a:pt x="577" y="547"/>
                  </a:lnTo>
                  <a:lnTo>
                    <a:pt x="577" y="547"/>
                  </a:lnTo>
                  <a:lnTo>
                    <a:pt x="577" y="529"/>
                  </a:lnTo>
                  <a:lnTo>
                    <a:pt x="577" y="499"/>
                  </a:lnTo>
                  <a:lnTo>
                    <a:pt x="583" y="505"/>
                  </a:lnTo>
                  <a:lnTo>
                    <a:pt x="583" y="487"/>
                  </a:lnTo>
                  <a:lnTo>
                    <a:pt x="583" y="487"/>
                  </a:lnTo>
                  <a:lnTo>
                    <a:pt x="583" y="475"/>
                  </a:lnTo>
                  <a:lnTo>
                    <a:pt x="583" y="481"/>
                  </a:lnTo>
                  <a:lnTo>
                    <a:pt x="583" y="469"/>
                  </a:lnTo>
                  <a:lnTo>
                    <a:pt x="583" y="457"/>
                  </a:lnTo>
                  <a:lnTo>
                    <a:pt x="583" y="445"/>
                  </a:lnTo>
                  <a:lnTo>
                    <a:pt x="583" y="457"/>
                  </a:lnTo>
                  <a:lnTo>
                    <a:pt x="583" y="457"/>
                  </a:lnTo>
                  <a:lnTo>
                    <a:pt x="589" y="463"/>
                  </a:lnTo>
                  <a:lnTo>
                    <a:pt x="589" y="481"/>
                  </a:lnTo>
                  <a:lnTo>
                    <a:pt x="589" y="475"/>
                  </a:lnTo>
                  <a:lnTo>
                    <a:pt x="589" y="493"/>
                  </a:lnTo>
                  <a:lnTo>
                    <a:pt x="589" y="481"/>
                  </a:lnTo>
                  <a:lnTo>
                    <a:pt x="589" y="493"/>
                  </a:lnTo>
                  <a:lnTo>
                    <a:pt x="589" y="481"/>
                  </a:lnTo>
                  <a:lnTo>
                    <a:pt x="589" y="469"/>
                  </a:lnTo>
                  <a:lnTo>
                    <a:pt x="589" y="475"/>
                  </a:lnTo>
                  <a:lnTo>
                    <a:pt x="589" y="463"/>
                  </a:lnTo>
                  <a:lnTo>
                    <a:pt x="595" y="475"/>
                  </a:lnTo>
                  <a:lnTo>
                    <a:pt x="595" y="463"/>
                  </a:lnTo>
                  <a:lnTo>
                    <a:pt x="595" y="451"/>
                  </a:lnTo>
                  <a:lnTo>
                    <a:pt x="595" y="445"/>
                  </a:lnTo>
                  <a:lnTo>
                    <a:pt x="595" y="445"/>
                  </a:lnTo>
                  <a:lnTo>
                    <a:pt x="595" y="451"/>
                  </a:lnTo>
                  <a:lnTo>
                    <a:pt x="595" y="481"/>
                  </a:lnTo>
                  <a:lnTo>
                    <a:pt x="595" y="493"/>
                  </a:lnTo>
                  <a:lnTo>
                    <a:pt x="595" y="505"/>
                  </a:lnTo>
                  <a:lnTo>
                    <a:pt x="601" y="505"/>
                  </a:lnTo>
                  <a:lnTo>
                    <a:pt x="601" y="493"/>
                  </a:lnTo>
                  <a:lnTo>
                    <a:pt x="601" y="505"/>
                  </a:lnTo>
                  <a:lnTo>
                    <a:pt x="601" y="511"/>
                  </a:lnTo>
                  <a:lnTo>
                    <a:pt x="601" y="493"/>
                  </a:lnTo>
                  <a:lnTo>
                    <a:pt x="601" y="499"/>
                  </a:lnTo>
                  <a:lnTo>
                    <a:pt x="601" y="487"/>
                  </a:lnTo>
                  <a:lnTo>
                    <a:pt x="601" y="475"/>
                  </a:lnTo>
                  <a:lnTo>
                    <a:pt x="601" y="463"/>
                  </a:lnTo>
                  <a:lnTo>
                    <a:pt x="607" y="463"/>
                  </a:lnTo>
                  <a:lnTo>
                    <a:pt x="607" y="457"/>
                  </a:lnTo>
                  <a:lnTo>
                    <a:pt x="607" y="463"/>
                  </a:lnTo>
                  <a:lnTo>
                    <a:pt x="607" y="493"/>
                  </a:lnTo>
                  <a:lnTo>
                    <a:pt x="607" y="481"/>
                  </a:lnTo>
                  <a:lnTo>
                    <a:pt x="607" y="475"/>
                  </a:lnTo>
                  <a:lnTo>
                    <a:pt x="607" y="481"/>
                  </a:lnTo>
                  <a:lnTo>
                    <a:pt x="607" y="487"/>
                  </a:lnTo>
                  <a:lnTo>
                    <a:pt x="607" y="487"/>
                  </a:lnTo>
                  <a:lnTo>
                    <a:pt x="607" y="481"/>
                  </a:lnTo>
                  <a:lnTo>
                    <a:pt x="613" y="493"/>
                  </a:lnTo>
                  <a:lnTo>
                    <a:pt x="613" y="499"/>
                  </a:lnTo>
                  <a:lnTo>
                    <a:pt x="613" y="505"/>
                  </a:lnTo>
                  <a:lnTo>
                    <a:pt x="613" y="511"/>
                  </a:lnTo>
                  <a:lnTo>
                    <a:pt x="613" y="505"/>
                  </a:lnTo>
                  <a:lnTo>
                    <a:pt x="613" y="481"/>
                  </a:lnTo>
                  <a:lnTo>
                    <a:pt x="613" y="499"/>
                  </a:lnTo>
                  <a:lnTo>
                    <a:pt x="613" y="505"/>
                  </a:lnTo>
                  <a:lnTo>
                    <a:pt x="613" y="493"/>
                  </a:lnTo>
                  <a:lnTo>
                    <a:pt x="619" y="481"/>
                  </a:lnTo>
                  <a:lnTo>
                    <a:pt x="619" y="487"/>
                  </a:lnTo>
                  <a:lnTo>
                    <a:pt x="619" y="463"/>
                  </a:lnTo>
                  <a:lnTo>
                    <a:pt x="619" y="457"/>
                  </a:lnTo>
                  <a:lnTo>
                    <a:pt x="619" y="481"/>
                  </a:lnTo>
                  <a:lnTo>
                    <a:pt x="619" y="487"/>
                  </a:lnTo>
                  <a:lnTo>
                    <a:pt x="619" y="487"/>
                  </a:lnTo>
                  <a:lnTo>
                    <a:pt x="619" y="517"/>
                  </a:lnTo>
                  <a:lnTo>
                    <a:pt x="619" y="517"/>
                  </a:lnTo>
                  <a:lnTo>
                    <a:pt x="625" y="529"/>
                  </a:lnTo>
                  <a:lnTo>
                    <a:pt x="625" y="535"/>
                  </a:lnTo>
                  <a:lnTo>
                    <a:pt x="625" y="541"/>
                  </a:lnTo>
                  <a:lnTo>
                    <a:pt x="625" y="529"/>
                  </a:lnTo>
                  <a:lnTo>
                    <a:pt x="625" y="523"/>
                  </a:lnTo>
                  <a:lnTo>
                    <a:pt x="625" y="529"/>
                  </a:lnTo>
                  <a:lnTo>
                    <a:pt x="625" y="541"/>
                  </a:lnTo>
                  <a:lnTo>
                    <a:pt x="625" y="523"/>
                  </a:lnTo>
                  <a:lnTo>
                    <a:pt x="625" y="505"/>
                  </a:lnTo>
                  <a:lnTo>
                    <a:pt x="625" y="517"/>
                  </a:lnTo>
                  <a:lnTo>
                    <a:pt x="631" y="493"/>
                  </a:lnTo>
                  <a:lnTo>
                    <a:pt x="631" y="493"/>
                  </a:lnTo>
                  <a:lnTo>
                    <a:pt x="631" y="505"/>
                  </a:lnTo>
                  <a:lnTo>
                    <a:pt x="631" y="505"/>
                  </a:lnTo>
                  <a:lnTo>
                    <a:pt x="631" y="511"/>
                  </a:lnTo>
                  <a:lnTo>
                    <a:pt x="631" y="511"/>
                  </a:lnTo>
                  <a:lnTo>
                    <a:pt x="631" y="499"/>
                  </a:lnTo>
                  <a:lnTo>
                    <a:pt x="631" y="517"/>
                  </a:lnTo>
                  <a:lnTo>
                    <a:pt x="631" y="523"/>
                  </a:lnTo>
                  <a:lnTo>
                    <a:pt x="631" y="511"/>
                  </a:lnTo>
                  <a:lnTo>
                    <a:pt x="637" y="529"/>
                  </a:lnTo>
                  <a:lnTo>
                    <a:pt x="637" y="517"/>
                  </a:lnTo>
                  <a:lnTo>
                    <a:pt x="637" y="529"/>
                  </a:lnTo>
                  <a:lnTo>
                    <a:pt x="637" y="529"/>
                  </a:lnTo>
                  <a:lnTo>
                    <a:pt x="637" y="529"/>
                  </a:lnTo>
                  <a:lnTo>
                    <a:pt x="637" y="529"/>
                  </a:lnTo>
                  <a:lnTo>
                    <a:pt x="637" y="517"/>
                  </a:lnTo>
                  <a:lnTo>
                    <a:pt x="637" y="529"/>
                  </a:lnTo>
                  <a:lnTo>
                    <a:pt x="637" y="529"/>
                  </a:lnTo>
                  <a:lnTo>
                    <a:pt x="643" y="535"/>
                  </a:lnTo>
                  <a:lnTo>
                    <a:pt x="643" y="529"/>
                  </a:lnTo>
                  <a:lnTo>
                    <a:pt x="643" y="541"/>
                  </a:lnTo>
                  <a:lnTo>
                    <a:pt x="643" y="535"/>
                  </a:lnTo>
                  <a:lnTo>
                    <a:pt x="643" y="529"/>
                  </a:lnTo>
                  <a:lnTo>
                    <a:pt x="643" y="523"/>
                  </a:lnTo>
                  <a:lnTo>
                    <a:pt x="643" y="529"/>
                  </a:lnTo>
                  <a:lnTo>
                    <a:pt x="643" y="565"/>
                  </a:lnTo>
                  <a:lnTo>
                    <a:pt x="643" y="577"/>
                  </a:lnTo>
                  <a:lnTo>
                    <a:pt x="643" y="589"/>
                  </a:lnTo>
                  <a:lnTo>
                    <a:pt x="649" y="589"/>
                  </a:lnTo>
                  <a:lnTo>
                    <a:pt x="649" y="589"/>
                  </a:lnTo>
                  <a:lnTo>
                    <a:pt x="649" y="577"/>
                  </a:lnTo>
                  <a:lnTo>
                    <a:pt x="649" y="577"/>
                  </a:lnTo>
                  <a:lnTo>
                    <a:pt x="649" y="595"/>
                  </a:lnTo>
                  <a:lnTo>
                    <a:pt x="649" y="595"/>
                  </a:lnTo>
                  <a:lnTo>
                    <a:pt x="649" y="583"/>
                  </a:lnTo>
                  <a:lnTo>
                    <a:pt x="649" y="577"/>
                  </a:lnTo>
                  <a:lnTo>
                    <a:pt x="649" y="589"/>
                  </a:lnTo>
                  <a:lnTo>
                    <a:pt x="649" y="589"/>
                  </a:lnTo>
                  <a:lnTo>
                    <a:pt x="655" y="589"/>
                  </a:lnTo>
                  <a:lnTo>
                    <a:pt x="655" y="583"/>
                  </a:lnTo>
                  <a:lnTo>
                    <a:pt x="655" y="565"/>
                  </a:lnTo>
                  <a:lnTo>
                    <a:pt x="655" y="553"/>
                  </a:lnTo>
                  <a:lnTo>
                    <a:pt x="655" y="553"/>
                  </a:lnTo>
                  <a:lnTo>
                    <a:pt x="655" y="565"/>
                  </a:lnTo>
                  <a:lnTo>
                    <a:pt x="655" y="553"/>
                  </a:lnTo>
                  <a:lnTo>
                    <a:pt x="655" y="511"/>
                  </a:lnTo>
                  <a:lnTo>
                    <a:pt x="655" y="493"/>
                  </a:lnTo>
                  <a:lnTo>
                    <a:pt x="655" y="499"/>
                  </a:lnTo>
                  <a:lnTo>
                    <a:pt x="661" y="499"/>
                  </a:lnTo>
                  <a:lnTo>
                    <a:pt x="661" y="499"/>
                  </a:lnTo>
                  <a:lnTo>
                    <a:pt x="661" y="487"/>
                  </a:lnTo>
                  <a:lnTo>
                    <a:pt x="661" y="469"/>
                  </a:lnTo>
                  <a:lnTo>
                    <a:pt x="661" y="463"/>
                  </a:lnTo>
                  <a:lnTo>
                    <a:pt x="661" y="457"/>
                  </a:lnTo>
                  <a:lnTo>
                    <a:pt x="661" y="469"/>
                  </a:lnTo>
                  <a:lnTo>
                    <a:pt x="661" y="463"/>
                  </a:lnTo>
                  <a:lnTo>
                    <a:pt x="661" y="457"/>
                  </a:lnTo>
                  <a:lnTo>
                    <a:pt x="667" y="451"/>
                  </a:lnTo>
                  <a:lnTo>
                    <a:pt x="667" y="463"/>
                  </a:lnTo>
                  <a:lnTo>
                    <a:pt x="667" y="445"/>
                  </a:lnTo>
                  <a:lnTo>
                    <a:pt x="667" y="451"/>
                  </a:lnTo>
                  <a:lnTo>
                    <a:pt x="667" y="457"/>
                  </a:lnTo>
                  <a:lnTo>
                    <a:pt x="667" y="439"/>
                  </a:lnTo>
                  <a:lnTo>
                    <a:pt x="667" y="433"/>
                  </a:lnTo>
                  <a:lnTo>
                    <a:pt x="667" y="433"/>
                  </a:lnTo>
                  <a:lnTo>
                    <a:pt x="667" y="433"/>
                  </a:lnTo>
                  <a:lnTo>
                    <a:pt x="667" y="433"/>
                  </a:lnTo>
                  <a:lnTo>
                    <a:pt x="667" y="421"/>
                  </a:lnTo>
                  <a:lnTo>
                    <a:pt x="673" y="415"/>
                  </a:lnTo>
                  <a:lnTo>
                    <a:pt x="673" y="385"/>
                  </a:lnTo>
                  <a:lnTo>
                    <a:pt x="673" y="385"/>
                  </a:lnTo>
                  <a:lnTo>
                    <a:pt x="673" y="385"/>
                  </a:lnTo>
                  <a:lnTo>
                    <a:pt x="673" y="379"/>
                  </a:lnTo>
                  <a:lnTo>
                    <a:pt x="673" y="373"/>
                  </a:lnTo>
                  <a:lnTo>
                    <a:pt x="673" y="385"/>
                  </a:lnTo>
                  <a:lnTo>
                    <a:pt x="673" y="403"/>
                  </a:lnTo>
                  <a:lnTo>
                    <a:pt x="673" y="397"/>
                  </a:lnTo>
                  <a:lnTo>
                    <a:pt x="673" y="385"/>
                  </a:lnTo>
                  <a:lnTo>
                    <a:pt x="679" y="397"/>
                  </a:lnTo>
                  <a:lnTo>
                    <a:pt x="679" y="391"/>
                  </a:lnTo>
                  <a:lnTo>
                    <a:pt x="679" y="391"/>
                  </a:lnTo>
                  <a:lnTo>
                    <a:pt x="679" y="397"/>
                  </a:lnTo>
                  <a:lnTo>
                    <a:pt x="679" y="409"/>
                  </a:lnTo>
                  <a:lnTo>
                    <a:pt x="679" y="421"/>
                  </a:lnTo>
                  <a:lnTo>
                    <a:pt x="679" y="409"/>
                  </a:lnTo>
                  <a:lnTo>
                    <a:pt x="679" y="403"/>
                  </a:lnTo>
                  <a:lnTo>
                    <a:pt x="679" y="397"/>
                  </a:lnTo>
                  <a:lnTo>
                    <a:pt x="685" y="403"/>
                  </a:lnTo>
                  <a:lnTo>
                    <a:pt x="685" y="385"/>
                  </a:lnTo>
                  <a:lnTo>
                    <a:pt x="685" y="385"/>
                  </a:lnTo>
                  <a:lnTo>
                    <a:pt x="685" y="385"/>
                  </a:lnTo>
                  <a:lnTo>
                    <a:pt x="685" y="379"/>
                  </a:lnTo>
                  <a:lnTo>
                    <a:pt x="685" y="385"/>
                  </a:lnTo>
                  <a:lnTo>
                    <a:pt x="685" y="367"/>
                  </a:lnTo>
                  <a:lnTo>
                    <a:pt x="685" y="403"/>
                  </a:lnTo>
                  <a:lnTo>
                    <a:pt x="685" y="397"/>
                  </a:lnTo>
                  <a:lnTo>
                    <a:pt x="691" y="403"/>
                  </a:lnTo>
                  <a:lnTo>
                    <a:pt x="691" y="397"/>
                  </a:lnTo>
                  <a:lnTo>
                    <a:pt x="691" y="403"/>
                  </a:lnTo>
                  <a:lnTo>
                    <a:pt x="691" y="397"/>
                  </a:lnTo>
                  <a:lnTo>
                    <a:pt x="691" y="403"/>
                  </a:lnTo>
                  <a:lnTo>
                    <a:pt x="691" y="409"/>
                  </a:lnTo>
                  <a:lnTo>
                    <a:pt x="691" y="409"/>
                  </a:lnTo>
                  <a:lnTo>
                    <a:pt x="691" y="391"/>
                  </a:lnTo>
                  <a:lnTo>
                    <a:pt x="691" y="403"/>
                  </a:lnTo>
                  <a:lnTo>
                    <a:pt x="691" y="421"/>
                  </a:lnTo>
                  <a:lnTo>
                    <a:pt x="697" y="427"/>
                  </a:lnTo>
                  <a:lnTo>
                    <a:pt x="697" y="445"/>
                  </a:lnTo>
                  <a:lnTo>
                    <a:pt x="697" y="445"/>
                  </a:lnTo>
                  <a:lnTo>
                    <a:pt x="697" y="439"/>
                  </a:lnTo>
                  <a:lnTo>
                    <a:pt x="697" y="445"/>
                  </a:lnTo>
                  <a:lnTo>
                    <a:pt x="697" y="445"/>
                  </a:lnTo>
                  <a:lnTo>
                    <a:pt x="697" y="451"/>
                  </a:lnTo>
                  <a:lnTo>
                    <a:pt x="697" y="439"/>
                  </a:lnTo>
                  <a:lnTo>
                    <a:pt x="697" y="439"/>
                  </a:lnTo>
                  <a:lnTo>
                    <a:pt x="703" y="439"/>
                  </a:lnTo>
                  <a:lnTo>
                    <a:pt x="703" y="463"/>
                  </a:lnTo>
                  <a:lnTo>
                    <a:pt x="703" y="463"/>
                  </a:lnTo>
                  <a:lnTo>
                    <a:pt x="703" y="445"/>
                  </a:lnTo>
                  <a:lnTo>
                    <a:pt x="703" y="439"/>
                  </a:lnTo>
                  <a:lnTo>
                    <a:pt x="703" y="445"/>
                  </a:lnTo>
                  <a:lnTo>
                    <a:pt x="703" y="451"/>
                  </a:lnTo>
                  <a:lnTo>
                    <a:pt x="703" y="445"/>
                  </a:lnTo>
                  <a:lnTo>
                    <a:pt x="703" y="421"/>
                  </a:lnTo>
                  <a:lnTo>
                    <a:pt x="703" y="421"/>
                  </a:lnTo>
                  <a:lnTo>
                    <a:pt x="709" y="421"/>
                  </a:lnTo>
                  <a:lnTo>
                    <a:pt x="709" y="439"/>
                  </a:lnTo>
                  <a:lnTo>
                    <a:pt x="709" y="445"/>
                  </a:lnTo>
                  <a:lnTo>
                    <a:pt x="709" y="451"/>
                  </a:lnTo>
                  <a:lnTo>
                    <a:pt x="709" y="451"/>
                  </a:lnTo>
                  <a:lnTo>
                    <a:pt x="709" y="457"/>
                  </a:lnTo>
                  <a:lnTo>
                    <a:pt x="709" y="493"/>
                  </a:lnTo>
                  <a:lnTo>
                    <a:pt x="709" y="481"/>
                  </a:lnTo>
                  <a:lnTo>
                    <a:pt x="709" y="475"/>
                  </a:lnTo>
                  <a:lnTo>
                    <a:pt x="709" y="481"/>
                  </a:lnTo>
                  <a:lnTo>
                    <a:pt x="715" y="487"/>
                  </a:lnTo>
                  <a:lnTo>
                    <a:pt x="715" y="493"/>
                  </a:lnTo>
                  <a:lnTo>
                    <a:pt x="715" y="487"/>
                  </a:lnTo>
                  <a:lnTo>
                    <a:pt x="715" y="499"/>
                  </a:lnTo>
                  <a:lnTo>
                    <a:pt x="715" y="493"/>
                  </a:lnTo>
                  <a:lnTo>
                    <a:pt x="715" y="493"/>
                  </a:lnTo>
                  <a:lnTo>
                    <a:pt x="715" y="493"/>
                  </a:lnTo>
                  <a:lnTo>
                    <a:pt x="715" y="481"/>
                  </a:lnTo>
                  <a:lnTo>
                    <a:pt x="715" y="481"/>
                  </a:lnTo>
                  <a:lnTo>
                    <a:pt x="715" y="487"/>
                  </a:lnTo>
                  <a:lnTo>
                    <a:pt x="715" y="493"/>
                  </a:lnTo>
                  <a:lnTo>
                    <a:pt x="721" y="493"/>
                  </a:lnTo>
                  <a:lnTo>
                    <a:pt x="721" y="499"/>
                  </a:lnTo>
                  <a:lnTo>
                    <a:pt x="721" y="511"/>
                  </a:lnTo>
                  <a:lnTo>
                    <a:pt x="721" y="511"/>
                  </a:lnTo>
                  <a:lnTo>
                    <a:pt x="721" y="499"/>
                  </a:lnTo>
                  <a:lnTo>
                    <a:pt x="721" y="481"/>
                  </a:lnTo>
                  <a:lnTo>
                    <a:pt x="721" y="487"/>
                  </a:lnTo>
                  <a:lnTo>
                    <a:pt x="721" y="505"/>
                  </a:lnTo>
                  <a:lnTo>
                    <a:pt x="721" y="493"/>
                  </a:lnTo>
                  <a:lnTo>
                    <a:pt x="727" y="499"/>
                  </a:lnTo>
                  <a:lnTo>
                    <a:pt x="727" y="505"/>
                  </a:lnTo>
                  <a:lnTo>
                    <a:pt x="727" y="511"/>
                  </a:lnTo>
                  <a:lnTo>
                    <a:pt x="727" y="505"/>
                  </a:lnTo>
                  <a:lnTo>
                    <a:pt x="727" y="523"/>
                  </a:lnTo>
                  <a:lnTo>
                    <a:pt x="727" y="511"/>
                  </a:lnTo>
                  <a:lnTo>
                    <a:pt x="727" y="523"/>
                  </a:lnTo>
                  <a:lnTo>
                    <a:pt x="727" y="529"/>
                  </a:lnTo>
                  <a:lnTo>
                    <a:pt x="727" y="535"/>
                  </a:lnTo>
                  <a:lnTo>
                    <a:pt x="727" y="535"/>
                  </a:lnTo>
                  <a:lnTo>
                    <a:pt x="733" y="529"/>
                  </a:lnTo>
                  <a:lnTo>
                    <a:pt x="733" y="535"/>
                  </a:lnTo>
                  <a:lnTo>
                    <a:pt x="733" y="535"/>
                  </a:lnTo>
                  <a:lnTo>
                    <a:pt x="733" y="517"/>
                  </a:lnTo>
                  <a:lnTo>
                    <a:pt x="733" y="511"/>
                  </a:lnTo>
                  <a:lnTo>
                    <a:pt x="733" y="499"/>
                  </a:lnTo>
                  <a:lnTo>
                    <a:pt x="733" y="499"/>
                  </a:lnTo>
                  <a:lnTo>
                    <a:pt x="733" y="505"/>
                  </a:lnTo>
                  <a:lnTo>
                    <a:pt x="733" y="493"/>
                  </a:lnTo>
                  <a:lnTo>
                    <a:pt x="733" y="487"/>
                  </a:lnTo>
                  <a:lnTo>
                    <a:pt x="739" y="511"/>
                  </a:lnTo>
                  <a:lnTo>
                    <a:pt x="739" y="517"/>
                  </a:lnTo>
                  <a:lnTo>
                    <a:pt x="739" y="523"/>
                  </a:lnTo>
                  <a:lnTo>
                    <a:pt x="739" y="529"/>
                  </a:lnTo>
                  <a:lnTo>
                    <a:pt x="739" y="523"/>
                  </a:lnTo>
                  <a:lnTo>
                    <a:pt x="739" y="523"/>
                  </a:lnTo>
                  <a:lnTo>
                    <a:pt x="739" y="523"/>
                  </a:lnTo>
                  <a:lnTo>
                    <a:pt x="739" y="535"/>
                  </a:lnTo>
                  <a:lnTo>
                    <a:pt x="739" y="535"/>
                  </a:lnTo>
                  <a:lnTo>
                    <a:pt x="745" y="535"/>
                  </a:lnTo>
                  <a:lnTo>
                    <a:pt x="745" y="541"/>
                  </a:lnTo>
                  <a:lnTo>
                    <a:pt x="745" y="535"/>
                  </a:lnTo>
                  <a:lnTo>
                    <a:pt x="745" y="517"/>
                  </a:lnTo>
                  <a:lnTo>
                    <a:pt x="745" y="523"/>
                  </a:lnTo>
                  <a:lnTo>
                    <a:pt x="745" y="529"/>
                  </a:lnTo>
                  <a:lnTo>
                    <a:pt x="745" y="517"/>
                  </a:lnTo>
                  <a:lnTo>
                    <a:pt x="745" y="517"/>
                  </a:lnTo>
                  <a:lnTo>
                    <a:pt x="745" y="523"/>
                  </a:lnTo>
                  <a:lnTo>
                    <a:pt x="745" y="517"/>
                  </a:lnTo>
                  <a:lnTo>
                    <a:pt x="751" y="499"/>
                  </a:lnTo>
                  <a:lnTo>
                    <a:pt x="751" y="493"/>
                  </a:lnTo>
                  <a:lnTo>
                    <a:pt x="751" y="493"/>
                  </a:lnTo>
                  <a:lnTo>
                    <a:pt x="751" y="487"/>
                  </a:lnTo>
                  <a:lnTo>
                    <a:pt x="751" y="499"/>
                  </a:lnTo>
                  <a:lnTo>
                    <a:pt x="751" y="499"/>
                  </a:lnTo>
                  <a:lnTo>
                    <a:pt x="751" y="499"/>
                  </a:lnTo>
                  <a:lnTo>
                    <a:pt x="751" y="511"/>
                  </a:lnTo>
                  <a:lnTo>
                    <a:pt x="751" y="517"/>
                  </a:lnTo>
                  <a:lnTo>
                    <a:pt x="757" y="499"/>
                  </a:lnTo>
                  <a:lnTo>
                    <a:pt x="757" y="505"/>
                  </a:lnTo>
                  <a:lnTo>
                    <a:pt x="757" y="499"/>
                  </a:lnTo>
                  <a:lnTo>
                    <a:pt x="757" y="499"/>
                  </a:lnTo>
                  <a:lnTo>
                    <a:pt x="757" y="493"/>
                  </a:lnTo>
                  <a:lnTo>
                    <a:pt x="757" y="475"/>
                  </a:lnTo>
                  <a:lnTo>
                    <a:pt x="757" y="469"/>
                  </a:lnTo>
                  <a:lnTo>
                    <a:pt x="757" y="463"/>
                  </a:lnTo>
                  <a:lnTo>
                    <a:pt x="757" y="463"/>
                  </a:lnTo>
                  <a:lnTo>
                    <a:pt x="757" y="487"/>
                  </a:lnTo>
                  <a:lnTo>
                    <a:pt x="763" y="493"/>
                  </a:lnTo>
                  <a:lnTo>
                    <a:pt x="763" y="493"/>
                  </a:lnTo>
                  <a:lnTo>
                    <a:pt x="763" y="511"/>
                  </a:lnTo>
                  <a:lnTo>
                    <a:pt x="763" y="499"/>
                  </a:lnTo>
                  <a:lnTo>
                    <a:pt x="763" y="505"/>
                  </a:lnTo>
                  <a:lnTo>
                    <a:pt x="763" y="505"/>
                  </a:lnTo>
                  <a:lnTo>
                    <a:pt x="763" y="511"/>
                  </a:lnTo>
                  <a:lnTo>
                    <a:pt x="763" y="523"/>
                  </a:lnTo>
                  <a:lnTo>
                    <a:pt x="763" y="499"/>
                  </a:lnTo>
                  <a:lnTo>
                    <a:pt x="763" y="499"/>
                  </a:lnTo>
                  <a:lnTo>
                    <a:pt x="769" y="499"/>
                  </a:lnTo>
                  <a:lnTo>
                    <a:pt x="769" y="505"/>
                  </a:lnTo>
                  <a:lnTo>
                    <a:pt x="769" y="499"/>
                  </a:lnTo>
                  <a:lnTo>
                    <a:pt x="769" y="493"/>
                  </a:lnTo>
                  <a:lnTo>
                    <a:pt x="769" y="481"/>
                  </a:lnTo>
                  <a:lnTo>
                    <a:pt x="769" y="481"/>
                  </a:lnTo>
                  <a:lnTo>
                    <a:pt x="769" y="475"/>
                  </a:lnTo>
                  <a:lnTo>
                    <a:pt x="769" y="487"/>
                  </a:lnTo>
                  <a:lnTo>
                    <a:pt x="769" y="493"/>
                  </a:lnTo>
                  <a:lnTo>
                    <a:pt x="775" y="493"/>
                  </a:lnTo>
                  <a:lnTo>
                    <a:pt x="775" y="481"/>
                  </a:lnTo>
                  <a:lnTo>
                    <a:pt x="775" y="481"/>
                  </a:lnTo>
                  <a:lnTo>
                    <a:pt x="775" y="481"/>
                  </a:lnTo>
                  <a:lnTo>
                    <a:pt x="775" y="481"/>
                  </a:lnTo>
                  <a:lnTo>
                    <a:pt x="775" y="481"/>
                  </a:lnTo>
                  <a:lnTo>
                    <a:pt x="775" y="487"/>
                  </a:lnTo>
                  <a:lnTo>
                    <a:pt x="775" y="487"/>
                  </a:lnTo>
                  <a:lnTo>
                    <a:pt x="775" y="499"/>
                  </a:lnTo>
                  <a:lnTo>
                    <a:pt x="775" y="493"/>
                  </a:lnTo>
                  <a:lnTo>
                    <a:pt x="782" y="499"/>
                  </a:lnTo>
                  <a:lnTo>
                    <a:pt x="782" y="499"/>
                  </a:lnTo>
                  <a:lnTo>
                    <a:pt x="782" y="505"/>
                  </a:lnTo>
                  <a:lnTo>
                    <a:pt x="782" y="505"/>
                  </a:lnTo>
                  <a:lnTo>
                    <a:pt x="782" y="511"/>
                  </a:lnTo>
                  <a:lnTo>
                    <a:pt x="782" y="499"/>
                  </a:lnTo>
                  <a:lnTo>
                    <a:pt x="782" y="499"/>
                  </a:lnTo>
                  <a:lnTo>
                    <a:pt x="782" y="493"/>
                  </a:lnTo>
                  <a:lnTo>
                    <a:pt x="782" y="505"/>
                  </a:lnTo>
                  <a:lnTo>
                    <a:pt x="788" y="511"/>
                  </a:lnTo>
                  <a:lnTo>
                    <a:pt x="788" y="511"/>
                  </a:lnTo>
                  <a:lnTo>
                    <a:pt x="788" y="511"/>
                  </a:lnTo>
                  <a:lnTo>
                    <a:pt x="788" y="505"/>
                  </a:lnTo>
                  <a:lnTo>
                    <a:pt x="788" y="523"/>
                  </a:lnTo>
                  <a:lnTo>
                    <a:pt x="788" y="523"/>
                  </a:lnTo>
                  <a:lnTo>
                    <a:pt x="788" y="529"/>
                  </a:lnTo>
                  <a:lnTo>
                    <a:pt x="788" y="535"/>
                  </a:lnTo>
                  <a:lnTo>
                    <a:pt x="788" y="523"/>
                  </a:lnTo>
                  <a:lnTo>
                    <a:pt x="788" y="517"/>
                  </a:lnTo>
                  <a:lnTo>
                    <a:pt x="794" y="523"/>
                  </a:lnTo>
                  <a:lnTo>
                    <a:pt x="794" y="517"/>
                  </a:lnTo>
                  <a:lnTo>
                    <a:pt x="794" y="505"/>
                  </a:lnTo>
                  <a:lnTo>
                    <a:pt x="794" y="499"/>
                  </a:lnTo>
                  <a:lnTo>
                    <a:pt x="794" y="487"/>
                  </a:lnTo>
                  <a:lnTo>
                    <a:pt x="794" y="481"/>
                  </a:lnTo>
                  <a:lnTo>
                    <a:pt x="794" y="487"/>
                  </a:lnTo>
                  <a:lnTo>
                    <a:pt x="794" y="481"/>
                  </a:lnTo>
                  <a:lnTo>
                    <a:pt x="794" y="487"/>
                  </a:lnTo>
                  <a:lnTo>
                    <a:pt x="800" y="469"/>
                  </a:lnTo>
                  <a:lnTo>
                    <a:pt x="800" y="463"/>
                  </a:lnTo>
                  <a:lnTo>
                    <a:pt x="800" y="463"/>
                  </a:lnTo>
                  <a:lnTo>
                    <a:pt x="800" y="463"/>
                  </a:lnTo>
                  <a:lnTo>
                    <a:pt x="800" y="475"/>
                  </a:lnTo>
                  <a:lnTo>
                    <a:pt x="800" y="481"/>
                  </a:lnTo>
                  <a:lnTo>
                    <a:pt x="800" y="463"/>
                  </a:lnTo>
                  <a:lnTo>
                    <a:pt x="800" y="439"/>
                  </a:lnTo>
                  <a:lnTo>
                    <a:pt x="800" y="445"/>
                  </a:lnTo>
                  <a:lnTo>
                    <a:pt x="800" y="433"/>
                  </a:lnTo>
                  <a:lnTo>
                    <a:pt x="800" y="439"/>
                  </a:lnTo>
                  <a:lnTo>
                    <a:pt x="806" y="433"/>
                  </a:lnTo>
                  <a:lnTo>
                    <a:pt x="806" y="439"/>
                  </a:lnTo>
                  <a:lnTo>
                    <a:pt x="806" y="445"/>
                  </a:lnTo>
                  <a:lnTo>
                    <a:pt x="806" y="439"/>
                  </a:lnTo>
                  <a:lnTo>
                    <a:pt x="806" y="433"/>
                  </a:lnTo>
                  <a:lnTo>
                    <a:pt x="806" y="415"/>
                  </a:lnTo>
                  <a:lnTo>
                    <a:pt x="806" y="421"/>
                  </a:lnTo>
                  <a:lnTo>
                    <a:pt x="806" y="421"/>
                  </a:lnTo>
                  <a:lnTo>
                    <a:pt x="806" y="415"/>
                  </a:lnTo>
                  <a:lnTo>
                    <a:pt x="812" y="421"/>
                  </a:lnTo>
                  <a:lnTo>
                    <a:pt x="812" y="433"/>
                  </a:lnTo>
                  <a:lnTo>
                    <a:pt x="812" y="439"/>
                  </a:lnTo>
                  <a:lnTo>
                    <a:pt x="812" y="451"/>
                  </a:lnTo>
                  <a:lnTo>
                    <a:pt x="812" y="445"/>
                  </a:lnTo>
                  <a:lnTo>
                    <a:pt x="812" y="445"/>
                  </a:lnTo>
                  <a:lnTo>
                    <a:pt x="812" y="451"/>
                  </a:lnTo>
                  <a:lnTo>
                    <a:pt x="812" y="445"/>
                  </a:lnTo>
                  <a:lnTo>
                    <a:pt x="812" y="439"/>
                  </a:lnTo>
                  <a:lnTo>
                    <a:pt x="812" y="451"/>
                  </a:lnTo>
                  <a:lnTo>
                    <a:pt x="818" y="463"/>
                  </a:lnTo>
                  <a:lnTo>
                    <a:pt x="818" y="463"/>
                  </a:lnTo>
                  <a:lnTo>
                    <a:pt x="818" y="469"/>
                  </a:lnTo>
                  <a:lnTo>
                    <a:pt x="818" y="487"/>
                  </a:lnTo>
                  <a:lnTo>
                    <a:pt x="818" y="487"/>
                  </a:lnTo>
                  <a:lnTo>
                    <a:pt x="818" y="499"/>
                  </a:lnTo>
                  <a:lnTo>
                    <a:pt x="818" y="493"/>
                  </a:lnTo>
                  <a:lnTo>
                    <a:pt x="818" y="475"/>
                  </a:lnTo>
                  <a:lnTo>
                    <a:pt x="818" y="487"/>
                  </a:lnTo>
                  <a:lnTo>
                    <a:pt x="818" y="487"/>
                  </a:lnTo>
                  <a:lnTo>
                    <a:pt x="824" y="481"/>
                  </a:lnTo>
                  <a:lnTo>
                    <a:pt x="824" y="487"/>
                  </a:lnTo>
                  <a:lnTo>
                    <a:pt x="824" y="499"/>
                  </a:lnTo>
                  <a:lnTo>
                    <a:pt x="824" y="499"/>
                  </a:lnTo>
                  <a:lnTo>
                    <a:pt x="824" y="499"/>
                  </a:lnTo>
                  <a:lnTo>
                    <a:pt x="824" y="499"/>
                  </a:lnTo>
                  <a:lnTo>
                    <a:pt x="824" y="499"/>
                  </a:lnTo>
                  <a:lnTo>
                    <a:pt x="824" y="499"/>
                  </a:lnTo>
                  <a:lnTo>
                    <a:pt x="824" y="481"/>
                  </a:lnTo>
                  <a:lnTo>
                    <a:pt x="824" y="481"/>
                  </a:lnTo>
                  <a:lnTo>
                    <a:pt x="830" y="493"/>
                  </a:lnTo>
                  <a:lnTo>
                    <a:pt x="830" y="499"/>
                  </a:lnTo>
                  <a:lnTo>
                    <a:pt x="830" y="505"/>
                  </a:lnTo>
                  <a:lnTo>
                    <a:pt x="830" y="517"/>
                  </a:lnTo>
                  <a:lnTo>
                    <a:pt x="830" y="511"/>
                  </a:lnTo>
                  <a:lnTo>
                    <a:pt x="830" y="517"/>
                  </a:lnTo>
                  <a:lnTo>
                    <a:pt x="830" y="523"/>
                  </a:lnTo>
                  <a:lnTo>
                    <a:pt x="830" y="517"/>
                  </a:lnTo>
                  <a:lnTo>
                    <a:pt x="830" y="511"/>
                  </a:lnTo>
                  <a:lnTo>
                    <a:pt x="830" y="523"/>
                  </a:lnTo>
                  <a:lnTo>
                    <a:pt x="836" y="529"/>
                  </a:lnTo>
                  <a:lnTo>
                    <a:pt x="836" y="523"/>
                  </a:lnTo>
                  <a:lnTo>
                    <a:pt x="836" y="523"/>
                  </a:lnTo>
                  <a:lnTo>
                    <a:pt x="836" y="523"/>
                  </a:lnTo>
                  <a:lnTo>
                    <a:pt x="836" y="535"/>
                  </a:lnTo>
                  <a:lnTo>
                    <a:pt x="836" y="553"/>
                  </a:lnTo>
                  <a:lnTo>
                    <a:pt x="836" y="559"/>
                  </a:lnTo>
                  <a:lnTo>
                    <a:pt x="836" y="541"/>
                  </a:lnTo>
                  <a:lnTo>
                    <a:pt x="836" y="547"/>
                  </a:lnTo>
                  <a:lnTo>
                    <a:pt x="842" y="553"/>
                  </a:lnTo>
                  <a:lnTo>
                    <a:pt x="842" y="547"/>
                  </a:lnTo>
                  <a:lnTo>
                    <a:pt x="842" y="541"/>
                  </a:lnTo>
                  <a:lnTo>
                    <a:pt x="842" y="529"/>
                  </a:lnTo>
                  <a:lnTo>
                    <a:pt x="842" y="523"/>
                  </a:lnTo>
                  <a:lnTo>
                    <a:pt x="842" y="511"/>
                  </a:lnTo>
                  <a:lnTo>
                    <a:pt x="842" y="517"/>
                  </a:lnTo>
                  <a:lnTo>
                    <a:pt x="842" y="523"/>
                  </a:lnTo>
                  <a:lnTo>
                    <a:pt x="842" y="523"/>
                  </a:lnTo>
                  <a:lnTo>
                    <a:pt x="842" y="517"/>
                  </a:lnTo>
                  <a:lnTo>
                    <a:pt x="842" y="523"/>
                  </a:lnTo>
                  <a:lnTo>
                    <a:pt x="848" y="547"/>
                  </a:lnTo>
                  <a:lnTo>
                    <a:pt x="848" y="547"/>
                  </a:lnTo>
                  <a:lnTo>
                    <a:pt x="848" y="553"/>
                  </a:lnTo>
                  <a:lnTo>
                    <a:pt x="848" y="559"/>
                  </a:lnTo>
                  <a:lnTo>
                    <a:pt x="848" y="541"/>
                  </a:lnTo>
                  <a:lnTo>
                    <a:pt x="848" y="541"/>
                  </a:lnTo>
                  <a:lnTo>
                    <a:pt x="848" y="547"/>
                  </a:lnTo>
                  <a:lnTo>
                    <a:pt x="848" y="523"/>
                  </a:lnTo>
                  <a:lnTo>
                    <a:pt x="848" y="517"/>
                  </a:lnTo>
                  <a:lnTo>
                    <a:pt x="854" y="523"/>
                  </a:lnTo>
                  <a:lnTo>
                    <a:pt x="854" y="529"/>
                  </a:lnTo>
                  <a:lnTo>
                    <a:pt x="854" y="517"/>
                  </a:lnTo>
                  <a:lnTo>
                    <a:pt x="854" y="517"/>
                  </a:lnTo>
                  <a:lnTo>
                    <a:pt x="854" y="511"/>
                  </a:lnTo>
                  <a:lnTo>
                    <a:pt x="854" y="505"/>
                  </a:lnTo>
                  <a:lnTo>
                    <a:pt x="854" y="499"/>
                  </a:lnTo>
                  <a:lnTo>
                    <a:pt x="854" y="505"/>
                  </a:lnTo>
                  <a:lnTo>
                    <a:pt x="854" y="493"/>
                  </a:lnTo>
                  <a:lnTo>
                    <a:pt x="854" y="499"/>
                  </a:lnTo>
                  <a:lnTo>
                    <a:pt x="860" y="505"/>
                  </a:lnTo>
                  <a:lnTo>
                    <a:pt x="860" y="481"/>
                  </a:lnTo>
                  <a:lnTo>
                    <a:pt x="860" y="493"/>
                  </a:lnTo>
                  <a:lnTo>
                    <a:pt x="860" y="487"/>
                  </a:lnTo>
                  <a:lnTo>
                    <a:pt x="860" y="493"/>
                  </a:lnTo>
                  <a:lnTo>
                    <a:pt x="860" y="487"/>
                  </a:lnTo>
                  <a:lnTo>
                    <a:pt x="860" y="499"/>
                  </a:lnTo>
                  <a:lnTo>
                    <a:pt x="860" y="481"/>
                  </a:lnTo>
                  <a:lnTo>
                    <a:pt x="860" y="475"/>
                  </a:lnTo>
                  <a:lnTo>
                    <a:pt x="860" y="475"/>
                  </a:lnTo>
                  <a:lnTo>
                    <a:pt x="866" y="481"/>
                  </a:lnTo>
                  <a:lnTo>
                    <a:pt x="866" y="475"/>
                  </a:lnTo>
                  <a:lnTo>
                    <a:pt x="866" y="463"/>
                  </a:lnTo>
                  <a:lnTo>
                    <a:pt x="866" y="457"/>
                  </a:lnTo>
                  <a:lnTo>
                    <a:pt x="866" y="457"/>
                  </a:lnTo>
                  <a:lnTo>
                    <a:pt x="866" y="463"/>
                  </a:lnTo>
                  <a:lnTo>
                    <a:pt x="866" y="475"/>
                  </a:lnTo>
                  <a:lnTo>
                    <a:pt x="866" y="493"/>
                  </a:lnTo>
                  <a:lnTo>
                    <a:pt x="866" y="487"/>
                  </a:lnTo>
                  <a:lnTo>
                    <a:pt x="866" y="493"/>
                  </a:lnTo>
                  <a:lnTo>
                    <a:pt x="872" y="481"/>
                  </a:lnTo>
                  <a:lnTo>
                    <a:pt x="872" y="499"/>
                  </a:lnTo>
                  <a:lnTo>
                    <a:pt x="872" y="499"/>
                  </a:lnTo>
                  <a:lnTo>
                    <a:pt x="872" y="493"/>
                  </a:lnTo>
                  <a:lnTo>
                    <a:pt x="872" y="499"/>
                  </a:lnTo>
                  <a:lnTo>
                    <a:pt x="872" y="499"/>
                  </a:lnTo>
                  <a:lnTo>
                    <a:pt x="872" y="505"/>
                  </a:lnTo>
                  <a:lnTo>
                    <a:pt x="872" y="499"/>
                  </a:lnTo>
                  <a:lnTo>
                    <a:pt x="872" y="499"/>
                  </a:lnTo>
                  <a:lnTo>
                    <a:pt x="872" y="505"/>
                  </a:lnTo>
                  <a:lnTo>
                    <a:pt x="878" y="535"/>
                  </a:lnTo>
                  <a:lnTo>
                    <a:pt x="878" y="535"/>
                  </a:lnTo>
                  <a:lnTo>
                    <a:pt x="878" y="529"/>
                  </a:lnTo>
                  <a:lnTo>
                    <a:pt x="878" y="523"/>
                  </a:lnTo>
                  <a:lnTo>
                    <a:pt x="878" y="511"/>
                  </a:lnTo>
                  <a:lnTo>
                    <a:pt x="878" y="511"/>
                  </a:lnTo>
                  <a:lnTo>
                    <a:pt x="878" y="511"/>
                  </a:lnTo>
                  <a:lnTo>
                    <a:pt x="878" y="505"/>
                  </a:lnTo>
                  <a:lnTo>
                    <a:pt x="878" y="511"/>
                  </a:lnTo>
                  <a:lnTo>
                    <a:pt x="884" y="505"/>
                  </a:lnTo>
                  <a:lnTo>
                    <a:pt x="884" y="493"/>
                  </a:lnTo>
                  <a:lnTo>
                    <a:pt x="884" y="487"/>
                  </a:lnTo>
                  <a:lnTo>
                    <a:pt x="884" y="487"/>
                  </a:lnTo>
                  <a:lnTo>
                    <a:pt x="884" y="487"/>
                  </a:lnTo>
                  <a:lnTo>
                    <a:pt x="884" y="499"/>
                  </a:lnTo>
                  <a:lnTo>
                    <a:pt x="884" y="499"/>
                  </a:lnTo>
                  <a:lnTo>
                    <a:pt x="884" y="487"/>
                  </a:lnTo>
                  <a:lnTo>
                    <a:pt x="884" y="481"/>
                  </a:lnTo>
                  <a:lnTo>
                    <a:pt x="884" y="481"/>
                  </a:lnTo>
                  <a:lnTo>
                    <a:pt x="884" y="487"/>
                  </a:lnTo>
                  <a:lnTo>
                    <a:pt x="890" y="481"/>
                  </a:lnTo>
                  <a:lnTo>
                    <a:pt x="890" y="475"/>
                  </a:lnTo>
                  <a:lnTo>
                    <a:pt x="890" y="463"/>
                  </a:lnTo>
                  <a:lnTo>
                    <a:pt x="890" y="463"/>
                  </a:lnTo>
                  <a:lnTo>
                    <a:pt x="890" y="469"/>
                  </a:lnTo>
                  <a:lnTo>
                    <a:pt x="890" y="469"/>
                  </a:lnTo>
                  <a:lnTo>
                    <a:pt x="890" y="469"/>
                  </a:lnTo>
                  <a:lnTo>
                    <a:pt x="890" y="463"/>
                  </a:lnTo>
                  <a:lnTo>
                    <a:pt x="890" y="451"/>
                  </a:lnTo>
                  <a:lnTo>
                    <a:pt x="896" y="445"/>
                  </a:lnTo>
                  <a:lnTo>
                    <a:pt x="896" y="445"/>
                  </a:lnTo>
                  <a:lnTo>
                    <a:pt x="896" y="439"/>
                  </a:lnTo>
                  <a:lnTo>
                    <a:pt x="896" y="445"/>
                  </a:lnTo>
                  <a:lnTo>
                    <a:pt x="896" y="445"/>
                  </a:lnTo>
                  <a:lnTo>
                    <a:pt x="896" y="451"/>
                  </a:lnTo>
                  <a:lnTo>
                    <a:pt x="896" y="463"/>
                  </a:lnTo>
                  <a:lnTo>
                    <a:pt x="896" y="451"/>
                  </a:lnTo>
                  <a:lnTo>
                    <a:pt x="896" y="433"/>
                  </a:lnTo>
                  <a:lnTo>
                    <a:pt x="896" y="421"/>
                  </a:lnTo>
                  <a:lnTo>
                    <a:pt x="902" y="427"/>
                  </a:lnTo>
                  <a:lnTo>
                    <a:pt x="902" y="427"/>
                  </a:lnTo>
                  <a:lnTo>
                    <a:pt x="902" y="427"/>
                  </a:lnTo>
                  <a:lnTo>
                    <a:pt x="902" y="427"/>
                  </a:lnTo>
                  <a:lnTo>
                    <a:pt x="902" y="421"/>
                  </a:lnTo>
                  <a:lnTo>
                    <a:pt x="902" y="415"/>
                  </a:lnTo>
                  <a:lnTo>
                    <a:pt x="902" y="409"/>
                  </a:lnTo>
                  <a:lnTo>
                    <a:pt x="902" y="415"/>
                  </a:lnTo>
                  <a:lnTo>
                    <a:pt x="902" y="427"/>
                  </a:lnTo>
                  <a:lnTo>
                    <a:pt x="902" y="415"/>
                  </a:lnTo>
                  <a:lnTo>
                    <a:pt x="908" y="433"/>
                  </a:lnTo>
                  <a:lnTo>
                    <a:pt x="908" y="421"/>
                  </a:lnTo>
                  <a:lnTo>
                    <a:pt x="908" y="433"/>
                  </a:lnTo>
                  <a:lnTo>
                    <a:pt x="908" y="445"/>
                  </a:lnTo>
                  <a:lnTo>
                    <a:pt x="908" y="451"/>
                  </a:lnTo>
                  <a:lnTo>
                    <a:pt x="908" y="439"/>
                  </a:lnTo>
                  <a:lnTo>
                    <a:pt x="908" y="451"/>
                  </a:lnTo>
                  <a:lnTo>
                    <a:pt x="908" y="457"/>
                  </a:lnTo>
                  <a:lnTo>
                    <a:pt x="908" y="445"/>
                  </a:lnTo>
                  <a:lnTo>
                    <a:pt x="914" y="457"/>
                  </a:lnTo>
                  <a:lnTo>
                    <a:pt x="914" y="457"/>
                  </a:lnTo>
                  <a:lnTo>
                    <a:pt x="914" y="445"/>
                  </a:lnTo>
                  <a:lnTo>
                    <a:pt x="914" y="445"/>
                  </a:lnTo>
                  <a:lnTo>
                    <a:pt x="914" y="439"/>
                  </a:lnTo>
                  <a:lnTo>
                    <a:pt x="914" y="439"/>
                  </a:lnTo>
                  <a:lnTo>
                    <a:pt x="914" y="427"/>
                  </a:lnTo>
                  <a:lnTo>
                    <a:pt x="914" y="445"/>
                  </a:lnTo>
                  <a:lnTo>
                    <a:pt x="914" y="439"/>
                  </a:lnTo>
                  <a:lnTo>
                    <a:pt x="920" y="445"/>
                  </a:lnTo>
                  <a:lnTo>
                    <a:pt x="920" y="433"/>
                  </a:lnTo>
                  <a:lnTo>
                    <a:pt x="920" y="433"/>
                  </a:lnTo>
                  <a:lnTo>
                    <a:pt x="920" y="433"/>
                  </a:lnTo>
                  <a:lnTo>
                    <a:pt x="920" y="451"/>
                  </a:lnTo>
                  <a:lnTo>
                    <a:pt x="920" y="445"/>
                  </a:lnTo>
                  <a:lnTo>
                    <a:pt x="920" y="451"/>
                  </a:lnTo>
                  <a:lnTo>
                    <a:pt x="920" y="451"/>
                  </a:lnTo>
                  <a:lnTo>
                    <a:pt x="920" y="445"/>
                  </a:lnTo>
                  <a:lnTo>
                    <a:pt x="920" y="445"/>
                  </a:lnTo>
                  <a:lnTo>
                    <a:pt x="926" y="451"/>
                  </a:lnTo>
                  <a:lnTo>
                    <a:pt x="926" y="463"/>
                  </a:lnTo>
                  <a:lnTo>
                    <a:pt x="926" y="475"/>
                  </a:lnTo>
                  <a:lnTo>
                    <a:pt x="926" y="463"/>
                  </a:lnTo>
                  <a:lnTo>
                    <a:pt x="926" y="469"/>
                  </a:lnTo>
                  <a:lnTo>
                    <a:pt x="926" y="463"/>
                  </a:lnTo>
                  <a:lnTo>
                    <a:pt x="926" y="469"/>
                  </a:lnTo>
                  <a:lnTo>
                    <a:pt x="926" y="469"/>
                  </a:lnTo>
                  <a:lnTo>
                    <a:pt x="926" y="469"/>
                  </a:lnTo>
                  <a:lnTo>
                    <a:pt x="932" y="463"/>
                  </a:lnTo>
                  <a:lnTo>
                    <a:pt x="932" y="463"/>
                  </a:lnTo>
                  <a:lnTo>
                    <a:pt x="932" y="457"/>
                  </a:lnTo>
                  <a:lnTo>
                    <a:pt x="932" y="451"/>
                  </a:lnTo>
                  <a:lnTo>
                    <a:pt x="932" y="457"/>
                  </a:lnTo>
                  <a:lnTo>
                    <a:pt x="932" y="469"/>
                  </a:lnTo>
                  <a:lnTo>
                    <a:pt x="932" y="475"/>
                  </a:lnTo>
                  <a:lnTo>
                    <a:pt x="932" y="475"/>
                  </a:lnTo>
                  <a:lnTo>
                    <a:pt x="932" y="463"/>
                  </a:lnTo>
                  <a:lnTo>
                    <a:pt x="938" y="469"/>
                  </a:lnTo>
                  <a:lnTo>
                    <a:pt x="938" y="469"/>
                  </a:lnTo>
                  <a:lnTo>
                    <a:pt x="938" y="463"/>
                  </a:lnTo>
                  <a:lnTo>
                    <a:pt x="938" y="445"/>
                  </a:lnTo>
                  <a:lnTo>
                    <a:pt x="938" y="433"/>
                  </a:lnTo>
                  <a:lnTo>
                    <a:pt x="938" y="439"/>
                  </a:lnTo>
                  <a:lnTo>
                    <a:pt x="938" y="433"/>
                  </a:lnTo>
                  <a:lnTo>
                    <a:pt x="938" y="433"/>
                  </a:lnTo>
                  <a:lnTo>
                    <a:pt x="938" y="427"/>
                  </a:lnTo>
                  <a:lnTo>
                    <a:pt x="938" y="427"/>
                  </a:lnTo>
                  <a:lnTo>
                    <a:pt x="944" y="433"/>
                  </a:lnTo>
                  <a:lnTo>
                    <a:pt x="944" y="433"/>
                  </a:lnTo>
                  <a:lnTo>
                    <a:pt x="944" y="427"/>
                  </a:lnTo>
                  <a:lnTo>
                    <a:pt x="944" y="433"/>
                  </a:lnTo>
                  <a:lnTo>
                    <a:pt x="944" y="433"/>
                  </a:lnTo>
                  <a:lnTo>
                    <a:pt x="944" y="427"/>
                  </a:lnTo>
                  <a:lnTo>
                    <a:pt x="944" y="427"/>
                  </a:lnTo>
                  <a:lnTo>
                    <a:pt x="944" y="421"/>
                  </a:lnTo>
                  <a:lnTo>
                    <a:pt x="944" y="421"/>
                  </a:lnTo>
                  <a:lnTo>
                    <a:pt x="944" y="427"/>
                  </a:lnTo>
                  <a:lnTo>
                    <a:pt x="950" y="433"/>
                  </a:lnTo>
                  <a:lnTo>
                    <a:pt x="950" y="427"/>
                  </a:lnTo>
                  <a:lnTo>
                    <a:pt x="950" y="433"/>
                  </a:lnTo>
                  <a:lnTo>
                    <a:pt x="950" y="433"/>
                  </a:lnTo>
                  <a:lnTo>
                    <a:pt x="950" y="427"/>
                  </a:lnTo>
                  <a:lnTo>
                    <a:pt x="950" y="427"/>
                  </a:lnTo>
                  <a:lnTo>
                    <a:pt x="950" y="433"/>
                  </a:lnTo>
                  <a:lnTo>
                    <a:pt x="950" y="427"/>
                  </a:lnTo>
                  <a:lnTo>
                    <a:pt x="950" y="415"/>
                  </a:lnTo>
                  <a:lnTo>
                    <a:pt x="956" y="409"/>
                  </a:lnTo>
                  <a:lnTo>
                    <a:pt x="956" y="397"/>
                  </a:lnTo>
                  <a:lnTo>
                    <a:pt x="956" y="397"/>
                  </a:lnTo>
                  <a:lnTo>
                    <a:pt x="956" y="397"/>
                  </a:lnTo>
                  <a:lnTo>
                    <a:pt x="956" y="397"/>
                  </a:lnTo>
                  <a:lnTo>
                    <a:pt x="956" y="391"/>
                  </a:lnTo>
                  <a:lnTo>
                    <a:pt x="956" y="391"/>
                  </a:lnTo>
                  <a:lnTo>
                    <a:pt x="956" y="403"/>
                  </a:lnTo>
                  <a:lnTo>
                    <a:pt x="956" y="397"/>
                  </a:lnTo>
                  <a:lnTo>
                    <a:pt x="956" y="415"/>
                  </a:lnTo>
                  <a:lnTo>
                    <a:pt x="962" y="409"/>
                  </a:lnTo>
                  <a:lnTo>
                    <a:pt x="962" y="409"/>
                  </a:lnTo>
                  <a:lnTo>
                    <a:pt x="962" y="403"/>
                  </a:lnTo>
                  <a:lnTo>
                    <a:pt x="962" y="403"/>
                  </a:lnTo>
                  <a:lnTo>
                    <a:pt x="962" y="397"/>
                  </a:lnTo>
                  <a:lnTo>
                    <a:pt x="962" y="409"/>
                  </a:lnTo>
                  <a:lnTo>
                    <a:pt x="962" y="403"/>
                  </a:lnTo>
                  <a:lnTo>
                    <a:pt x="962" y="385"/>
                  </a:lnTo>
                  <a:lnTo>
                    <a:pt x="962" y="385"/>
                  </a:lnTo>
                  <a:lnTo>
                    <a:pt x="962" y="373"/>
                  </a:lnTo>
                  <a:lnTo>
                    <a:pt x="968" y="373"/>
                  </a:lnTo>
                  <a:lnTo>
                    <a:pt x="968" y="367"/>
                  </a:lnTo>
                  <a:lnTo>
                    <a:pt x="968" y="373"/>
                  </a:lnTo>
                  <a:lnTo>
                    <a:pt x="968" y="379"/>
                  </a:lnTo>
                  <a:lnTo>
                    <a:pt x="968" y="367"/>
                  </a:lnTo>
                  <a:lnTo>
                    <a:pt x="968" y="349"/>
                  </a:lnTo>
                  <a:lnTo>
                    <a:pt x="968" y="349"/>
                  </a:lnTo>
                  <a:lnTo>
                    <a:pt x="968" y="361"/>
                  </a:lnTo>
                  <a:lnTo>
                    <a:pt x="968" y="349"/>
                  </a:lnTo>
                  <a:lnTo>
                    <a:pt x="968" y="336"/>
                  </a:lnTo>
                  <a:lnTo>
                    <a:pt x="974" y="343"/>
                  </a:lnTo>
                  <a:lnTo>
                    <a:pt x="974" y="349"/>
                  </a:lnTo>
                  <a:lnTo>
                    <a:pt x="974" y="336"/>
                  </a:lnTo>
                  <a:lnTo>
                    <a:pt x="974" y="336"/>
                  </a:lnTo>
                  <a:lnTo>
                    <a:pt x="974" y="343"/>
                  </a:lnTo>
                  <a:lnTo>
                    <a:pt x="974" y="349"/>
                  </a:lnTo>
                  <a:lnTo>
                    <a:pt x="974" y="330"/>
                  </a:lnTo>
                  <a:lnTo>
                    <a:pt x="974" y="324"/>
                  </a:lnTo>
                  <a:lnTo>
                    <a:pt x="974" y="330"/>
                  </a:lnTo>
                  <a:lnTo>
                    <a:pt x="974" y="330"/>
                  </a:lnTo>
                  <a:lnTo>
                    <a:pt x="980" y="318"/>
                  </a:lnTo>
                  <a:lnTo>
                    <a:pt x="980" y="324"/>
                  </a:lnTo>
                  <a:lnTo>
                    <a:pt x="980" y="318"/>
                  </a:lnTo>
                  <a:lnTo>
                    <a:pt x="980" y="312"/>
                  </a:lnTo>
                  <a:lnTo>
                    <a:pt x="980" y="324"/>
                  </a:lnTo>
                  <a:lnTo>
                    <a:pt x="980" y="324"/>
                  </a:lnTo>
                  <a:lnTo>
                    <a:pt x="980" y="318"/>
                  </a:lnTo>
                  <a:lnTo>
                    <a:pt x="980" y="318"/>
                  </a:lnTo>
                  <a:lnTo>
                    <a:pt x="980" y="318"/>
                  </a:lnTo>
                  <a:lnTo>
                    <a:pt x="980" y="306"/>
                  </a:lnTo>
                  <a:lnTo>
                    <a:pt x="986" y="318"/>
                  </a:lnTo>
                  <a:lnTo>
                    <a:pt x="986" y="324"/>
                  </a:lnTo>
                  <a:lnTo>
                    <a:pt x="986" y="312"/>
                  </a:lnTo>
                  <a:lnTo>
                    <a:pt x="986" y="330"/>
                  </a:lnTo>
                  <a:lnTo>
                    <a:pt x="986" y="336"/>
                  </a:lnTo>
                  <a:lnTo>
                    <a:pt x="986" y="336"/>
                  </a:lnTo>
                  <a:lnTo>
                    <a:pt x="986" y="330"/>
                  </a:lnTo>
                  <a:lnTo>
                    <a:pt x="986" y="343"/>
                  </a:lnTo>
                  <a:lnTo>
                    <a:pt x="986" y="330"/>
                  </a:lnTo>
                  <a:lnTo>
                    <a:pt x="986" y="336"/>
                  </a:lnTo>
                  <a:lnTo>
                    <a:pt x="992" y="330"/>
                  </a:lnTo>
                  <a:lnTo>
                    <a:pt x="992" y="324"/>
                  </a:lnTo>
                  <a:lnTo>
                    <a:pt x="992" y="324"/>
                  </a:lnTo>
                  <a:lnTo>
                    <a:pt x="992" y="343"/>
                  </a:lnTo>
                  <a:lnTo>
                    <a:pt x="992" y="343"/>
                  </a:lnTo>
                  <a:lnTo>
                    <a:pt x="992" y="343"/>
                  </a:lnTo>
                  <a:lnTo>
                    <a:pt x="992" y="343"/>
                  </a:lnTo>
                  <a:lnTo>
                    <a:pt x="992" y="343"/>
                  </a:lnTo>
                  <a:lnTo>
                    <a:pt x="992" y="349"/>
                  </a:lnTo>
                  <a:lnTo>
                    <a:pt x="998" y="349"/>
                  </a:lnTo>
                  <a:lnTo>
                    <a:pt x="998" y="349"/>
                  </a:lnTo>
                  <a:lnTo>
                    <a:pt x="998" y="336"/>
                  </a:lnTo>
                  <a:lnTo>
                    <a:pt x="998" y="324"/>
                  </a:lnTo>
                  <a:lnTo>
                    <a:pt x="998" y="318"/>
                  </a:lnTo>
                  <a:lnTo>
                    <a:pt x="998" y="318"/>
                  </a:lnTo>
                  <a:lnTo>
                    <a:pt x="998" y="318"/>
                  </a:lnTo>
                  <a:lnTo>
                    <a:pt x="998" y="312"/>
                  </a:lnTo>
                  <a:lnTo>
                    <a:pt x="998" y="306"/>
                  </a:lnTo>
                  <a:lnTo>
                    <a:pt x="998" y="300"/>
                  </a:lnTo>
                  <a:lnTo>
                    <a:pt x="1004" y="294"/>
                  </a:lnTo>
                  <a:lnTo>
                    <a:pt x="1004" y="306"/>
                  </a:lnTo>
                  <a:lnTo>
                    <a:pt x="1004" y="294"/>
                  </a:lnTo>
                  <a:lnTo>
                    <a:pt x="1004" y="300"/>
                  </a:lnTo>
                  <a:lnTo>
                    <a:pt x="1004" y="318"/>
                  </a:lnTo>
                  <a:lnTo>
                    <a:pt x="1004" y="318"/>
                  </a:lnTo>
                  <a:lnTo>
                    <a:pt x="1004" y="300"/>
                  </a:lnTo>
                  <a:lnTo>
                    <a:pt x="1004" y="306"/>
                  </a:lnTo>
                  <a:lnTo>
                    <a:pt x="1004" y="318"/>
                  </a:lnTo>
                  <a:lnTo>
                    <a:pt x="1010" y="318"/>
                  </a:lnTo>
                  <a:lnTo>
                    <a:pt x="1010" y="324"/>
                  </a:lnTo>
                  <a:lnTo>
                    <a:pt x="1010" y="324"/>
                  </a:lnTo>
                  <a:lnTo>
                    <a:pt x="1010" y="330"/>
                  </a:lnTo>
                  <a:lnTo>
                    <a:pt x="1010" y="330"/>
                  </a:lnTo>
                  <a:lnTo>
                    <a:pt x="1010" y="330"/>
                  </a:lnTo>
                  <a:lnTo>
                    <a:pt x="1010" y="318"/>
                  </a:lnTo>
                  <a:lnTo>
                    <a:pt x="1010" y="336"/>
                  </a:lnTo>
                  <a:lnTo>
                    <a:pt x="1010" y="343"/>
                  </a:lnTo>
                  <a:lnTo>
                    <a:pt x="1010" y="336"/>
                  </a:lnTo>
                  <a:lnTo>
                    <a:pt x="1010" y="336"/>
                  </a:lnTo>
                  <a:lnTo>
                    <a:pt x="1016" y="330"/>
                  </a:lnTo>
                  <a:lnTo>
                    <a:pt x="1016" y="336"/>
                  </a:lnTo>
                  <a:lnTo>
                    <a:pt x="1016" y="330"/>
                  </a:lnTo>
                  <a:lnTo>
                    <a:pt x="1016" y="343"/>
                  </a:lnTo>
                  <a:lnTo>
                    <a:pt x="1016" y="349"/>
                  </a:lnTo>
                  <a:lnTo>
                    <a:pt x="1016" y="349"/>
                  </a:lnTo>
                  <a:lnTo>
                    <a:pt x="1016" y="355"/>
                  </a:lnTo>
                  <a:lnTo>
                    <a:pt x="1016" y="355"/>
                  </a:lnTo>
                  <a:lnTo>
                    <a:pt x="1016" y="361"/>
                  </a:lnTo>
                  <a:lnTo>
                    <a:pt x="1016" y="361"/>
                  </a:lnTo>
                  <a:lnTo>
                    <a:pt x="1022" y="361"/>
                  </a:lnTo>
                  <a:lnTo>
                    <a:pt x="1022" y="361"/>
                  </a:lnTo>
                  <a:lnTo>
                    <a:pt x="1022" y="361"/>
                  </a:lnTo>
                  <a:lnTo>
                    <a:pt x="1022" y="349"/>
                  </a:lnTo>
                  <a:lnTo>
                    <a:pt x="1022" y="343"/>
                  </a:lnTo>
                  <a:lnTo>
                    <a:pt x="1022" y="361"/>
                  </a:lnTo>
                  <a:lnTo>
                    <a:pt x="1022" y="373"/>
                  </a:lnTo>
                  <a:lnTo>
                    <a:pt x="1022" y="373"/>
                  </a:lnTo>
                  <a:lnTo>
                    <a:pt x="1022" y="379"/>
                  </a:lnTo>
                  <a:lnTo>
                    <a:pt x="1022" y="379"/>
                  </a:lnTo>
                  <a:lnTo>
                    <a:pt x="1028" y="379"/>
                  </a:lnTo>
                  <a:lnTo>
                    <a:pt x="1028" y="379"/>
                  </a:lnTo>
                  <a:lnTo>
                    <a:pt x="1028" y="385"/>
                  </a:lnTo>
                  <a:lnTo>
                    <a:pt x="1028" y="385"/>
                  </a:lnTo>
                  <a:lnTo>
                    <a:pt x="1028" y="385"/>
                  </a:lnTo>
                  <a:lnTo>
                    <a:pt x="1028" y="385"/>
                  </a:lnTo>
                  <a:lnTo>
                    <a:pt x="1028" y="391"/>
                  </a:lnTo>
                  <a:lnTo>
                    <a:pt x="1028" y="397"/>
                  </a:lnTo>
                  <a:lnTo>
                    <a:pt x="1028" y="397"/>
                  </a:lnTo>
                  <a:lnTo>
                    <a:pt x="1034" y="385"/>
                  </a:lnTo>
                  <a:lnTo>
                    <a:pt x="1034" y="385"/>
                  </a:lnTo>
                  <a:lnTo>
                    <a:pt x="1034" y="385"/>
                  </a:lnTo>
                  <a:lnTo>
                    <a:pt x="1034" y="385"/>
                  </a:lnTo>
                  <a:lnTo>
                    <a:pt x="1034" y="385"/>
                  </a:lnTo>
                  <a:lnTo>
                    <a:pt x="1034" y="385"/>
                  </a:lnTo>
                  <a:lnTo>
                    <a:pt x="1034" y="391"/>
                  </a:lnTo>
                  <a:lnTo>
                    <a:pt x="1034" y="385"/>
                  </a:lnTo>
                  <a:lnTo>
                    <a:pt x="1034" y="385"/>
                  </a:lnTo>
                  <a:lnTo>
                    <a:pt x="1034" y="385"/>
                  </a:lnTo>
                  <a:lnTo>
                    <a:pt x="1040" y="397"/>
                  </a:lnTo>
                  <a:lnTo>
                    <a:pt x="1040" y="397"/>
                  </a:lnTo>
                  <a:lnTo>
                    <a:pt x="1040" y="415"/>
                  </a:lnTo>
                  <a:lnTo>
                    <a:pt x="1040" y="421"/>
                  </a:lnTo>
                  <a:lnTo>
                    <a:pt x="1040" y="433"/>
                  </a:lnTo>
                  <a:lnTo>
                    <a:pt x="1040" y="427"/>
                  </a:lnTo>
                  <a:lnTo>
                    <a:pt x="1040" y="421"/>
                  </a:lnTo>
                  <a:lnTo>
                    <a:pt x="1040" y="415"/>
                  </a:lnTo>
                  <a:lnTo>
                    <a:pt x="1040" y="415"/>
                  </a:lnTo>
                  <a:lnTo>
                    <a:pt x="1040" y="421"/>
                  </a:lnTo>
                  <a:lnTo>
                    <a:pt x="1046" y="421"/>
                  </a:lnTo>
                  <a:lnTo>
                    <a:pt x="1046" y="427"/>
                  </a:lnTo>
                  <a:lnTo>
                    <a:pt x="1046" y="421"/>
                  </a:lnTo>
                  <a:lnTo>
                    <a:pt x="1046" y="403"/>
                  </a:lnTo>
                  <a:lnTo>
                    <a:pt x="1046" y="391"/>
                  </a:lnTo>
                  <a:lnTo>
                    <a:pt x="1046" y="385"/>
                  </a:lnTo>
                  <a:lnTo>
                    <a:pt x="1046" y="385"/>
                  </a:lnTo>
                  <a:lnTo>
                    <a:pt x="1046" y="385"/>
                  </a:lnTo>
                  <a:lnTo>
                    <a:pt x="1046" y="385"/>
                  </a:lnTo>
                  <a:lnTo>
                    <a:pt x="1052" y="385"/>
                  </a:lnTo>
                  <a:lnTo>
                    <a:pt x="1052" y="391"/>
                  </a:lnTo>
                  <a:lnTo>
                    <a:pt x="1052" y="385"/>
                  </a:lnTo>
                  <a:lnTo>
                    <a:pt x="1052" y="385"/>
                  </a:lnTo>
                  <a:lnTo>
                    <a:pt x="1052" y="379"/>
                  </a:lnTo>
                  <a:lnTo>
                    <a:pt x="1052" y="379"/>
                  </a:lnTo>
                  <a:lnTo>
                    <a:pt x="1052" y="385"/>
                  </a:lnTo>
                  <a:lnTo>
                    <a:pt x="1052" y="397"/>
                  </a:lnTo>
                  <a:lnTo>
                    <a:pt x="1052" y="409"/>
                  </a:lnTo>
                  <a:lnTo>
                    <a:pt x="1052" y="409"/>
                  </a:lnTo>
                  <a:lnTo>
                    <a:pt x="1052" y="421"/>
                  </a:lnTo>
                  <a:lnTo>
                    <a:pt x="1058" y="427"/>
                  </a:lnTo>
                  <a:lnTo>
                    <a:pt x="1058" y="421"/>
                  </a:lnTo>
                  <a:lnTo>
                    <a:pt x="1058" y="397"/>
                  </a:lnTo>
                  <a:lnTo>
                    <a:pt x="1058" y="403"/>
                  </a:lnTo>
                  <a:lnTo>
                    <a:pt x="1058" y="409"/>
                  </a:lnTo>
                  <a:lnTo>
                    <a:pt x="1058" y="415"/>
                  </a:lnTo>
                  <a:lnTo>
                    <a:pt x="1058" y="421"/>
                  </a:lnTo>
                  <a:lnTo>
                    <a:pt x="1058" y="427"/>
                  </a:lnTo>
                  <a:lnTo>
                    <a:pt x="1058" y="421"/>
                  </a:lnTo>
                  <a:lnTo>
                    <a:pt x="1058" y="427"/>
                  </a:lnTo>
                  <a:lnTo>
                    <a:pt x="1064" y="421"/>
                  </a:lnTo>
                  <a:lnTo>
                    <a:pt x="1064" y="409"/>
                  </a:lnTo>
                  <a:lnTo>
                    <a:pt x="1064" y="421"/>
                  </a:lnTo>
                  <a:lnTo>
                    <a:pt x="1064" y="421"/>
                  </a:lnTo>
                  <a:lnTo>
                    <a:pt x="1064" y="427"/>
                  </a:lnTo>
                  <a:lnTo>
                    <a:pt x="1064" y="427"/>
                  </a:lnTo>
                  <a:lnTo>
                    <a:pt x="1064" y="433"/>
                  </a:lnTo>
                  <a:lnTo>
                    <a:pt x="1064" y="433"/>
                  </a:lnTo>
                  <a:lnTo>
                    <a:pt x="1064" y="439"/>
                  </a:lnTo>
                  <a:lnTo>
                    <a:pt x="1070" y="439"/>
                  </a:lnTo>
                  <a:lnTo>
                    <a:pt x="1070" y="451"/>
                  </a:lnTo>
                  <a:lnTo>
                    <a:pt x="1070" y="457"/>
                  </a:lnTo>
                  <a:lnTo>
                    <a:pt x="1070" y="457"/>
                  </a:lnTo>
                  <a:lnTo>
                    <a:pt x="1070" y="451"/>
                  </a:lnTo>
                  <a:lnTo>
                    <a:pt x="1070" y="445"/>
                  </a:lnTo>
                  <a:lnTo>
                    <a:pt x="1070" y="445"/>
                  </a:lnTo>
                  <a:lnTo>
                    <a:pt x="1070" y="433"/>
                  </a:lnTo>
                  <a:lnTo>
                    <a:pt x="1070" y="439"/>
                  </a:lnTo>
                  <a:lnTo>
                    <a:pt x="1070" y="445"/>
                  </a:lnTo>
                  <a:lnTo>
                    <a:pt x="1076" y="427"/>
                  </a:lnTo>
                  <a:lnTo>
                    <a:pt x="1076" y="421"/>
                  </a:lnTo>
                  <a:lnTo>
                    <a:pt x="1076" y="421"/>
                  </a:lnTo>
                  <a:lnTo>
                    <a:pt x="1076" y="421"/>
                  </a:lnTo>
                  <a:lnTo>
                    <a:pt x="1076" y="421"/>
                  </a:lnTo>
                  <a:lnTo>
                    <a:pt x="1076" y="421"/>
                  </a:lnTo>
                  <a:lnTo>
                    <a:pt x="1076" y="433"/>
                  </a:lnTo>
                  <a:lnTo>
                    <a:pt x="1076" y="415"/>
                  </a:lnTo>
                  <a:lnTo>
                    <a:pt x="1076" y="421"/>
                  </a:lnTo>
                  <a:lnTo>
                    <a:pt x="1082" y="409"/>
                  </a:lnTo>
                  <a:lnTo>
                    <a:pt x="1082" y="403"/>
                  </a:lnTo>
                  <a:lnTo>
                    <a:pt x="1082" y="403"/>
                  </a:lnTo>
                  <a:lnTo>
                    <a:pt x="1082" y="409"/>
                  </a:lnTo>
                  <a:lnTo>
                    <a:pt x="1082" y="409"/>
                  </a:lnTo>
                  <a:lnTo>
                    <a:pt x="1082" y="421"/>
                  </a:lnTo>
                  <a:lnTo>
                    <a:pt x="1082" y="415"/>
                  </a:lnTo>
                  <a:lnTo>
                    <a:pt x="1082" y="409"/>
                  </a:lnTo>
                  <a:lnTo>
                    <a:pt x="1082" y="409"/>
                  </a:lnTo>
                  <a:lnTo>
                    <a:pt x="1088" y="403"/>
                  </a:lnTo>
                  <a:lnTo>
                    <a:pt x="1088" y="397"/>
                  </a:lnTo>
                  <a:lnTo>
                    <a:pt x="1088" y="391"/>
                  </a:lnTo>
                  <a:lnTo>
                    <a:pt x="1088" y="391"/>
                  </a:lnTo>
                  <a:lnTo>
                    <a:pt x="1088" y="385"/>
                  </a:lnTo>
                  <a:lnTo>
                    <a:pt x="1088" y="391"/>
                  </a:lnTo>
                  <a:lnTo>
                    <a:pt x="1088" y="385"/>
                  </a:lnTo>
                  <a:lnTo>
                    <a:pt x="1088" y="391"/>
                  </a:lnTo>
                  <a:lnTo>
                    <a:pt x="1088" y="385"/>
                  </a:lnTo>
                  <a:lnTo>
                    <a:pt x="1094" y="385"/>
                  </a:lnTo>
                  <a:lnTo>
                    <a:pt x="1094" y="373"/>
                  </a:lnTo>
                  <a:lnTo>
                    <a:pt x="1094" y="367"/>
                  </a:lnTo>
                  <a:lnTo>
                    <a:pt x="1094" y="367"/>
                  </a:lnTo>
                  <a:lnTo>
                    <a:pt x="1094" y="367"/>
                  </a:lnTo>
                  <a:lnTo>
                    <a:pt x="1094" y="379"/>
                  </a:lnTo>
                  <a:lnTo>
                    <a:pt x="1094" y="379"/>
                  </a:lnTo>
                  <a:lnTo>
                    <a:pt x="1094" y="379"/>
                  </a:lnTo>
                  <a:lnTo>
                    <a:pt x="1094" y="385"/>
                  </a:lnTo>
                  <a:lnTo>
                    <a:pt x="1094" y="391"/>
                  </a:lnTo>
                  <a:lnTo>
                    <a:pt x="1094" y="397"/>
                  </a:lnTo>
                  <a:lnTo>
                    <a:pt x="1100" y="397"/>
                  </a:lnTo>
                  <a:lnTo>
                    <a:pt x="1100" y="385"/>
                  </a:lnTo>
                  <a:lnTo>
                    <a:pt x="1100" y="385"/>
                  </a:lnTo>
                  <a:lnTo>
                    <a:pt x="1100" y="379"/>
                  </a:lnTo>
                  <a:lnTo>
                    <a:pt x="1100" y="397"/>
                  </a:lnTo>
                  <a:lnTo>
                    <a:pt x="1100" y="403"/>
                  </a:lnTo>
                  <a:lnTo>
                    <a:pt x="1100" y="403"/>
                  </a:lnTo>
                  <a:lnTo>
                    <a:pt x="1100" y="409"/>
                  </a:lnTo>
                  <a:lnTo>
                    <a:pt x="1100" y="403"/>
                  </a:lnTo>
                  <a:lnTo>
                    <a:pt x="1106" y="397"/>
                  </a:lnTo>
                  <a:lnTo>
                    <a:pt x="1106" y="409"/>
                  </a:lnTo>
                  <a:lnTo>
                    <a:pt x="1106" y="415"/>
                  </a:lnTo>
                  <a:lnTo>
                    <a:pt x="1106" y="439"/>
                  </a:lnTo>
                  <a:lnTo>
                    <a:pt x="1106" y="433"/>
                  </a:lnTo>
                  <a:lnTo>
                    <a:pt x="1106" y="433"/>
                  </a:lnTo>
                  <a:lnTo>
                    <a:pt x="1106" y="439"/>
                  </a:lnTo>
                  <a:lnTo>
                    <a:pt x="1106" y="439"/>
                  </a:lnTo>
                  <a:lnTo>
                    <a:pt x="1106" y="433"/>
                  </a:lnTo>
                  <a:lnTo>
                    <a:pt x="1106" y="439"/>
                  </a:lnTo>
                  <a:lnTo>
                    <a:pt x="1112" y="439"/>
                  </a:lnTo>
                  <a:lnTo>
                    <a:pt x="1112" y="427"/>
                  </a:lnTo>
                  <a:lnTo>
                    <a:pt x="1112" y="433"/>
                  </a:lnTo>
                  <a:lnTo>
                    <a:pt x="1112" y="439"/>
                  </a:lnTo>
                  <a:lnTo>
                    <a:pt x="1112" y="433"/>
                  </a:lnTo>
                  <a:lnTo>
                    <a:pt x="1112" y="433"/>
                  </a:lnTo>
                  <a:lnTo>
                    <a:pt x="1112" y="433"/>
                  </a:lnTo>
                  <a:lnTo>
                    <a:pt x="1112" y="427"/>
                  </a:lnTo>
                  <a:lnTo>
                    <a:pt x="1112" y="433"/>
                  </a:lnTo>
                  <a:lnTo>
                    <a:pt x="1112" y="433"/>
                  </a:lnTo>
                  <a:lnTo>
                    <a:pt x="1118" y="421"/>
                  </a:lnTo>
                  <a:lnTo>
                    <a:pt x="1118" y="421"/>
                  </a:lnTo>
                  <a:lnTo>
                    <a:pt x="1118" y="421"/>
                  </a:lnTo>
                  <a:lnTo>
                    <a:pt x="1118" y="421"/>
                  </a:lnTo>
                  <a:lnTo>
                    <a:pt x="1118" y="421"/>
                  </a:lnTo>
                  <a:lnTo>
                    <a:pt x="1118" y="415"/>
                  </a:lnTo>
                  <a:lnTo>
                    <a:pt x="1118" y="415"/>
                  </a:lnTo>
                  <a:lnTo>
                    <a:pt x="1118" y="415"/>
                  </a:lnTo>
                  <a:lnTo>
                    <a:pt x="1118" y="409"/>
                  </a:lnTo>
                  <a:lnTo>
                    <a:pt x="1118" y="409"/>
                  </a:lnTo>
                  <a:lnTo>
                    <a:pt x="1124" y="409"/>
                  </a:lnTo>
                  <a:lnTo>
                    <a:pt x="1124" y="391"/>
                  </a:lnTo>
                  <a:lnTo>
                    <a:pt x="1124" y="391"/>
                  </a:lnTo>
                  <a:lnTo>
                    <a:pt x="1124" y="397"/>
                  </a:lnTo>
                  <a:lnTo>
                    <a:pt x="1124" y="397"/>
                  </a:lnTo>
                  <a:lnTo>
                    <a:pt x="1124" y="397"/>
                  </a:lnTo>
                  <a:lnTo>
                    <a:pt x="1124" y="391"/>
                  </a:lnTo>
                  <a:lnTo>
                    <a:pt x="1124" y="397"/>
                  </a:lnTo>
                  <a:lnTo>
                    <a:pt x="1124" y="403"/>
                  </a:lnTo>
                  <a:lnTo>
                    <a:pt x="1124" y="409"/>
                  </a:lnTo>
                  <a:lnTo>
                    <a:pt x="1130" y="409"/>
                  </a:lnTo>
                  <a:lnTo>
                    <a:pt x="1130" y="409"/>
                  </a:lnTo>
                  <a:lnTo>
                    <a:pt x="1130" y="409"/>
                  </a:lnTo>
                  <a:lnTo>
                    <a:pt x="1130" y="415"/>
                  </a:lnTo>
                  <a:lnTo>
                    <a:pt x="1130" y="409"/>
                  </a:lnTo>
                  <a:lnTo>
                    <a:pt x="1130" y="403"/>
                  </a:lnTo>
                  <a:lnTo>
                    <a:pt x="1130" y="403"/>
                  </a:lnTo>
                  <a:lnTo>
                    <a:pt x="1130" y="415"/>
                  </a:lnTo>
                  <a:lnTo>
                    <a:pt x="1130" y="415"/>
                  </a:lnTo>
                  <a:lnTo>
                    <a:pt x="1130" y="415"/>
                  </a:lnTo>
                  <a:lnTo>
                    <a:pt x="1136" y="409"/>
                  </a:lnTo>
                  <a:lnTo>
                    <a:pt x="1136" y="415"/>
                  </a:lnTo>
                  <a:lnTo>
                    <a:pt x="1136" y="415"/>
                  </a:lnTo>
                  <a:lnTo>
                    <a:pt x="1136" y="415"/>
                  </a:lnTo>
                  <a:lnTo>
                    <a:pt x="1136" y="409"/>
                  </a:lnTo>
                  <a:lnTo>
                    <a:pt x="1136" y="415"/>
                  </a:lnTo>
                  <a:lnTo>
                    <a:pt x="1136" y="409"/>
                  </a:lnTo>
                  <a:lnTo>
                    <a:pt x="1136" y="403"/>
                  </a:lnTo>
                  <a:lnTo>
                    <a:pt x="1136" y="403"/>
                  </a:lnTo>
                  <a:lnTo>
                    <a:pt x="1136" y="403"/>
                  </a:lnTo>
                  <a:lnTo>
                    <a:pt x="1136" y="391"/>
                  </a:lnTo>
                  <a:lnTo>
                    <a:pt x="1142" y="385"/>
                  </a:lnTo>
                  <a:lnTo>
                    <a:pt x="1142" y="385"/>
                  </a:lnTo>
                  <a:lnTo>
                    <a:pt x="1142" y="379"/>
                  </a:lnTo>
                  <a:lnTo>
                    <a:pt x="1142" y="373"/>
                  </a:lnTo>
                  <a:lnTo>
                    <a:pt x="1142" y="373"/>
                  </a:lnTo>
                  <a:lnTo>
                    <a:pt x="1142" y="373"/>
                  </a:lnTo>
                  <a:lnTo>
                    <a:pt x="1142" y="367"/>
                  </a:lnTo>
                  <a:lnTo>
                    <a:pt x="1142" y="367"/>
                  </a:lnTo>
                  <a:lnTo>
                    <a:pt x="1142" y="367"/>
                  </a:lnTo>
                  <a:lnTo>
                    <a:pt x="1148" y="355"/>
                  </a:lnTo>
                  <a:lnTo>
                    <a:pt x="1148" y="361"/>
                  </a:lnTo>
                  <a:lnTo>
                    <a:pt x="1148" y="349"/>
                  </a:lnTo>
                  <a:lnTo>
                    <a:pt x="1148" y="349"/>
                  </a:lnTo>
                  <a:lnTo>
                    <a:pt x="1148" y="324"/>
                  </a:lnTo>
                  <a:lnTo>
                    <a:pt x="1148" y="324"/>
                  </a:lnTo>
                  <a:lnTo>
                    <a:pt x="1148" y="318"/>
                  </a:lnTo>
                  <a:lnTo>
                    <a:pt x="1148" y="294"/>
                  </a:lnTo>
                  <a:lnTo>
                    <a:pt x="1148" y="306"/>
                  </a:lnTo>
                  <a:lnTo>
                    <a:pt x="1148" y="300"/>
                  </a:lnTo>
                  <a:lnTo>
                    <a:pt x="1154" y="312"/>
                  </a:lnTo>
                  <a:lnTo>
                    <a:pt x="1154" y="318"/>
                  </a:lnTo>
                  <a:lnTo>
                    <a:pt x="1154" y="330"/>
                  </a:lnTo>
                  <a:lnTo>
                    <a:pt x="1154" y="318"/>
                  </a:lnTo>
                  <a:lnTo>
                    <a:pt x="1154" y="312"/>
                  </a:lnTo>
                  <a:lnTo>
                    <a:pt x="1154" y="318"/>
                  </a:lnTo>
                  <a:lnTo>
                    <a:pt x="1154" y="330"/>
                  </a:lnTo>
                  <a:lnTo>
                    <a:pt x="1154" y="324"/>
                  </a:lnTo>
                  <a:lnTo>
                    <a:pt x="1154" y="330"/>
                  </a:lnTo>
                  <a:lnTo>
                    <a:pt x="1154" y="324"/>
                  </a:lnTo>
                  <a:lnTo>
                    <a:pt x="1160" y="343"/>
                  </a:lnTo>
                  <a:lnTo>
                    <a:pt x="1160" y="343"/>
                  </a:lnTo>
                  <a:lnTo>
                    <a:pt x="1160" y="336"/>
                  </a:lnTo>
                  <a:lnTo>
                    <a:pt x="1160" y="312"/>
                  </a:lnTo>
                  <a:lnTo>
                    <a:pt x="1160" y="306"/>
                  </a:lnTo>
                  <a:lnTo>
                    <a:pt x="1160" y="312"/>
                  </a:lnTo>
                  <a:lnTo>
                    <a:pt x="1160" y="343"/>
                  </a:lnTo>
                  <a:lnTo>
                    <a:pt x="1160" y="330"/>
                  </a:lnTo>
                  <a:lnTo>
                    <a:pt x="1160" y="318"/>
                  </a:lnTo>
                  <a:lnTo>
                    <a:pt x="1166" y="324"/>
                  </a:lnTo>
                  <a:lnTo>
                    <a:pt x="1166" y="336"/>
                  </a:lnTo>
                  <a:lnTo>
                    <a:pt x="1166" y="330"/>
                  </a:lnTo>
                  <a:lnTo>
                    <a:pt x="1166" y="343"/>
                  </a:lnTo>
                  <a:lnTo>
                    <a:pt x="1166" y="336"/>
                  </a:lnTo>
                  <a:lnTo>
                    <a:pt x="1166" y="355"/>
                  </a:lnTo>
                  <a:lnTo>
                    <a:pt x="1166" y="349"/>
                  </a:lnTo>
                  <a:lnTo>
                    <a:pt x="1166" y="355"/>
                  </a:lnTo>
                  <a:lnTo>
                    <a:pt x="1166" y="361"/>
                  </a:lnTo>
                  <a:lnTo>
                    <a:pt x="1166" y="385"/>
                  </a:lnTo>
                  <a:lnTo>
                    <a:pt x="1172" y="385"/>
                  </a:lnTo>
                  <a:lnTo>
                    <a:pt x="1172" y="379"/>
                  </a:lnTo>
                  <a:lnTo>
                    <a:pt x="1172" y="385"/>
                  </a:lnTo>
                  <a:lnTo>
                    <a:pt x="1172" y="391"/>
                  </a:lnTo>
                  <a:lnTo>
                    <a:pt x="1172" y="391"/>
                  </a:lnTo>
                  <a:lnTo>
                    <a:pt x="1172" y="403"/>
                  </a:lnTo>
                  <a:lnTo>
                    <a:pt x="1172" y="397"/>
                  </a:lnTo>
                  <a:lnTo>
                    <a:pt x="1172" y="391"/>
                  </a:lnTo>
                  <a:lnTo>
                    <a:pt x="1172" y="379"/>
                  </a:lnTo>
                  <a:lnTo>
                    <a:pt x="1172" y="385"/>
                  </a:lnTo>
                  <a:lnTo>
                    <a:pt x="1178" y="385"/>
                  </a:lnTo>
                  <a:lnTo>
                    <a:pt x="1178" y="385"/>
                  </a:lnTo>
                  <a:lnTo>
                    <a:pt x="1178" y="397"/>
                  </a:lnTo>
                  <a:lnTo>
                    <a:pt x="1178" y="403"/>
                  </a:lnTo>
                  <a:lnTo>
                    <a:pt x="1178" y="421"/>
                  </a:lnTo>
                  <a:lnTo>
                    <a:pt x="1178" y="409"/>
                  </a:lnTo>
                  <a:lnTo>
                    <a:pt x="1178" y="415"/>
                  </a:lnTo>
                  <a:lnTo>
                    <a:pt x="1178" y="421"/>
                  </a:lnTo>
                  <a:lnTo>
                    <a:pt x="1178" y="415"/>
                  </a:lnTo>
                  <a:lnTo>
                    <a:pt x="1178" y="421"/>
                  </a:lnTo>
                  <a:lnTo>
                    <a:pt x="1178" y="415"/>
                  </a:lnTo>
                  <a:lnTo>
                    <a:pt x="1184" y="421"/>
                  </a:lnTo>
                  <a:lnTo>
                    <a:pt x="1184" y="433"/>
                  </a:lnTo>
                  <a:lnTo>
                    <a:pt x="1184" y="427"/>
                  </a:lnTo>
                  <a:lnTo>
                    <a:pt x="1184" y="439"/>
                  </a:lnTo>
                  <a:lnTo>
                    <a:pt x="1184" y="433"/>
                  </a:lnTo>
                  <a:lnTo>
                    <a:pt x="1184" y="433"/>
                  </a:lnTo>
                  <a:lnTo>
                    <a:pt x="1184" y="445"/>
                  </a:lnTo>
                  <a:lnTo>
                    <a:pt x="1184" y="439"/>
                  </a:lnTo>
                  <a:lnTo>
                    <a:pt x="1184" y="463"/>
                  </a:lnTo>
                  <a:lnTo>
                    <a:pt x="1190" y="475"/>
                  </a:lnTo>
                  <a:lnTo>
                    <a:pt x="1190" y="469"/>
                  </a:lnTo>
                  <a:lnTo>
                    <a:pt x="1190" y="457"/>
                  </a:lnTo>
                  <a:lnTo>
                    <a:pt x="1190" y="445"/>
                  </a:lnTo>
                  <a:lnTo>
                    <a:pt x="1190" y="445"/>
                  </a:lnTo>
                  <a:lnTo>
                    <a:pt x="1190" y="445"/>
                  </a:lnTo>
                  <a:lnTo>
                    <a:pt x="1190" y="439"/>
                  </a:lnTo>
                  <a:lnTo>
                    <a:pt x="1190" y="433"/>
                  </a:lnTo>
                  <a:lnTo>
                    <a:pt x="1190" y="403"/>
                  </a:lnTo>
                  <a:lnTo>
                    <a:pt x="1190" y="415"/>
                  </a:lnTo>
                  <a:lnTo>
                    <a:pt x="1196" y="415"/>
                  </a:lnTo>
                  <a:lnTo>
                    <a:pt x="1196" y="415"/>
                  </a:lnTo>
                  <a:lnTo>
                    <a:pt x="1196" y="415"/>
                  </a:lnTo>
                  <a:lnTo>
                    <a:pt x="1196" y="427"/>
                  </a:lnTo>
                  <a:lnTo>
                    <a:pt x="1196" y="427"/>
                  </a:lnTo>
                  <a:lnTo>
                    <a:pt x="1196" y="433"/>
                  </a:lnTo>
                  <a:lnTo>
                    <a:pt x="1196" y="433"/>
                  </a:lnTo>
                  <a:lnTo>
                    <a:pt x="1196" y="433"/>
                  </a:lnTo>
                  <a:lnTo>
                    <a:pt x="1196" y="433"/>
                  </a:lnTo>
                  <a:lnTo>
                    <a:pt x="1196" y="415"/>
                  </a:lnTo>
                  <a:lnTo>
                    <a:pt x="1202" y="409"/>
                  </a:lnTo>
                  <a:lnTo>
                    <a:pt x="1202" y="415"/>
                  </a:lnTo>
                  <a:lnTo>
                    <a:pt x="1202" y="409"/>
                  </a:lnTo>
                  <a:lnTo>
                    <a:pt x="1202" y="403"/>
                  </a:lnTo>
                  <a:lnTo>
                    <a:pt x="1202" y="403"/>
                  </a:lnTo>
                  <a:lnTo>
                    <a:pt x="1202" y="409"/>
                  </a:lnTo>
                  <a:lnTo>
                    <a:pt x="1202" y="427"/>
                  </a:lnTo>
                  <a:lnTo>
                    <a:pt x="1202" y="439"/>
                  </a:lnTo>
                  <a:lnTo>
                    <a:pt x="1202" y="457"/>
                  </a:lnTo>
                  <a:lnTo>
                    <a:pt x="1208" y="457"/>
                  </a:lnTo>
                  <a:lnTo>
                    <a:pt x="1208" y="457"/>
                  </a:lnTo>
                  <a:lnTo>
                    <a:pt x="1208" y="469"/>
                  </a:lnTo>
                  <a:lnTo>
                    <a:pt x="1208" y="469"/>
                  </a:lnTo>
                  <a:lnTo>
                    <a:pt x="1208" y="457"/>
                  </a:lnTo>
                  <a:lnTo>
                    <a:pt x="1208" y="463"/>
                  </a:lnTo>
                  <a:lnTo>
                    <a:pt x="1208" y="463"/>
                  </a:lnTo>
                  <a:lnTo>
                    <a:pt x="1208" y="445"/>
                  </a:lnTo>
                  <a:lnTo>
                    <a:pt x="1208" y="469"/>
                  </a:lnTo>
                  <a:lnTo>
                    <a:pt x="1208" y="481"/>
                  </a:lnTo>
                  <a:lnTo>
                    <a:pt x="1214" y="469"/>
                  </a:lnTo>
                  <a:lnTo>
                    <a:pt x="1214" y="463"/>
                  </a:lnTo>
                  <a:lnTo>
                    <a:pt x="1214" y="475"/>
                  </a:lnTo>
                  <a:lnTo>
                    <a:pt x="1214" y="481"/>
                  </a:lnTo>
                  <a:lnTo>
                    <a:pt x="1214" y="493"/>
                  </a:lnTo>
                  <a:lnTo>
                    <a:pt x="1214" y="487"/>
                  </a:lnTo>
                  <a:lnTo>
                    <a:pt x="1214" y="481"/>
                  </a:lnTo>
                  <a:lnTo>
                    <a:pt x="1214" y="505"/>
                  </a:lnTo>
                  <a:lnTo>
                    <a:pt x="1214" y="511"/>
                  </a:lnTo>
                  <a:lnTo>
                    <a:pt x="1220" y="523"/>
                  </a:lnTo>
                  <a:lnTo>
                    <a:pt x="1220" y="523"/>
                  </a:lnTo>
                  <a:lnTo>
                    <a:pt x="1220" y="535"/>
                  </a:lnTo>
                  <a:lnTo>
                    <a:pt x="1220" y="535"/>
                  </a:lnTo>
                  <a:lnTo>
                    <a:pt x="1220" y="571"/>
                  </a:lnTo>
                  <a:lnTo>
                    <a:pt x="1220" y="547"/>
                  </a:lnTo>
                  <a:lnTo>
                    <a:pt x="1220" y="529"/>
                  </a:lnTo>
                  <a:lnTo>
                    <a:pt x="1220" y="547"/>
                  </a:lnTo>
                  <a:lnTo>
                    <a:pt x="1220" y="541"/>
                  </a:lnTo>
                  <a:lnTo>
                    <a:pt x="1220" y="559"/>
                  </a:lnTo>
                  <a:lnTo>
                    <a:pt x="1226" y="559"/>
                  </a:lnTo>
                  <a:lnTo>
                    <a:pt x="1226" y="553"/>
                  </a:lnTo>
                  <a:lnTo>
                    <a:pt x="1226" y="535"/>
                  </a:lnTo>
                  <a:lnTo>
                    <a:pt x="1226" y="517"/>
                  </a:lnTo>
                  <a:lnTo>
                    <a:pt x="1226" y="511"/>
                  </a:lnTo>
                  <a:lnTo>
                    <a:pt x="1226" y="541"/>
                  </a:lnTo>
                  <a:lnTo>
                    <a:pt x="1226" y="529"/>
                  </a:lnTo>
                  <a:lnTo>
                    <a:pt x="1226" y="505"/>
                  </a:lnTo>
                  <a:lnTo>
                    <a:pt x="1226" y="493"/>
                  </a:lnTo>
                  <a:lnTo>
                    <a:pt x="1226" y="499"/>
                  </a:lnTo>
                  <a:lnTo>
                    <a:pt x="1232" y="511"/>
                  </a:lnTo>
                  <a:lnTo>
                    <a:pt x="1232" y="523"/>
                  </a:lnTo>
                  <a:lnTo>
                    <a:pt x="1232" y="529"/>
                  </a:lnTo>
                  <a:lnTo>
                    <a:pt x="1232" y="505"/>
                  </a:lnTo>
                  <a:lnTo>
                    <a:pt x="1232" y="493"/>
                  </a:lnTo>
                  <a:lnTo>
                    <a:pt x="1232" y="481"/>
                  </a:lnTo>
                  <a:lnTo>
                    <a:pt x="1232" y="499"/>
                  </a:lnTo>
                  <a:lnTo>
                    <a:pt x="1232" y="517"/>
                  </a:lnTo>
                  <a:lnTo>
                    <a:pt x="1232" y="529"/>
                  </a:lnTo>
                  <a:lnTo>
                    <a:pt x="1238" y="553"/>
                  </a:lnTo>
                  <a:lnTo>
                    <a:pt x="1238" y="553"/>
                  </a:lnTo>
                  <a:lnTo>
                    <a:pt x="1238" y="559"/>
                  </a:lnTo>
                  <a:lnTo>
                    <a:pt x="1238" y="565"/>
                  </a:lnTo>
                  <a:lnTo>
                    <a:pt x="1238" y="565"/>
                  </a:lnTo>
                  <a:lnTo>
                    <a:pt x="1238" y="571"/>
                  </a:lnTo>
                  <a:lnTo>
                    <a:pt x="1238" y="553"/>
                  </a:lnTo>
                  <a:lnTo>
                    <a:pt x="1238" y="571"/>
                  </a:lnTo>
                  <a:lnTo>
                    <a:pt x="1238" y="571"/>
                  </a:lnTo>
                  <a:lnTo>
                    <a:pt x="1244" y="589"/>
                  </a:lnTo>
                  <a:lnTo>
                    <a:pt x="1244" y="589"/>
                  </a:lnTo>
                  <a:lnTo>
                    <a:pt x="1244" y="601"/>
                  </a:lnTo>
                  <a:lnTo>
                    <a:pt x="1244" y="601"/>
                  </a:lnTo>
                  <a:lnTo>
                    <a:pt x="1244" y="631"/>
                  </a:lnTo>
                  <a:lnTo>
                    <a:pt x="1244" y="631"/>
                  </a:lnTo>
                  <a:lnTo>
                    <a:pt x="1244" y="601"/>
                  </a:lnTo>
                  <a:lnTo>
                    <a:pt x="1244" y="613"/>
                  </a:lnTo>
                  <a:lnTo>
                    <a:pt x="1244" y="613"/>
                  </a:lnTo>
                  <a:lnTo>
                    <a:pt x="1250" y="595"/>
                  </a:lnTo>
                  <a:lnTo>
                    <a:pt x="1250" y="577"/>
                  </a:lnTo>
                  <a:lnTo>
                    <a:pt x="1250" y="601"/>
                  </a:lnTo>
                  <a:lnTo>
                    <a:pt x="1250" y="613"/>
                  </a:lnTo>
                  <a:lnTo>
                    <a:pt x="1250" y="601"/>
                  </a:lnTo>
                  <a:lnTo>
                    <a:pt x="1250" y="613"/>
                  </a:lnTo>
                  <a:lnTo>
                    <a:pt x="1250" y="613"/>
                  </a:lnTo>
                  <a:lnTo>
                    <a:pt x="1250" y="589"/>
                  </a:lnTo>
                  <a:lnTo>
                    <a:pt x="1250" y="607"/>
                  </a:lnTo>
                  <a:lnTo>
                    <a:pt x="1250" y="613"/>
                  </a:lnTo>
                  <a:lnTo>
                    <a:pt x="1256" y="601"/>
                  </a:lnTo>
                  <a:lnTo>
                    <a:pt x="1256" y="595"/>
                  </a:lnTo>
                  <a:lnTo>
                    <a:pt x="1256" y="565"/>
                  </a:lnTo>
                  <a:lnTo>
                    <a:pt x="1256" y="583"/>
                  </a:lnTo>
                  <a:lnTo>
                    <a:pt x="1256" y="559"/>
                  </a:lnTo>
                  <a:lnTo>
                    <a:pt x="1256" y="553"/>
                  </a:lnTo>
                  <a:lnTo>
                    <a:pt x="1256" y="583"/>
                  </a:lnTo>
                  <a:lnTo>
                    <a:pt x="1256" y="577"/>
                  </a:lnTo>
                  <a:lnTo>
                    <a:pt x="1256" y="553"/>
                  </a:lnTo>
                  <a:lnTo>
                    <a:pt x="1262" y="559"/>
                  </a:lnTo>
                  <a:lnTo>
                    <a:pt x="1262" y="565"/>
                  </a:lnTo>
                  <a:lnTo>
                    <a:pt x="1262" y="595"/>
                  </a:lnTo>
                  <a:lnTo>
                    <a:pt x="1262" y="625"/>
                  </a:lnTo>
                  <a:lnTo>
                    <a:pt x="1262" y="625"/>
                  </a:lnTo>
                  <a:lnTo>
                    <a:pt x="1262" y="607"/>
                  </a:lnTo>
                  <a:lnTo>
                    <a:pt x="1262" y="595"/>
                  </a:lnTo>
                  <a:lnTo>
                    <a:pt x="1262" y="613"/>
                  </a:lnTo>
                  <a:lnTo>
                    <a:pt x="1262" y="619"/>
                  </a:lnTo>
                  <a:lnTo>
                    <a:pt x="1262" y="643"/>
                  </a:lnTo>
                  <a:lnTo>
                    <a:pt x="1262" y="613"/>
                  </a:lnTo>
                  <a:lnTo>
                    <a:pt x="1268" y="637"/>
                  </a:lnTo>
                  <a:lnTo>
                    <a:pt x="1268" y="619"/>
                  </a:lnTo>
                  <a:lnTo>
                    <a:pt x="1268" y="643"/>
                  </a:lnTo>
                  <a:lnTo>
                    <a:pt x="1268" y="661"/>
                  </a:lnTo>
                  <a:lnTo>
                    <a:pt x="1268" y="637"/>
                  </a:lnTo>
                  <a:lnTo>
                    <a:pt x="1268" y="655"/>
                  </a:lnTo>
                  <a:lnTo>
                    <a:pt x="1268" y="661"/>
                  </a:lnTo>
                  <a:lnTo>
                    <a:pt x="1268" y="619"/>
                  </a:lnTo>
                  <a:lnTo>
                    <a:pt x="1268" y="631"/>
                  </a:lnTo>
                  <a:lnTo>
                    <a:pt x="1274" y="631"/>
                  </a:lnTo>
                  <a:lnTo>
                    <a:pt x="1274" y="619"/>
                  </a:lnTo>
                  <a:lnTo>
                    <a:pt x="1274" y="637"/>
                  </a:lnTo>
                  <a:lnTo>
                    <a:pt x="1274" y="643"/>
                  </a:lnTo>
                  <a:lnTo>
                    <a:pt x="1274" y="619"/>
                  </a:lnTo>
                  <a:lnTo>
                    <a:pt x="1274" y="613"/>
                  </a:lnTo>
                  <a:lnTo>
                    <a:pt x="1274" y="613"/>
                  </a:lnTo>
                  <a:lnTo>
                    <a:pt x="1274" y="631"/>
                  </a:lnTo>
                  <a:lnTo>
                    <a:pt x="1274" y="619"/>
                  </a:lnTo>
                  <a:lnTo>
                    <a:pt x="1274" y="619"/>
                  </a:lnTo>
                  <a:lnTo>
                    <a:pt x="1280" y="637"/>
                  </a:lnTo>
                  <a:lnTo>
                    <a:pt x="1280" y="625"/>
                  </a:lnTo>
                  <a:lnTo>
                    <a:pt x="1280" y="637"/>
                  </a:lnTo>
                  <a:lnTo>
                    <a:pt x="1280" y="625"/>
                  </a:lnTo>
                  <a:lnTo>
                    <a:pt x="1280" y="613"/>
                  </a:lnTo>
                  <a:lnTo>
                    <a:pt x="1280" y="589"/>
                  </a:lnTo>
                  <a:lnTo>
                    <a:pt x="1280" y="583"/>
                  </a:lnTo>
                  <a:lnTo>
                    <a:pt x="1280" y="583"/>
                  </a:lnTo>
                  <a:lnTo>
                    <a:pt x="1280" y="583"/>
                  </a:lnTo>
                  <a:lnTo>
                    <a:pt x="1280" y="589"/>
                  </a:lnTo>
                  <a:lnTo>
                    <a:pt x="1286" y="583"/>
                  </a:lnTo>
                  <a:lnTo>
                    <a:pt x="1286" y="565"/>
                  </a:lnTo>
                  <a:lnTo>
                    <a:pt x="1286" y="553"/>
                  </a:lnTo>
                  <a:lnTo>
                    <a:pt x="1286" y="565"/>
                  </a:lnTo>
                  <a:lnTo>
                    <a:pt x="1286" y="565"/>
                  </a:lnTo>
                  <a:lnTo>
                    <a:pt x="1286" y="583"/>
                  </a:lnTo>
                  <a:lnTo>
                    <a:pt x="1286" y="577"/>
                  </a:lnTo>
                  <a:lnTo>
                    <a:pt x="1286" y="559"/>
                  </a:lnTo>
                  <a:lnTo>
                    <a:pt x="1286" y="559"/>
                  </a:lnTo>
                  <a:lnTo>
                    <a:pt x="1286" y="553"/>
                  </a:lnTo>
                  <a:lnTo>
                    <a:pt x="1292" y="565"/>
                  </a:lnTo>
                  <a:lnTo>
                    <a:pt x="1292" y="577"/>
                  </a:lnTo>
                  <a:lnTo>
                    <a:pt x="1292" y="583"/>
                  </a:lnTo>
                  <a:lnTo>
                    <a:pt x="1292" y="577"/>
                  </a:lnTo>
                  <a:lnTo>
                    <a:pt x="1292" y="559"/>
                  </a:lnTo>
                  <a:lnTo>
                    <a:pt x="1292" y="553"/>
                  </a:lnTo>
                  <a:lnTo>
                    <a:pt x="1292" y="571"/>
                  </a:lnTo>
                  <a:lnTo>
                    <a:pt x="1292" y="565"/>
                  </a:lnTo>
                  <a:lnTo>
                    <a:pt x="1292" y="571"/>
                  </a:lnTo>
                  <a:lnTo>
                    <a:pt x="1292" y="577"/>
                  </a:lnTo>
                  <a:lnTo>
                    <a:pt x="1298" y="571"/>
                  </a:lnTo>
                  <a:lnTo>
                    <a:pt x="1298" y="553"/>
                  </a:lnTo>
                  <a:lnTo>
                    <a:pt x="1298" y="565"/>
                  </a:lnTo>
                  <a:lnTo>
                    <a:pt x="1298" y="553"/>
                  </a:lnTo>
                  <a:lnTo>
                    <a:pt x="1298" y="529"/>
                  </a:lnTo>
                  <a:lnTo>
                    <a:pt x="1298" y="523"/>
                  </a:lnTo>
                  <a:lnTo>
                    <a:pt x="1298" y="523"/>
                  </a:lnTo>
                  <a:lnTo>
                    <a:pt x="1298" y="541"/>
                  </a:lnTo>
                  <a:lnTo>
                    <a:pt x="1298" y="553"/>
                  </a:lnTo>
                  <a:lnTo>
                    <a:pt x="1304" y="541"/>
                  </a:lnTo>
                  <a:lnTo>
                    <a:pt x="1304" y="523"/>
                  </a:lnTo>
                  <a:lnTo>
                    <a:pt x="1304" y="547"/>
                  </a:lnTo>
                  <a:lnTo>
                    <a:pt x="1304" y="535"/>
                  </a:lnTo>
                  <a:lnTo>
                    <a:pt x="1304" y="517"/>
                  </a:lnTo>
                  <a:lnTo>
                    <a:pt x="1304" y="517"/>
                  </a:lnTo>
                  <a:lnTo>
                    <a:pt x="1304" y="493"/>
                  </a:lnTo>
                  <a:lnTo>
                    <a:pt x="1304" y="487"/>
                  </a:lnTo>
                  <a:lnTo>
                    <a:pt x="1304" y="487"/>
                  </a:lnTo>
                  <a:lnTo>
                    <a:pt x="1304" y="493"/>
                  </a:lnTo>
                  <a:lnTo>
                    <a:pt x="1304" y="505"/>
                  </a:lnTo>
                  <a:lnTo>
                    <a:pt x="1310" y="493"/>
                  </a:lnTo>
                  <a:lnTo>
                    <a:pt x="1310" y="505"/>
                  </a:lnTo>
                  <a:lnTo>
                    <a:pt x="1310" y="499"/>
                  </a:lnTo>
                  <a:lnTo>
                    <a:pt x="1310" y="517"/>
                  </a:lnTo>
                  <a:lnTo>
                    <a:pt x="1310" y="517"/>
                  </a:lnTo>
                  <a:lnTo>
                    <a:pt x="1310" y="523"/>
                  </a:lnTo>
                  <a:lnTo>
                    <a:pt x="1310" y="541"/>
                  </a:lnTo>
                  <a:lnTo>
                    <a:pt x="1310" y="541"/>
                  </a:lnTo>
                  <a:lnTo>
                    <a:pt x="1310" y="535"/>
                  </a:lnTo>
                  <a:lnTo>
                    <a:pt x="1310" y="541"/>
                  </a:lnTo>
                  <a:lnTo>
                    <a:pt x="1316" y="541"/>
                  </a:lnTo>
                  <a:lnTo>
                    <a:pt x="1316" y="547"/>
                  </a:lnTo>
                  <a:lnTo>
                    <a:pt x="1316" y="553"/>
                  </a:lnTo>
                  <a:lnTo>
                    <a:pt x="1316" y="565"/>
                  </a:lnTo>
                  <a:lnTo>
                    <a:pt x="1316" y="571"/>
                  </a:lnTo>
                  <a:lnTo>
                    <a:pt x="1316" y="547"/>
                  </a:lnTo>
                  <a:lnTo>
                    <a:pt x="1316" y="559"/>
                  </a:lnTo>
                  <a:lnTo>
                    <a:pt x="1316" y="565"/>
                  </a:lnTo>
                  <a:lnTo>
                    <a:pt x="1316" y="541"/>
                  </a:lnTo>
                  <a:lnTo>
                    <a:pt x="1322" y="523"/>
                  </a:lnTo>
                  <a:lnTo>
                    <a:pt x="1322" y="517"/>
                  </a:lnTo>
                  <a:lnTo>
                    <a:pt x="1322" y="523"/>
                  </a:lnTo>
                  <a:lnTo>
                    <a:pt x="1322" y="511"/>
                  </a:lnTo>
                  <a:lnTo>
                    <a:pt x="1322" y="505"/>
                  </a:lnTo>
                  <a:lnTo>
                    <a:pt x="1322" y="529"/>
                  </a:lnTo>
                  <a:lnTo>
                    <a:pt x="1322" y="511"/>
                  </a:lnTo>
                  <a:lnTo>
                    <a:pt x="1322" y="523"/>
                  </a:lnTo>
                  <a:lnTo>
                    <a:pt x="1322" y="523"/>
                  </a:lnTo>
                  <a:lnTo>
                    <a:pt x="1322" y="523"/>
                  </a:lnTo>
                  <a:lnTo>
                    <a:pt x="1328" y="541"/>
                  </a:lnTo>
                  <a:lnTo>
                    <a:pt x="1328" y="541"/>
                  </a:lnTo>
                  <a:lnTo>
                    <a:pt x="1328" y="541"/>
                  </a:lnTo>
                  <a:lnTo>
                    <a:pt x="1328" y="529"/>
                  </a:lnTo>
                  <a:lnTo>
                    <a:pt x="1328" y="523"/>
                  </a:lnTo>
                  <a:lnTo>
                    <a:pt x="1328" y="553"/>
                  </a:lnTo>
                  <a:lnTo>
                    <a:pt x="1328" y="547"/>
                  </a:lnTo>
                  <a:lnTo>
                    <a:pt x="1328" y="541"/>
                  </a:lnTo>
                  <a:lnTo>
                    <a:pt x="1328" y="553"/>
                  </a:lnTo>
                  <a:lnTo>
                    <a:pt x="1328" y="547"/>
                  </a:lnTo>
                  <a:lnTo>
                    <a:pt x="1334" y="559"/>
                  </a:lnTo>
                  <a:lnTo>
                    <a:pt x="1334" y="571"/>
                  </a:lnTo>
                  <a:lnTo>
                    <a:pt x="1334" y="571"/>
                  </a:lnTo>
                  <a:lnTo>
                    <a:pt x="1334" y="571"/>
                  </a:lnTo>
                  <a:lnTo>
                    <a:pt x="1334" y="577"/>
                  </a:lnTo>
                  <a:lnTo>
                    <a:pt x="1334" y="571"/>
                  </a:lnTo>
                  <a:lnTo>
                    <a:pt x="1334" y="565"/>
                  </a:lnTo>
                  <a:lnTo>
                    <a:pt x="1334" y="577"/>
                  </a:lnTo>
                  <a:lnTo>
                    <a:pt x="1334" y="577"/>
                  </a:lnTo>
                  <a:lnTo>
                    <a:pt x="1334" y="583"/>
                  </a:lnTo>
                  <a:lnTo>
                    <a:pt x="1340" y="577"/>
                  </a:lnTo>
                  <a:lnTo>
                    <a:pt x="1340" y="571"/>
                  </a:lnTo>
                  <a:lnTo>
                    <a:pt x="1340" y="589"/>
                  </a:lnTo>
                  <a:lnTo>
                    <a:pt x="1340" y="595"/>
                  </a:lnTo>
                  <a:lnTo>
                    <a:pt x="1340" y="607"/>
                  </a:lnTo>
                  <a:lnTo>
                    <a:pt x="1340" y="601"/>
                  </a:lnTo>
                  <a:lnTo>
                    <a:pt x="1340" y="601"/>
                  </a:lnTo>
                  <a:lnTo>
                    <a:pt x="1340" y="613"/>
                  </a:lnTo>
                  <a:lnTo>
                    <a:pt x="1340" y="607"/>
                  </a:lnTo>
                  <a:lnTo>
                    <a:pt x="1346" y="607"/>
                  </a:lnTo>
                  <a:lnTo>
                    <a:pt x="1346" y="589"/>
                  </a:lnTo>
                  <a:lnTo>
                    <a:pt x="1346" y="637"/>
                  </a:lnTo>
                  <a:lnTo>
                    <a:pt x="1346" y="637"/>
                  </a:lnTo>
                  <a:lnTo>
                    <a:pt x="1346" y="649"/>
                  </a:lnTo>
                  <a:lnTo>
                    <a:pt x="1346" y="625"/>
                  </a:lnTo>
                  <a:lnTo>
                    <a:pt x="1346" y="577"/>
                  </a:lnTo>
                  <a:lnTo>
                    <a:pt x="1346" y="571"/>
                  </a:lnTo>
                  <a:lnTo>
                    <a:pt x="1346" y="565"/>
                  </a:lnTo>
                  <a:lnTo>
                    <a:pt x="1346" y="577"/>
                  </a:lnTo>
                  <a:lnTo>
                    <a:pt x="1346" y="559"/>
                  </a:lnTo>
                  <a:lnTo>
                    <a:pt x="1352" y="565"/>
                  </a:lnTo>
                  <a:lnTo>
                    <a:pt x="1352" y="613"/>
                  </a:lnTo>
                  <a:lnTo>
                    <a:pt x="1352" y="565"/>
                  </a:lnTo>
                  <a:lnTo>
                    <a:pt x="1352" y="583"/>
                  </a:lnTo>
                  <a:lnTo>
                    <a:pt x="1352" y="601"/>
                  </a:lnTo>
                  <a:lnTo>
                    <a:pt x="1352" y="607"/>
                  </a:lnTo>
                  <a:lnTo>
                    <a:pt x="1352" y="637"/>
                  </a:lnTo>
                  <a:lnTo>
                    <a:pt x="1352" y="631"/>
                  </a:lnTo>
                  <a:lnTo>
                    <a:pt x="1352" y="589"/>
                  </a:lnTo>
                  <a:lnTo>
                    <a:pt x="1352" y="571"/>
                  </a:lnTo>
                  <a:lnTo>
                    <a:pt x="1358" y="559"/>
                  </a:lnTo>
                  <a:lnTo>
                    <a:pt x="1358" y="523"/>
                  </a:lnTo>
                  <a:lnTo>
                    <a:pt x="1358" y="529"/>
                  </a:lnTo>
                  <a:lnTo>
                    <a:pt x="1358" y="541"/>
                  </a:lnTo>
                  <a:lnTo>
                    <a:pt x="1358" y="541"/>
                  </a:lnTo>
                  <a:lnTo>
                    <a:pt x="1358" y="553"/>
                  </a:lnTo>
                  <a:lnTo>
                    <a:pt x="1358" y="583"/>
                  </a:lnTo>
                  <a:lnTo>
                    <a:pt x="1358" y="607"/>
                  </a:lnTo>
                  <a:lnTo>
                    <a:pt x="1358" y="607"/>
                  </a:lnTo>
                  <a:lnTo>
                    <a:pt x="1364" y="583"/>
                  </a:lnTo>
                  <a:lnTo>
                    <a:pt x="1364" y="577"/>
                  </a:lnTo>
                  <a:lnTo>
                    <a:pt x="1364" y="559"/>
                  </a:lnTo>
                  <a:lnTo>
                    <a:pt x="1364" y="553"/>
                  </a:lnTo>
                  <a:lnTo>
                    <a:pt x="1364" y="535"/>
                  </a:lnTo>
                  <a:lnTo>
                    <a:pt x="1364" y="535"/>
                  </a:lnTo>
                  <a:lnTo>
                    <a:pt x="1364" y="547"/>
                  </a:lnTo>
                  <a:lnTo>
                    <a:pt x="1364" y="571"/>
                  </a:lnTo>
                  <a:lnTo>
                    <a:pt x="1364" y="589"/>
                  </a:lnTo>
                  <a:lnTo>
                    <a:pt x="1364" y="583"/>
                  </a:lnTo>
                  <a:lnTo>
                    <a:pt x="1370" y="571"/>
                  </a:lnTo>
                  <a:lnTo>
                    <a:pt x="1370" y="571"/>
                  </a:lnTo>
                  <a:lnTo>
                    <a:pt x="1370" y="583"/>
                  </a:lnTo>
                  <a:lnTo>
                    <a:pt x="1370" y="571"/>
                  </a:lnTo>
                  <a:lnTo>
                    <a:pt x="1370" y="589"/>
                  </a:lnTo>
                  <a:lnTo>
                    <a:pt x="1370" y="601"/>
                  </a:lnTo>
                  <a:lnTo>
                    <a:pt x="1370" y="625"/>
                  </a:lnTo>
                  <a:lnTo>
                    <a:pt x="1370" y="655"/>
                  </a:lnTo>
                  <a:lnTo>
                    <a:pt x="1370" y="709"/>
                  </a:lnTo>
                  <a:lnTo>
                    <a:pt x="1376" y="691"/>
                  </a:lnTo>
                  <a:lnTo>
                    <a:pt x="1376" y="661"/>
                  </a:lnTo>
                  <a:lnTo>
                    <a:pt x="1376" y="709"/>
                  </a:lnTo>
                  <a:lnTo>
                    <a:pt x="1376" y="733"/>
                  </a:lnTo>
                  <a:lnTo>
                    <a:pt x="1376" y="745"/>
                  </a:lnTo>
                  <a:lnTo>
                    <a:pt x="1376" y="781"/>
                  </a:lnTo>
                  <a:lnTo>
                    <a:pt x="1376" y="793"/>
                  </a:lnTo>
                  <a:lnTo>
                    <a:pt x="1376" y="793"/>
                  </a:lnTo>
                  <a:lnTo>
                    <a:pt x="1376" y="818"/>
                  </a:lnTo>
                  <a:lnTo>
                    <a:pt x="1382" y="793"/>
                  </a:lnTo>
                  <a:lnTo>
                    <a:pt x="1382" y="775"/>
                  </a:lnTo>
                  <a:lnTo>
                    <a:pt x="1382" y="793"/>
                  </a:lnTo>
                  <a:lnTo>
                    <a:pt x="1382" y="787"/>
                  </a:lnTo>
                  <a:lnTo>
                    <a:pt x="1382" y="799"/>
                  </a:lnTo>
                  <a:lnTo>
                    <a:pt x="1382" y="806"/>
                  </a:lnTo>
                  <a:lnTo>
                    <a:pt x="1382" y="818"/>
                  </a:lnTo>
                  <a:lnTo>
                    <a:pt x="1382" y="848"/>
                  </a:lnTo>
                  <a:lnTo>
                    <a:pt x="1382" y="884"/>
                  </a:lnTo>
                  <a:lnTo>
                    <a:pt x="1382" y="908"/>
                  </a:lnTo>
                  <a:lnTo>
                    <a:pt x="1388" y="896"/>
                  </a:lnTo>
                  <a:lnTo>
                    <a:pt x="1388" y="890"/>
                  </a:lnTo>
                  <a:lnTo>
                    <a:pt x="1388" y="890"/>
                  </a:lnTo>
                  <a:lnTo>
                    <a:pt x="1388" y="884"/>
                  </a:lnTo>
                  <a:lnTo>
                    <a:pt x="1388" y="890"/>
                  </a:lnTo>
                  <a:lnTo>
                    <a:pt x="1388" y="896"/>
                  </a:lnTo>
                  <a:lnTo>
                    <a:pt x="1388" y="902"/>
                  </a:lnTo>
                  <a:lnTo>
                    <a:pt x="1388" y="872"/>
                  </a:lnTo>
                  <a:lnTo>
                    <a:pt x="1388" y="836"/>
                  </a:lnTo>
                  <a:lnTo>
                    <a:pt x="1394" y="830"/>
                  </a:lnTo>
                  <a:lnTo>
                    <a:pt x="1394" y="824"/>
                  </a:lnTo>
                  <a:lnTo>
                    <a:pt x="1394" y="824"/>
                  </a:lnTo>
                  <a:lnTo>
                    <a:pt x="1394" y="830"/>
                  </a:lnTo>
                  <a:lnTo>
                    <a:pt x="1394" y="842"/>
                  </a:lnTo>
                  <a:lnTo>
                    <a:pt x="1394" y="854"/>
                  </a:lnTo>
                  <a:lnTo>
                    <a:pt x="1394" y="860"/>
                  </a:lnTo>
                  <a:lnTo>
                    <a:pt x="1394" y="878"/>
                  </a:lnTo>
                  <a:lnTo>
                    <a:pt x="1394" y="878"/>
                  </a:lnTo>
                  <a:lnTo>
                    <a:pt x="1394" y="854"/>
                  </a:lnTo>
                  <a:lnTo>
                    <a:pt x="1400" y="848"/>
                  </a:lnTo>
                  <a:lnTo>
                    <a:pt x="1400" y="812"/>
                  </a:lnTo>
                  <a:lnTo>
                    <a:pt x="1400" y="806"/>
                  </a:lnTo>
                  <a:lnTo>
                    <a:pt x="1400" y="799"/>
                  </a:lnTo>
                  <a:lnTo>
                    <a:pt x="1400" y="787"/>
                  </a:lnTo>
                  <a:lnTo>
                    <a:pt x="1400" y="806"/>
                  </a:lnTo>
                  <a:lnTo>
                    <a:pt x="1400" y="787"/>
                  </a:lnTo>
                  <a:lnTo>
                    <a:pt x="1400" y="757"/>
                  </a:lnTo>
                  <a:lnTo>
                    <a:pt x="1400" y="757"/>
                  </a:lnTo>
                  <a:lnTo>
                    <a:pt x="1406" y="775"/>
                  </a:lnTo>
                  <a:lnTo>
                    <a:pt x="1406" y="751"/>
                  </a:lnTo>
                  <a:lnTo>
                    <a:pt x="1406" y="739"/>
                  </a:lnTo>
                  <a:lnTo>
                    <a:pt x="1406" y="739"/>
                  </a:lnTo>
                  <a:lnTo>
                    <a:pt x="1406" y="721"/>
                  </a:lnTo>
                  <a:lnTo>
                    <a:pt x="1406" y="715"/>
                  </a:lnTo>
                  <a:lnTo>
                    <a:pt x="1406" y="751"/>
                  </a:lnTo>
                  <a:lnTo>
                    <a:pt x="1406" y="769"/>
                  </a:lnTo>
                  <a:lnTo>
                    <a:pt x="1406" y="775"/>
                  </a:lnTo>
                  <a:lnTo>
                    <a:pt x="1406" y="751"/>
                  </a:lnTo>
                  <a:lnTo>
                    <a:pt x="1412" y="799"/>
                  </a:lnTo>
                  <a:lnTo>
                    <a:pt x="1412" y="781"/>
                  </a:lnTo>
                  <a:lnTo>
                    <a:pt x="1412" y="757"/>
                  </a:lnTo>
                  <a:lnTo>
                    <a:pt x="1412" y="769"/>
                  </a:lnTo>
                  <a:lnTo>
                    <a:pt x="1412" y="769"/>
                  </a:lnTo>
                  <a:lnTo>
                    <a:pt x="1412" y="769"/>
                  </a:lnTo>
                  <a:lnTo>
                    <a:pt x="1412" y="739"/>
                  </a:lnTo>
                  <a:lnTo>
                    <a:pt x="1412" y="733"/>
                  </a:lnTo>
                  <a:lnTo>
                    <a:pt x="1412" y="727"/>
                  </a:lnTo>
                  <a:lnTo>
                    <a:pt x="1418" y="745"/>
                  </a:lnTo>
                  <a:lnTo>
                    <a:pt x="1418" y="745"/>
                  </a:lnTo>
                  <a:lnTo>
                    <a:pt x="1418" y="727"/>
                  </a:lnTo>
                  <a:lnTo>
                    <a:pt x="1418" y="763"/>
                  </a:lnTo>
                  <a:lnTo>
                    <a:pt x="1418" y="763"/>
                  </a:lnTo>
                  <a:lnTo>
                    <a:pt x="1418" y="751"/>
                  </a:lnTo>
                  <a:lnTo>
                    <a:pt x="1418" y="733"/>
                  </a:lnTo>
                  <a:lnTo>
                    <a:pt x="1418" y="739"/>
                  </a:lnTo>
                  <a:lnTo>
                    <a:pt x="1418" y="751"/>
                  </a:lnTo>
                  <a:lnTo>
                    <a:pt x="1418" y="751"/>
                  </a:lnTo>
                  <a:lnTo>
                    <a:pt x="1424" y="733"/>
                  </a:lnTo>
                  <a:lnTo>
                    <a:pt x="1424" y="727"/>
                  </a:lnTo>
                  <a:lnTo>
                    <a:pt x="1424" y="824"/>
                  </a:lnTo>
                  <a:lnTo>
                    <a:pt x="1424" y="806"/>
                  </a:lnTo>
                  <a:lnTo>
                    <a:pt x="1424" y="799"/>
                  </a:lnTo>
                  <a:lnTo>
                    <a:pt x="1424" y="793"/>
                  </a:lnTo>
                  <a:lnTo>
                    <a:pt x="1424" y="793"/>
                  </a:lnTo>
                  <a:lnTo>
                    <a:pt x="1424" y="763"/>
                  </a:lnTo>
                  <a:lnTo>
                    <a:pt x="1424" y="775"/>
                  </a:lnTo>
                  <a:lnTo>
                    <a:pt x="1424" y="769"/>
                  </a:lnTo>
                  <a:lnTo>
                    <a:pt x="1430" y="781"/>
                  </a:lnTo>
                  <a:lnTo>
                    <a:pt x="1430" y="787"/>
                  </a:lnTo>
                  <a:lnTo>
                    <a:pt x="1430" y="793"/>
                  </a:lnTo>
                  <a:lnTo>
                    <a:pt x="1430" y="775"/>
                  </a:lnTo>
                  <a:lnTo>
                    <a:pt x="1430" y="745"/>
                  </a:lnTo>
                  <a:lnTo>
                    <a:pt x="1430" y="739"/>
                  </a:lnTo>
                  <a:lnTo>
                    <a:pt x="1430" y="745"/>
                  </a:lnTo>
                  <a:lnTo>
                    <a:pt x="1430" y="757"/>
                  </a:lnTo>
                  <a:lnTo>
                    <a:pt x="1430" y="739"/>
                  </a:lnTo>
                  <a:lnTo>
                    <a:pt x="1430" y="751"/>
                  </a:lnTo>
                  <a:lnTo>
                    <a:pt x="1436" y="769"/>
                  </a:lnTo>
                  <a:lnTo>
                    <a:pt x="1436" y="763"/>
                  </a:lnTo>
                  <a:lnTo>
                    <a:pt x="1436" y="757"/>
                  </a:lnTo>
                  <a:lnTo>
                    <a:pt x="1436" y="733"/>
                  </a:lnTo>
                  <a:lnTo>
                    <a:pt x="1436" y="751"/>
                  </a:lnTo>
                  <a:lnTo>
                    <a:pt x="1436" y="739"/>
                  </a:lnTo>
                  <a:lnTo>
                    <a:pt x="1436" y="733"/>
                  </a:lnTo>
                  <a:lnTo>
                    <a:pt x="1436" y="739"/>
                  </a:lnTo>
                  <a:lnTo>
                    <a:pt x="1436" y="721"/>
                  </a:lnTo>
                  <a:lnTo>
                    <a:pt x="1436" y="739"/>
                  </a:lnTo>
                  <a:lnTo>
                    <a:pt x="1442" y="721"/>
                  </a:lnTo>
                  <a:lnTo>
                    <a:pt x="1442" y="709"/>
                  </a:lnTo>
                  <a:lnTo>
                    <a:pt x="1442" y="697"/>
                  </a:lnTo>
                  <a:lnTo>
                    <a:pt x="1442" y="691"/>
                  </a:lnTo>
                  <a:lnTo>
                    <a:pt x="1442" y="691"/>
                  </a:lnTo>
                  <a:lnTo>
                    <a:pt x="1442" y="691"/>
                  </a:lnTo>
                  <a:lnTo>
                    <a:pt x="1442" y="697"/>
                  </a:lnTo>
                  <a:lnTo>
                    <a:pt x="1442" y="673"/>
                  </a:lnTo>
                  <a:lnTo>
                    <a:pt x="1442" y="673"/>
                  </a:lnTo>
                  <a:lnTo>
                    <a:pt x="1442" y="697"/>
                  </a:lnTo>
                  <a:lnTo>
                    <a:pt x="1448" y="697"/>
                  </a:lnTo>
                  <a:lnTo>
                    <a:pt x="1448" y="709"/>
                  </a:lnTo>
                  <a:lnTo>
                    <a:pt x="1448" y="709"/>
                  </a:lnTo>
                  <a:lnTo>
                    <a:pt x="1448" y="703"/>
                  </a:lnTo>
                  <a:lnTo>
                    <a:pt x="1448" y="685"/>
                  </a:lnTo>
                  <a:lnTo>
                    <a:pt x="1448" y="679"/>
                  </a:lnTo>
                  <a:lnTo>
                    <a:pt x="1448" y="691"/>
                  </a:lnTo>
                  <a:lnTo>
                    <a:pt x="1448" y="661"/>
                  </a:lnTo>
                  <a:lnTo>
                    <a:pt x="1448" y="643"/>
                  </a:lnTo>
                  <a:lnTo>
                    <a:pt x="1454" y="631"/>
                  </a:lnTo>
                  <a:lnTo>
                    <a:pt x="1454" y="595"/>
                  </a:lnTo>
                  <a:lnTo>
                    <a:pt x="1454" y="601"/>
                  </a:lnTo>
                  <a:lnTo>
                    <a:pt x="1454" y="637"/>
                  </a:lnTo>
                  <a:lnTo>
                    <a:pt x="1454" y="595"/>
                  </a:lnTo>
                  <a:lnTo>
                    <a:pt x="1454" y="607"/>
                  </a:lnTo>
                  <a:lnTo>
                    <a:pt x="1454" y="619"/>
                  </a:lnTo>
                  <a:lnTo>
                    <a:pt x="1454" y="589"/>
                  </a:lnTo>
                  <a:lnTo>
                    <a:pt x="1454" y="571"/>
                  </a:lnTo>
                  <a:lnTo>
                    <a:pt x="1454" y="553"/>
                  </a:lnTo>
                  <a:lnTo>
                    <a:pt x="1460" y="565"/>
                  </a:lnTo>
                  <a:lnTo>
                    <a:pt x="1460" y="541"/>
                  </a:lnTo>
                  <a:lnTo>
                    <a:pt x="1460" y="559"/>
                  </a:lnTo>
                  <a:lnTo>
                    <a:pt x="1460" y="571"/>
                  </a:lnTo>
                  <a:lnTo>
                    <a:pt x="1460" y="583"/>
                  </a:lnTo>
                  <a:lnTo>
                    <a:pt x="1460" y="601"/>
                  </a:lnTo>
                  <a:lnTo>
                    <a:pt x="1460" y="601"/>
                  </a:lnTo>
                  <a:lnTo>
                    <a:pt x="1460" y="565"/>
                  </a:lnTo>
                  <a:lnTo>
                    <a:pt x="1460" y="577"/>
                  </a:lnTo>
                  <a:lnTo>
                    <a:pt x="1460" y="589"/>
                  </a:lnTo>
                  <a:lnTo>
                    <a:pt x="1466" y="607"/>
                  </a:lnTo>
                  <a:lnTo>
                    <a:pt x="1466" y="589"/>
                  </a:lnTo>
                  <a:lnTo>
                    <a:pt x="1466" y="625"/>
                  </a:lnTo>
                  <a:lnTo>
                    <a:pt x="1466" y="631"/>
                  </a:lnTo>
                  <a:lnTo>
                    <a:pt x="1466" y="631"/>
                  </a:lnTo>
                  <a:lnTo>
                    <a:pt x="1466" y="625"/>
                  </a:lnTo>
                  <a:lnTo>
                    <a:pt x="1466" y="625"/>
                  </a:lnTo>
                  <a:lnTo>
                    <a:pt x="1466" y="631"/>
                  </a:lnTo>
                  <a:lnTo>
                    <a:pt x="1466" y="631"/>
                  </a:lnTo>
                  <a:lnTo>
                    <a:pt x="1472" y="637"/>
                  </a:lnTo>
                  <a:lnTo>
                    <a:pt x="1472" y="667"/>
                  </a:lnTo>
                  <a:lnTo>
                    <a:pt x="1472" y="643"/>
                  </a:lnTo>
                  <a:lnTo>
                    <a:pt x="1472" y="667"/>
                  </a:lnTo>
                  <a:lnTo>
                    <a:pt x="1472" y="655"/>
                  </a:lnTo>
                  <a:lnTo>
                    <a:pt x="1472" y="631"/>
                  </a:lnTo>
                  <a:lnTo>
                    <a:pt x="1472" y="607"/>
                  </a:lnTo>
                  <a:lnTo>
                    <a:pt x="1472" y="619"/>
                  </a:lnTo>
                  <a:lnTo>
                    <a:pt x="1472" y="601"/>
                  </a:lnTo>
                  <a:lnTo>
                    <a:pt x="1472" y="613"/>
                  </a:lnTo>
                  <a:lnTo>
                    <a:pt x="1472" y="631"/>
                  </a:lnTo>
                  <a:lnTo>
                    <a:pt x="1478" y="619"/>
                  </a:lnTo>
                  <a:lnTo>
                    <a:pt x="1478" y="589"/>
                  </a:lnTo>
                  <a:lnTo>
                    <a:pt x="1478" y="595"/>
                  </a:lnTo>
                  <a:lnTo>
                    <a:pt x="1478" y="583"/>
                  </a:lnTo>
                  <a:lnTo>
                    <a:pt x="1478" y="589"/>
                  </a:lnTo>
                  <a:lnTo>
                    <a:pt x="1478" y="595"/>
                  </a:lnTo>
                  <a:lnTo>
                    <a:pt x="1478" y="601"/>
                  </a:lnTo>
                  <a:lnTo>
                    <a:pt x="1478" y="631"/>
                  </a:lnTo>
                  <a:lnTo>
                    <a:pt x="1478" y="601"/>
                  </a:lnTo>
                  <a:lnTo>
                    <a:pt x="1478" y="595"/>
                  </a:lnTo>
                  <a:lnTo>
                    <a:pt x="1485" y="577"/>
                  </a:lnTo>
                  <a:lnTo>
                    <a:pt x="1485" y="577"/>
                  </a:lnTo>
                  <a:lnTo>
                    <a:pt x="1485" y="559"/>
                  </a:lnTo>
                  <a:lnTo>
                    <a:pt x="1485" y="577"/>
                  </a:lnTo>
                  <a:lnTo>
                    <a:pt x="1485" y="595"/>
                  </a:lnTo>
                  <a:lnTo>
                    <a:pt x="1485" y="589"/>
                  </a:lnTo>
                  <a:lnTo>
                    <a:pt x="1485" y="619"/>
                  </a:lnTo>
                  <a:lnTo>
                    <a:pt x="1485" y="625"/>
                  </a:lnTo>
                  <a:lnTo>
                    <a:pt x="1485" y="637"/>
                  </a:lnTo>
                  <a:lnTo>
                    <a:pt x="1485" y="631"/>
                  </a:lnTo>
                  <a:lnTo>
                    <a:pt x="1491" y="643"/>
                  </a:lnTo>
                  <a:lnTo>
                    <a:pt x="1491" y="649"/>
                  </a:lnTo>
                  <a:lnTo>
                    <a:pt x="1491" y="619"/>
                  </a:lnTo>
                  <a:lnTo>
                    <a:pt x="1491" y="637"/>
                  </a:lnTo>
                  <a:lnTo>
                    <a:pt x="1491" y="643"/>
                  </a:lnTo>
                  <a:lnTo>
                    <a:pt x="1491" y="643"/>
                  </a:lnTo>
                  <a:lnTo>
                    <a:pt x="1491" y="637"/>
                  </a:lnTo>
                  <a:lnTo>
                    <a:pt x="1491" y="643"/>
                  </a:lnTo>
                  <a:lnTo>
                    <a:pt x="1491" y="655"/>
                  </a:lnTo>
                  <a:lnTo>
                    <a:pt x="1491" y="655"/>
                  </a:lnTo>
                  <a:lnTo>
                    <a:pt x="1497" y="673"/>
                  </a:lnTo>
                  <a:lnTo>
                    <a:pt x="1497" y="667"/>
                  </a:lnTo>
                  <a:lnTo>
                    <a:pt x="1497" y="643"/>
                  </a:lnTo>
                  <a:lnTo>
                    <a:pt x="1497" y="637"/>
                  </a:lnTo>
                  <a:lnTo>
                    <a:pt x="1497" y="637"/>
                  </a:lnTo>
                  <a:lnTo>
                    <a:pt x="1497" y="661"/>
                  </a:lnTo>
                  <a:lnTo>
                    <a:pt x="1497" y="661"/>
                  </a:lnTo>
                  <a:lnTo>
                    <a:pt x="1497" y="649"/>
                  </a:lnTo>
                  <a:lnTo>
                    <a:pt x="1497" y="637"/>
                  </a:lnTo>
                  <a:lnTo>
                    <a:pt x="1503" y="637"/>
                  </a:lnTo>
                  <a:lnTo>
                    <a:pt x="1503" y="649"/>
                  </a:lnTo>
                  <a:lnTo>
                    <a:pt x="1503" y="637"/>
                  </a:lnTo>
                  <a:lnTo>
                    <a:pt x="1503" y="637"/>
                  </a:lnTo>
                  <a:lnTo>
                    <a:pt x="1503" y="643"/>
                  </a:lnTo>
                  <a:lnTo>
                    <a:pt x="1503" y="643"/>
                  </a:lnTo>
                  <a:lnTo>
                    <a:pt x="1503" y="655"/>
                  </a:lnTo>
                  <a:lnTo>
                    <a:pt x="1503" y="661"/>
                  </a:lnTo>
                  <a:lnTo>
                    <a:pt x="1503" y="667"/>
                  </a:lnTo>
                  <a:lnTo>
                    <a:pt x="1503" y="667"/>
                  </a:lnTo>
                  <a:lnTo>
                    <a:pt x="1509" y="667"/>
                  </a:lnTo>
                  <a:lnTo>
                    <a:pt x="1509" y="691"/>
                  </a:lnTo>
                  <a:lnTo>
                    <a:pt x="1509" y="685"/>
                  </a:lnTo>
                  <a:lnTo>
                    <a:pt x="1509" y="685"/>
                  </a:lnTo>
                  <a:lnTo>
                    <a:pt x="1509" y="679"/>
                  </a:lnTo>
                  <a:lnTo>
                    <a:pt x="1509" y="691"/>
                  </a:lnTo>
                  <a:lnTo>
                    <a:pt x="1509" y="679"/>
                  </a:lnTo>
                  <a:lnTo>
                    <a:pt x="1509" y="655"/>
                  </a:lnTo>
                  <a:lnTo>
                    <a:pt x="1509" y="661"/>
                  </a:lnTo>
                  <a:lnTo>
                    <a:pt x="1515" y="643"/>
                  </a:lnTo>
                  <a:lnTo>
                    <a:pt x="1515" y="637"/>
                  </a:lnTo>
                  <a:lnTo>
                    <a:pt x="1515" y="649"/>
                  </a:lnTo>
                  <a:lnTo>
                    <a:pt x="1515" y="649"/>
                  </a:lnTo>
                  <a:lnTo>
                    <a:pt x="1515" y="661"/>
                  </a:lnTo>
                  <a:lnTo>
                    <a:pt x="1515" y="649"/>
                  </a:lnTo>
                  <a:lnTo>
                    <a:pt x="1515" y="643"/>
                  </a:lnTo>
                  <a:lnTo>
                    <a:pt x="1515" y="631"/>
                  </a:lnTo>
                  <a:lnTo>
                    <a:pt x="1515" y="619"/>
                  </a:lnTo>
                  <a:lnTo>
                    <a:pt x="1515" y="637"/>
                  </a:lnTo>
                  <a:lnTo>
                    <a:pt x="1515" y="643"/>
                  </a:lnTo>
                  <a:lnTo>
                    <a:pt x="1521" y="625"/>
                  </a:lnTo>
                  <a:lnTo>
                    <a:pt x="1521" y="649"/>
                  </a:lnTo>
                  <a:lnTo>
                    <a:pt x="1521" y="643"/>
                  </a:lnTo>
                  <a:lnTo>
                    <a:pt x="1521" y="631"/>
                  </a:lnTo>
                  <a:lnTo>
                    <a:pt x="1521" y="619"/>
                  </a:lnTo>
                  <a:lnTo>
                    <a:pt x="1521" y="619"/>
                  </a:lnTo>
                  <a:lnTo>
                    <a:pt x="1521" y="625"/>
                  </a:lnTo>
                  <a:lnTo>
                    <a:pt x="1521" y="631"/>
                  </a:lnTo>
                  <a:lnTo>
                    <a:pt x="1521" y="631"/>
                  </a:lnTo>
                  <a:lnTo>
                    <a:pt x="1527" y="643"/>
                  </a:lnTo>
                  <a:lnTo>
                    <a:pt x="1527" y="649"/>
                  </a:lnTo>
                  <a:lnTo>
                    <a:pt x="1527" y="667"/>
                  </a:lnTo>
                  <a:lnTo>
                    <a:pt x="1527" y="667"/>
                  </a:lnTo>
                  <a:lnTo>
                    <a:pt x="1527" y="661"/>
                  </a:lnTo>
                  <a:lnTo>
                    <a:pt x="1527" y="661"/>
                  </a:lnTo>
                  <a:lnTo>
                    <a:pt x="1527" y="661"/>
                  </a:lnTo>
                  <a:lnTo>
                    <a:pt x="1527" y="661"/>
                  </a:lnTo>
                  <a:lnTo>
                    <a:pt x="1527" y="667"/>
                  </a:lnTo>
                  <a:lnTo>
                    <a:pt x="1527" y="673"/>
                  </a:lnTo>
                  <a:lnTo>
                    <a:pt x="1533" y="691"/>
                  </a:lnTo>
                  <a:lnTo>
                    <a:pt x="1533" y="691"/>
                  </a:lnTo>
                  <a:lnTo>
                    <a:pt x="1533" y="673"/>
                  </a:lnTo>
                  <a:lnTo>
                    <a:pt x="1533" y="667"/>
                  </a:lnTo>
                  <a:lnTo>
                    <a:pt x="1533" y="655"/>
                  </a:lnTo>
                  <a:lnTo>
                    <a:pt x="1533" y="637"/>
                  </a:lnTo>
                  <a:lnTo>
                    <a:pt x="1533" y="643"/>
                  </a:lnTo>
                  <a:lnTo>
                    <a:pt x="1533" y="655"/>
                  </a:lnTo>
                  <a:lnTo>
                    <a:pt x="1533" y="643"/>
                  </a:lnTo>
                  <a:lnTo>
                    <a:pt x="1539" y="637"/>
                  </a:lnTo>
                  <a:lnTo>
                    <a:pt x="1539" y="625"/>
                  </a:lnTo>
                  <a:lnTo>
                    <a:pt x="1539" y="619"/>
                  </a:lnTo>
                  <a:lnTo>
                    <a:pt x="1539" y="613"/>
                  </a:lnTo>
                  <a:lnTo>
                    <a:pt x="1539" y="613"/>
                  </a:lnTo>
                  <a:lnTo>
                    <a:pt x="1539" y="631"/>
                  </a:lnTo>
                  <a:lnTo>
                    <a:pt x="1539" y="625"/>
                  </a:lnTo>
                  <a:lnTo>
                    <a:pt x="1539" y="595"/>
                  </a:lnTo>
                  <a:lnTo>
                    <a:pt x="1539" y="583"/>
                  </a:lnTo>
                  <a:lnTo>
                    <a:pt x="1539" y="583"/>
                  </a:lnTo>
                  <a:lnTo>
                    <a:pt x="1545" y="571"/>
                  </a:lnTo>
                  <a:lnTo>
                    <a:pt x="1545" y="565"/>
                  </a:lnTo>
                  <a:lnTo>
                    <a:pt x="1545" y="571"/>
                  </a:lnTo>
                  <a:lnTo>
                    <a:pt x="1545" y="577"/>
                  </a:lnTo>
                  <a:lnTo>
                    <a:pt x="1545" y="565"/>
                  </a:lnTo>
                  <a:lnTo>
                    <a:pt x="1545" y="565"/>
                  </a:lnTo>
                  <a:lnTo>
                    <a:pt x="1545" y="583"/>
                  </a:lnTo>
                  <a:lnTo>
                    <a:pt x="1545" y="565"/>
                  </a:lnTo>
                  <a:lnTo>
                    <a:pt x="1551" y="565"/>
                  </a:lnTo>
                  <a:lnTo>
                    <a:pt x="1551" y="571"/>
                  </a:lnTo>
                  <a:lnTo>
                    <a:pt x="1551" y="565"/>
                  </a:lnTo>
                  <a:lnTo>
                    <a:pt x="1551" y="589"/>
                  </a:lnTo>
                  <a:lnTo>
                    <a:pt x="1551" y="577"/>
                  </a:lnTo>
                  <a:lnTo>
                    <a:pt x="1551" y="583"/>
                  </a:lnTo>
                  <a:lnTo>
                    <a:pt x="1551" y="595"/>
                  </a:lnTo>
                  <a:lnTo>
                    <a:pt x="1551" y="589"/>
                  </a:lnTo>
                  <a:lnTo>
                    <a:pt x="1551" y="601"/>
                  </a:lnTo>
                  <a:lnTo>
                    <a:pt x="1557" y="613"/>
                  </a:lnTo>
                  <a:lnTo>
                    <a:pt x="1557" y="613"/>
                  </a:lnTo>
                  <a:lnTo>
                    <a:pt x="1557" y="601"/>
                  </a:lnTo>
                  <a:lnTo>
                    <a:pt x="1557" y="607"/>
                  </a:lnTo>
                  <a:lnTo>
                    <a:pt x="1557" y="601"/>
                  </a:lnTo>
                  <a:lnTo>
                    <a:pt x="1557" y="601"/>
                  </a:lnTo>
                  <a:lnTo>
                    <a:pt x="1557" y="607"/>
                  </a:lnTo>
                  <a:lnTo>
                    <a:pt x="1557" y="601"/>
                  </a:lnTo>
                  <a:lnTo>
                    <a:pt x="1557" y="601"/>
                  </a:lnTo>
                  <a:lnTo>
                    <a:pt x="1557" y="589"/>
                  </a:lnTo>
                  <a:lnTo>
                    <a:pt x="1557" y="613"/>
                  </a:lnTo>
                  <a:lnTo>
                    <a:pt x="1563" y="619"/>
                  </a:lnTo>
                  <a:lnTo>
                    <a:pt x="1563" y="613"/>
                  </a:lnTo>
                  <a:lnTo>
                    <a:pt x="1563" y="601"/>
                  </a:lnTo>
                  <a:lnTo>
                    <a:pt x="1563" y="589"/>
                  </a:lnTo>
                  <a:lnTo>
                    <a:pt x="1563" y="589"/>
                  </a:lnTo>
                  <a:lnTo>
                    <a:pt x="1563" y="595"/>
                  </a:lnTo>
                  <a:lnTo>
                    <a:pt x="1563" y="601"/>
                  </a:lnTo>
                  <a:lnTo>
                    <a:pt x="1563" y="589"/>
                  </a:lnTo>
                  <a:lnTo>
                    <a:pt x="1563" y="577"/>
                  </a:lnTo>
                  <a:lnTo>
                    <a:pt x="1569" y="577"/>
                  </a:lnTo>
                  <a:lnTo>
                    <a:pt x="1569" y="577"/>
                  </a:lnTo>
                  <a:lnTo>
                    <a:pt x="1569" y="595"/>
                  </a:lnTo>
                  <a:lnTo>
                    <a:pt x="1569" y="595"/>
                  </a:lnTo>
                  <a:lnTo>
                    <a:pt x="1569" y="607"/>
                  </a:lnTo>
                  <a:lnTo>
                    <a:pt x="1569" y="613"/>
                  </a:lnTo>
                  <a:lnTo>
                    <a:pt x="1569" y="613"/>
                  </a:lnTo>
                  <a:lnTo>
                    <a:pt x="1569" y="613"/>
                  </a:lnTo>
                  <a:lnTo>
                    <a:pt x="1569" y="607"/>
                  </a:lnTo>
                  <a:lnTo>
                    <a:pt x="1569" y="613"/>
                  </a:lnTo>
                  <a:lnTo>
                    <a:pt x="1575" y="595"/>
                  </a:lnTo>
                  <a:lnTo>
                    <a:pt x="1575" y="589"/>
                  </a:lnTo>
                  <a:lnTo>
                    <a:pt x="1575" y="595"/>
                  </a:lnTo>
                  <a:lnTo>
                    <a:pt x="1575" y="589"/>
                  </a:lnTo>
                  <a:lnTo>
                    <a:pt x="1575" y="589"/>
                  </a:lnTo>
                  <a:lnTo>
                    <a:pt x="1575" y="595"/>
                  </a:lnTo>
                  <a:lnTo>
                    <a:pt x="1575" y="595"/>
                  </a:lnTo>
                  <a:lnTo>
                    <a:pt x="1575" y="601"/>
                  </a:lnTo>
                  <a:lnTo>
                    <a:pt x="1575" y="607"/>
                  </a:lnTo>
                  <a:lnTo>
                    <a:pt x="1575" y="601"/>
                  </a:lnTo>
                  <a:lnTo>
                    <a:pt x="1581" y="595"/>
                  </a:lnTo>
                  <a:lnTo>
                    <a:pt x="1581" y="601"/>
                  </a:lnTo>
                  <a:lnTo>
                    <a:pt x="1581" y="595"/>
                  </a:lnTo>
                  <a:lnTo>
                    <a:pt x="1581" y="571"/>
                  </a:lnTo>
                  <a:lnTo>
                    <a:pt x="1581" y="553"/>
                  </a:lnTo>
                  <a:lnTo>
                    <a:pt x="1581" y="565"/>
                  </a:lnTo>
                  <a:lnTo>
                    <a:pt x="1581" y="559"/>
                  </a:lnTo>
                  <a:lnTo>
                    <a:pt x="1581" y="559"/>
                  </a:lnTo>
                  <a:lnTo>
                    <a:pt x="1581" y="571"/>
                  </a:lnTo>
                  <a:lnTo>
                    <a:pt x="1581" y="559"/>
                  </a:lnTo>
                  <a:lnTo>
                    <a:pt x="1587" y="547"/>
                  </a:lnTo>
                  <a:lnTo>
                    <a:pt x="1587" y="535"/>
                  </a:lnTo>
                  <a:lnTo>
                    <a:pt x="1587" y="541"/>
                  </a:lnTo>
                  <a:lnTo>
                    <a:pt x="1587" y="559"/>
                  </a:lnTo>
                  <a:lnTo>
                    <a:pt x="1587" y="553"/>
                  </a:lnTo>
                  <a:lnTo>
                    <a:pt x="1587" y="559"/>
                  </a:lnTo>
                  <a:lnTo>
                    <a:pt x="1587" y="565"/>
                  </a:lnTo>
                  <a:lnTo>
                    <a:pt x="1587" y="571"/>
                  </a:lnTo>
                  <a:lnTo>
                    <a:pt x="1587" y="559"/>
                  </a:lnTo>
                  <a:lnTo>
                    <a:pt x="1587" y="565"/>
                  </a:lnTo>
                  <a:lnTo>
                    <a:pt x="1593" y="577"/>
                  </a:lnTo>
                  <a:lnTo>
                    <a:pt x="1593" y="571"/>
                  </a:lnTo>
                  <a:lnTo>
                    <a:pt x="1593" y="571"/>
                  </a:lnTo>
                  <a:lnTo>
                    <a:pt x="1593" y="583"/>
                  </a:lnTo>
                  <a:lnTo>
                    <a:pt x="1593" y="577"/>
                  </a:lnTo>
                  <a:lnTo>
                    <a:pt x="1593" y="571"/>
                  </a:lnTo>
                  <a:lnTo>
                    <a:pt x="1593" y="571"/>
                  </a:lnTo>
                  <a:lnTo>
                    <a:pt x="1593" y="595"/>
                  </a:lnTo>
                  <a:lnTo>
                    <a:pt x="1593" y="577"/>
                  </a:lnTo>
                  <a:lnTo>
                    <a:pt x="1593" y="583"/>
                  </a:lnTo>
                  <a:lnTo>
                    <a:pt x="1599" y="595"/>
                  </a:lnTo>
                  <a:lnTo>
                    <a:pt x="1599" y="589"/>
                  </a:lnTo>
                  <a:lnTo>
                    <a:pt x="1599" y="607"/>
                  </a:lnTo>
                  <a:lnTo>
                    <a:pt x="1599" y="619"/>
                  </a:lnTo>
                  <a:lnTo>
                    <a:pt x="1599" y="649"/>
                  </a:lnTo>
                  <a:lnTo>
                    <a:pt x="1599" y="643"/>
                  </a:lnTo>
                  <a:lnTo>
                    <a:pt x="1599" y="619"/>
                  </a:lnTo>
                  <a:lnTo>
                    <a:pt x="1599" y="619"/>
                  </a:lnTo>
                  <a:lnTo>
                    <a:pt x="1599" y="619"/>
                  </a:lnTo>
                  <a:lnTo>
                    <a:pt x="1599" y="625"/>
                  </a:lnTo>
                  <a:lnTo>
                    <a:pt x="1599" y="643"/>
                  </a:lnTo>
                  <a:lnTo>
                    <a:pt x="1605" y="637"/>
                  </a:lnTo>
                  <a:lnTo>
                    <a:pt x="1605" y="655"/>
                  </a:lnTo>
                  <a:lnTo>
                    <a:pt x="1605" y="661"/>
                  </a:lnTo>
                  <a:lnTo>
                    <a:pt x="1605" y="679"/>
                  </a:lnTo>
                  <a:lnTo>
                    <a:pt x="1605" y="691"/>
                  </a:lnTo>
                  <a:lnTo>
                    <a:pt x="1605" y="685"/>
                  </a:lnTo>
                  <a:lnTo>
                    <a:pt x="1605" y="697"/>
                  </a:lnTo>
                  <a:lnTo>
                    <a:pt x="1605" y="691"/>
                  </a:lnTo>
                  <a:lnTo>
                    <a:pt x="1605" y="661"/>
                  </a:lnTo>
                  <a:lnTo>
                    <a:pt x="1605" y="667"/>
                  </a:lnTo>
                  <a:lnTo>
                    <a:pt x="1611" y="673"/>
                  </a:lnTo>
                  <a:lnTo>
                    <a:pt x="1611" y="661"/>
                  </a:lnTo>
                  <a:lnTo>
                    <a:pt x="1611" y="655"/>
                  </a:lnTo>
                  <a:lnTo>
                    <a:pt x="1611" y="691"/>
                  </a:lnTo>
                  <a:lnTo>
                    <a:pt x="1611" y="697"/>
                  </a:lnTo>
                  <a:lnTo>
                    <a:pt x="1611" y="697"/>
                  </a:lnTo>
                  <a:lnTo>
                    <a:pt x="1611" y="691"/>
                  </a:lnTo>
                  <a:lnTo>
                    <a:pt x="1611" y="667"/>
                  </a:lnTo>
                  <a:lnTo>
                    <a:pt x="1611" y="685"/>
                  </a:lnTo>
                  <a:lnTo>
                    <a:pt x="1617" y="673"/>
                  </a:lnTo>
                  <a:lnTo>
                    <a:pt x="1617" y="667"/>
                  </a:lnTo>
                  <a:lnTo>
                    <a:pt x="1617" y="679"/>
                  </a:lnTo>
                  <a:lnTo>
                    <a:pt x="1617" y="691"/>
                  </a:lnTo>
                  <a:lnTo>
                    <a:pt x="1617" y="685"/>
                  </a:lnTo>
                  <a:lnTo>
                    <a:pt x="1617" y="679"/>
                  </a:lnTo>
                  <a:lnTo>
                    <a:pt x="1617" y="697"/>
                  </a:lnTo>
                  <a:lnTo>
                    <a:pt x="1617" y="703"/>
                  </a:lnTo>
                  <a:lnTo>
                    <a:pt x="1617" y="703"/>
                  </a:lnTo>
                  <a:lnTo>
                    <a:pt x="1617" y="709"/>
                  </a:lnTo>
                  <a:lnTo>
                    <a:pt x="1623" y="721"/>
                  </a:lnTo>
                  <a:lnTo>
                    <a:pt x="1623" y="733"/>
                  </a:lnTo>
                  <a:lnTo>
                    <a:pt x="1623" y="733"/>
                  </a:lnTo>
                  <a:lnTo>
                    <a:pt x="1623" y="739"/>
                  </a:lnTo>
                  <a:lnTo>
                    <a:pt x="1623" y="727"/>
                  </a:lnTo>
                  <a:lnTo>
                    <a:pt x="1623" y="739"/>
                  </a:lnTo>
                  <a:lnTo>
                    <a:pt x="1623" y="727"/>
                  </a:lnTo>
                  <a:lnTo>
                    <a:pt x="1623" y="721"/>
                  </a:lnTo>
                  <a:lnTo>
                    <a:pt x="1623" y="715"/>
                  </a:lnTo>
                  <a:lnTo>
                    <a:pt x="1629" y="715"/>
                  </a:lnTo>
                  <a:lnTo>
                    <a:pt x="1629" y="703"/>
                  </a:lnTo>
                  <a:lnTo>
                    <a:pt x="1629" y="715"/>
                  </a:lnTo>
                  <a:lnTo>
                    <a:pt x="1629" y="727"/>
                  </a:lnTo>
                  <a:lnTo>
                    <a:pt x="1629" y="739"/>
                  </a:lnTo>
                  <a:lnTo>
                    <a:pt x="1629" y="733"/>
                  </a:lnTo>
                  <a:lnTo>
                    <a:pt x="1629" y="733"/>
                  </a:lnTo>
                  <a:lnTo>
                    <a:pt x="1629" y="751"/>
                  </a:lnTo>
                  <a:lnTo>
                    <a:pt x="1629" y="739"/>
                  </a:lnTo>
                  <a:lnTo>
                    <a:pt x="1629" y="727"/>
                  </a:lnTo>
                  <a:lnTo>
                    <a:pt x="1635" y="721"/>
                  </a:lnTo>
                  <a:lnTo>
                    <a:pt x="1635" y="715"/>
                  </a:lnTo>
                  <a:lnTo>
                    <a:pt x="1635" y="721"/>
                  </a:lnTo>
                  <a:lnTo>
                    <a:pt x="1635" y="721"/>
                  </a:lnTo>
                  <a:lnTo>
                    <a:pt x="1635" y="739"/>
                  </a:lnTo>
                  <a:lnTo>
                    <a:pt x="1635" y="733"/>
                  </a:lnTo>
                  <a:lnTo>
                    <a:pt x="1635" y="739"/>
                  </a:lnTo>
                  <a:lnTo>
                    <a:pt x="1635" y="733"/>
                  </a:lnTo>
                  <a:lnTo>
                    <a:pt x="1635" y="739"/>
                  </a:lnTo>
                  <a:lnTo>
                    <a:pt x="1635" y="757"/>
                  </a:lnTo>
                  <a:lnTo>
                    <a:pt x="1641" y="757"/>
                  </a:lnTo>
                  <a:lnTo>
                    <a:pt x="1641" y="769"/>
                  </a:lnTo>
                  <a:lnTo>
                    <a:pt x="1641" y="781"/>
                  </a:lnTo>
                  <a:lnTo>
                    <a:pt x="1641" y="781"/>
                  </a:lnTo>
                  <a:lnTo>
                    <a:pt x="1641" y="793"/>
                  </a:lnTo>
                  <a:lnTo>
                    <a:pt x="1641" y="812"/>
                  </a:lnTo>
                  <a:lnTo>
                    <a:pt x="1641" y="799"/>
                  </a:lnTo>
                  <a:lnTo>
                    <a:pt x="1641" y="799"/>
                  </a:lnTo>
                  <a:lnTo>
                    <a:pt x="1641" y="812"/>
                  </a:lnTo>
                  <a:lnTo>
                    <a:pt x="1641" y="806"/>
                  </a:lnTo>
                  <a:lnTo>
                    <a:pt x="1641" y="806"/>
                  </a:lnTo>
                  <a:lnTo>
                    <a:pt x="1647" y="824"/>
                  </a:lnTo>
                  <a:lnTo>
                    <a:pt x="1647" y="818"/>
                  </a:lnTo>
                  <a:lnTo>
                    <a:pt x="1647" y="824"/>
                  </a:lnTo>
                  <a:lnTo>
                    <a:pt x="1647" y="793"/>
                  </a:lnTo>
                  <a:lnTo>
                    <a:pt x="1647" y="818"/>
                  </a:lnTo>
                  <a:lnTo>
                    <a:pt x="1647" y="830"/>
                  </a:lnTo>
                  <a:lnTo>
                    <a:pt x="1647" y="812"/>
                  </a:lnTo>
                  <a:lnTo>
                    <a:pt x="1647" y="799"/>
                  </a:lnTo>
                  <a:lnTo>
                    <a:pt x="1647" y="781"/>
                  </a:lnTo>
                  <a:lnTo>
                    <a:pt x="1653" y="806"/>
                  </a:lnTo>
                  <a:lnTo>
                    <a:pt x="1653" y="793"/>
                  </a:lnTo>
                  <a:lnTo>
                    <a:pt x="1653" y="775"/>
                  </a:lnTo>
                  <a:lnTo>
                    <a:pt x="1653" y="763"/>
                  </a:lnTo>
                  <a:lnTo>
                    <a:pt x="1653" y="781"/>
                  </a:lnTo>
                  <a:lnTo>
                    <a:pt x="1653" y="793"/>
                  </a:lnTo>
                  <a:lnTo>
                    <a:pt x="1653" y="781"/>
                  </a:lnTo>
                  <a:lnTo>
                    <a:pt x="1653" y="775"/>
                  </a:lnTo>
                  <a:lnTo>
                    <a:pt x="1653" y="775"/>
                  </a:lnTo>
                  <a:lnTo>
                    <a:pt x="1653" y="781"/>
                  </a:lnTo>
                  <a:lnTo>
                    <a:pt x="1659" y="806"/>
                  </a:lnTo>
                  <a:lnTo>
                    <a:pt x="1659" y="812"/>
                  </a:lnTo>
                  <a:lnTo>
                    <a:pt x="1659" y="812"/>
                  </a:lnTo>
                  <a:lnTo>
                    <a:pt x="1659" y="806"/>
                  </a:lnTo>
                  <a:lnTo>
                    <a:pt x="1659" y="818"/>
                  </a:lnTo>
                  <a:lnTo>
                    <a:pt x="1659" y="830"/>
                  </a:lnTo>
                  <a:lnTo>
                    <a:pt x="1659" y="824"/>
                  </a:lnTo>
                  <a:lnTo>
                    <a:pt x="1659" y="818"/>
                  </a:lnTo>
                  <a:lnTo>
                    <a:pt x="1659" y="818"/>
                  </a:lnTo>
                  <a:lnTo>
                    <a:pt x="1659" y="824"/>
                  </a:lnTo>
                  <a:lnTo>
                    <a:pt x="1665" y="824"/>
                  </a:lnTo>
                  <a:lnTo>
                    <a:pt x="1665" y="842"/>
                  </a:lnTo>
                  <a:lnTo>
                    <a:pt x="1665" y="842"/>
                  </a:lnTo>
                  <a:lnTo>
                    <a:pt x="1665" y="842"/>
                  </a:lnTo>
                  <a:lnTo>
                    <a:pt x="1665" y="836"/>
                  </a:lnTo>
                  <a:lnTo>
                    <a:pt x="1665" y="836"/>
                  </a:lnTo>
                  <a:lnTo>
                    <a:pt x="1665" y="824"/>
                  </a:lnTo>
                  <a:lnTo>
                    <a:pt x="1665" y="806"/>
                  </a:lnTo>
                  <a:lnTo>
                    <a:pt x="1665" y="824"/>
                  </a:lnTo>
                  <a:lnTo>
                    <a:pt x="1671" y="824"/>
                  </a:lnTo>
                  <a:lnTo>
                    <a:pt x="1671" y="824"/>
                  </a:lnTo>
                  <a:lnTo>
                    <a:pt x="1671" y="812"/>
                  </a:lnTo>
                  <a:lnTo>
                    <a:pt x="1671" y="806"/>
                  </a:lnTo>
                  <a:lnTo>
                    <a:pt x="1671" y="806"/>
                  </a:lnTo>
                  <a:lnTo>
                    <a:pt x="1671" y="793"/>
                  </a:lnTo>
                  <a:lnTo>
                    <a:pt x="1671" y="775"/>
                  </a:lnTo>
                  <a:lnTo>
                    <a:pt x="1671" y="787"/>
                  </a:lnTo>
                  <a:lnTo>
                    <a:pt x="1671" y="799"/>
                  </a:lnTo>
                  <a:lnTo>
                    <a:pt x="1671" y="793"/>
                  </a:lnTo>
                  <a:lnTo>
                    <a:pt x="1677" y="799"/>
                  </a:lnTo>
                  <a:lnTo>
                    <a:pt x="1677" y="793"/>
                  </a:lnTo>
                  <a:lnTo>
                    <a:pt x="1677" y="818"/>
                  </a:lnTo>
                  <a:lnTo>
                    <a:pt x="1677" y="812"/>
                  </a:lnTo>
                  <a:lnTo>
                    <a:pt x="1677" y="806"/>
                  </a:lnTo>
                  <a:lnTo>
                    <a:pt x="1677" y="781"/>
                  </a:lnTo>
                  <a:lnTo>
                    <a:pt x="1677" y="799"/>
                  </a:lnTo>
                  <a:lnTo>
                    <a:pt x="1677" y="775"/>
                  </a:lnTo>
                  <a:lnTo>
                    <a:pt x="1677" y="745"/>
                  </a:lnTo>
                  <a:lnTo>
                    <a:pt x="1683" y="757"/>
                  </a:lnTo>
                  <a:lnTo>
                    <a:pt x="1683" y="751"/>
                  </a:lnTo>
                  <a:lnTo>
                    <a:pt x="1683" y="751"/>
                  </a:lnTo>
                  <a:lnTo>
                    <a:pt x="1683" y="751"/>
                  </a:lnTo>
                  <a:lnTo>
                    <a:pt x="1683" y="769"/>
                  </a:lnTo>
                  <a:lnTo>
                    <a:pt x="1683" y="775"/>
                  </a:lnTo>
                  <a:lnTo>
                    <a:pt x="1683" y="745"/>
                  </a:lnTo>
                  <a:lnTo>
                    <a:pt x="1683" y="757"/>
                  </a:lnTo>
                  <a:lnTo>
                    <a:pt x="1683" y="757"/>
                  </a:lnTo>
                  <a:lnTo>
                    <a:pt x="1683" y="763"/>
                  </a:lnTo>
                  <a:lnTo>
                    <a:pt x="1689" y="733"/>
                  </a:lnTo>
                  <a:lnTo>
                    <a:pt x="1689" y="727"/>
                  </a:lnTo>
                  <a:lnTo>
                    <a:pt x="1689" y="721"/>
                  </a:lnTo>
                  <a:lnTo>
                    <a:pt x="1689" y="739"/>
                  </a:lnTo>
                  <a:lnTo>
                    <a:pt x="1689" y="703"/>
                  </a:lnTo>
                  <a:lnTo>
                    <a:pt x="1689" y="679"/>
                  </a:lnTo>
                  <a:lnTo>
                    <a:pt x="1689" y="685"/>
                  </a:lnTo>
                  <a:lnTo>
                    <a:pt x="1689" y="667"/>
                  </a:lnTo>
                  <a:lnTo>
                    <a:pt x="1689" y="673"/>
                  </a:lnTo>
                  <a:lnTo>
                    <a:pt x="1689" y="637"/>
                  </a:lnTo>
                  <a:lnTo>
                    <a:pt x="1695" y="625"/>
                  </a:lnTo>
                  <a:lnTo>
                    <a:pt x="1695" y="637"/>
                  </a:lnTo>
                  <a:lnTo>
                    <a:pt x="1695" y="667"/>
                  </a:lnTo>
                  <a:lnTo>
                    <a:pt x="1695" y="661"/>
                  </a:lnTo>
                  <a:lnTo>
                    <a:pt x="1695" y="661"/>
                  </a:lnTo>
                  <a:lnTo>
                    <a:pt x="1695" y="661"/>
                  </a:lnTo>
                  <a:lnTo>
                    <a:pt x="1695" y="649"/>
                  </a:lnTo>
                  <a:lnTo>
                    <a:pt x="1695" y="661"/>
                  </a:lnTo>
                  <a:lnTo>
                    <a:pt x="1695" y="631"/>
                  </a:lnTo>
                  <a:lnTo>
                    <a:pt x="1701" y="661"/>
                  </a:lnTo>
                  <a:lnTo>
                    <a:pt x="1701" y="655"/>
                  </a:lnTo>
                  <a:lnTo>
                    <a:pt x="1701" y="673"/>
                  </a:lnTo>
                  <a:lnTo>
                    <a:pt x="1701" y="661"/>
                  </a:lnTo>
                  <a:lnTo>
                    <a:pt x="1701" y="661"/>
                  </a:lnTo>
                  <a:lnTo>
                    <a:pt x="1701" y="631"/>
                  </a:lnTo>
                  <a:lnTo>
                    <a:pt x="1701" y="643"/>
                  </a:lnTo>
                  <a:lnTo>
                    <a:pt x="1701" y="661"/>
                  </a:lnTo>
                  <a:lnTo>
                    <a:pt x="1701" y="667"/>
                  </a:lnTo>
                  <a:lnTo>
                    <a:pt x="1701" y="661"/>
                  </a:lnTo>
                  <a:lnTo>
                    <a:pt x="1707" y="655"/>
                  </a:lnTo>
                  <a:lnTo>
                    <a:pt x="1707" y="661"/>
                  </a:lnTo>
                  <a:lnTo>
                    <a:pt x="1707" y="661"/>
                  </a:lnTo>
                  <a:lnTo>
                    <a:pt x="1707" y="655"/>
                  </a:lnTo>
                  <a:lnTo>
                    <a:pt x="1707" y="661"/>
                  </a:lnTo>
                  <a:lnTo>
                    <a:pt x="1707" y="637"/>
                  </a:lnTo>
                  <a:lnTo>
                    <a:pt x="1707" y="643"/>
                  </a:lnTo>
                  <a:lnTo>
                    <a:pt x="1707" y="649"/>
                  </a:lnTo>
                  <a:lnTo>
                    <a:pt x="1707" y="661"/>
                  </a:lnTo>
                  <a:lnTo>
                    <a:pt x="1713" y="643"/>
                  </a:lnTo>
                  <a:lnTo>
                    <a:pt x="1713" y="649"/>
                  </a:lnTo>
                  <a:lnTo>
                    <a:pt x="1713" y="661"/>
                  </a:lnTo>
                  <a:lnTo>
                    <a:pt x="1713" y="649"/>
                  </a:lnTo>
                  <a:lnTo>
                    <a:pt x="1713" y="637"/>
                  </a:lnTo>
                  <a:lnTo>
                    <a:pt x="1713" y="631"/>
                  </a:lnTo>
                  <a:lnTo>
                    <a:pt x="1713" y="619"/>
                  </a:lnTo>
                  <a:lnTo>
                    <a:pt x="1713" y="601"/>
                  </a:lnTo>
                  <a:lnTo>
                    <a:pt x="1713" y="601"/>
                  </a:lnTo>
                  <a:lnTo>
                    <a:pt x="1713" y="583"/>
                  </a:lnTo>
                  <a:lnTo>
                    <a:pt x="1719" y="607"/>
                  </a:lnTo>
                  <a:lnTo>
                    <a:pt x="1719" y="595"/>
                  </a:lnTo>
                  <a:lnTo>
                    <a:pt x="1719" y="607"/>
                  </a:lnTo>
                  <a:lnTo>
                    <a:pt x="1719" y="613"/>
                  </a:lnTo>
                  <a:lnTo>
                    <a:pt x="1719" y="613"/>
                  </a:lnTo>
                  <a:lnTo>
                    <a:pt x="1719" y="613"/>
                  </a:lnTo>
                  <a:lnTo>
                    <a:pt x="1719" y="619"/>
                  </a:lnTo>
                  <a:lnTo>
                    <a:pt x="1719" y="619"/>
                  </a:lnTo>
                  <a:lnTo>
                    <a:pt x="1719" y="643"/>
                  </a:lnTo>
                  <a:lnTo>
                    <a:pt x="1725" y="637"/>
                  </a:lnTo>
                  <a:lnTo>
                    <a:pt x="1725" y="643"/>
                  </a:lnTo>
                  <a:lnTo>
                    <a:pt x="1725" y="649"/>
                  </a:lnTo>
                  <a:lnTo>
                    <a:pt x="1725" y="649"/>
                  </a:lnTo>
                  <a:lnTo>
                    <a:pt x="1725" y="649"/>
                  </a:lnTo>
                  <a:lnTo>
                    <a:pt x="1725" y="643"/>
                  </a:lnTo>
                  <a:lnTo>
                    <a:pt x="1725" y="619"/>
                  </a:lnTo>
                  <a:lnTo>
                    <a:pt x="1725" y="637"/>
                  </a:lnTo>
                  <a:lnTo>
                    <a:pt x="1725" y="631"/>
                  </a:lnTo>
                  <a:lnTo>
                    <a:pt x="1725" y="619"/>
                  </a:lnTo>
                  <a:lnTo>
                    <a:pt x="1725" y="637"/>
                  </a:lnTo>
                  <a:lnTo>
                    <a:pt x="1731" y="661"/>
                  </a:lnTo>
                  <a:lnTo>
                    <a:pt x="1731" y="655"/>
                  </a:lnTo>
                  <a:lnTo>
                    <a:pt x="1731" y="661"/>
                  </a:lnTo>
                  <a:lnTo>
                    <a:pt x="1731" y="667"/>
                  </a:lnTo>
                  <a:lnTo>
                    <a:pt x="1731" y="685"/>
                  </a:lnTo>
                  <a:lnTo>
                    <a:pt x="1731" y="679"/>
                  </a:lnTo>
                  <a:lnTo>
                    <a:pt x="1731" y="673"/>
                  </a:lnTo>
                  <a:lnTo>
                    <a:pt x="1731" y="661"/>
                  </a:lnTo>
                  <a:lnTo>
                    <a:pt x="1731" y="661"/>
                  </a:lnTo>
                  <a:lnTo>
                    <a:pt x="1731" y="661"/>
                  </a:lnTo>
                  <a:lnTo>
                    <a:pt x="1737" y="649"/>
                  </a:lnTo>
                  <a:lnTo>
                    <a:pt x="1737" y="643"/>
                  </a:lnTo>
                  <a:lnTo>
                    <a:pt x="1737" y="637"/>
                  </a:lnTo>
                  <a:lnTo>
                    <a:pt x="1737" y="631"/>
                  </a:lnTo>
                  <a:lnTo>
                    <a:pt x="1737" y="637"/>
                  </a:lnTo>
                  <a:lnTo>
                    <a:pt x="1737" y="637"/>
                  </a:lnTo>
                  <a:lnTo>
                    <a:pt x="1737" y="643"/>
                  </a:lnTo>
                  <a:lnTo>
                    <a:pt x="1737" y="643"/>
                  </a:lnTo>
                  <a:lnTo>
                    <a:pt x="1737" y="631"/>
                  </a:lnTo>
                  <a:lnTo>
                    <a:pt x="1737" y="619"/>
                  </a:lnTo>
                  <a:lnTo>
                    <a:pt x="1743" y="619"/>
                  </a:lnTo>
                  <a:lnTo>
                    <a:pt x="1743" y="619"/>
                  </a:lnTo>
                  <a:lnTo>
                    <a:pt x="1743" y="619"/>
                  </a:lnTo>
                  <a:lnTo>
                    <a:pt x="1743" y="631"/>
                  </a:lnTo>
                  <a:lnTo>
                    <a:pt x="1743" y="637"/>
                  </a:lnTo>
                  <a:lnTo>
                    <a:pt x="1743" y="631"/>
                  </a:lnTo>
                  <a:lnTo>
                    <a:pt x="1743" y="649"/>
                  </a:lnTo>
                  <a:lnTo>
                    <a:pt x="1743" y="655"/>
                  </a:lnTo>
                  <a:lnTo>
                    <a:pt x="1743" y="655"/>
                  </a:lnTo>
                  <a:lnTo>
                    <a:pt x="1743" y="649"/>
                  </a:lnTo>
                  <a:lnTo>
                    <a:pt x="1749" y="649"/>
                  </a:lnTo>
                  <a:lnTo>
                    <a:pt x="1749" y="655"/>
                  </a:lnTo>
                  <a:lnTo>
                    <a:pt x="1749" y="661"/>
                  </a:lnTo>
                  <a:lnTo>
                    <a:pt x="1749" y="655"/>
                  </a:lnTo>
                  <a:lnTo>
                    <a:pt x="1749" y="661"/>
                  </a:lnTo>
                  <a:lnTo>
                    <a:pt x="1749" y="667"/>
                  </a:lnTo>
                  <a:lnTo>
                    <a:pt x="1749" y="667"/>
                  </a:lnTo>
                  <a:lnTo>
                    <a:pt x="1749" y="673"/>
                  </a:lnTo>
                  <a:lnTo>
                    <a:pt x="1749" y="679"/>
                  </a:lnTo>
                  <a:lnTo>
                    <a:pt x="1755" y="697"/>
                  </a:lnTo>
                  <a:lnTo>
                    <a:pt x="1755" y="691"/>
                  </a:lnTo>
                  <a:lnTo>
                    <a:pt x="1755" y="697"/>
                  </a:lnTo>
                  <a:lnTo>
                    <a:pt x="1755" y="685"/>
                  </a:lnTo>
                  <a:lnTo>
                    <a:pt x="1755" y="691"/>
                  </a:lnTo>
                  <a:lnTo>
                    <a:pt x="1755" y="685"/>
                  </a:lnTo>
                  <a:lnTo>
                    <a:pt x="1755" y="697"/>
                  </a:lnTo>
                  <a:lnTo>
                    <a:pt x="1755" y="703"/>
                  </a:lnTo>
                  <a:lnTo>
                    <a:pt x="1755" y="709"/>
                  </a:lnTo>
                  <a:lnTo>
                    <a:pt x="1755" y="697"/>
                  </a:lnTo>
                  <a:lnTo>
                    <a:pt x="1761" y="697"/>
                  </a:lnTo>
                  <a:lnTo>
                    <a:pt x="1761" y="703"/>
                  </a:lnTo>
                  <a:lnTo>
                    <a:pt x="1761" y="703"/>
                  </a:lnTo>
                  <a:lnTo>
                    <a:pt x="1761" y="709"/>
                  </a:lnTo>
                  <a:lnTo>
                    <a:pt x="1761" y="703"/>
                  </a:lnTo>
                  <a:lnTo>
                    <a:pt x="1761" y="715"/>
                  </a:lnTo>
                  <a:lnTo>
                    <a:pt x="1761" y="715"/>
                  </a:lnTo>
                  <a:lnTo>
                    <a:pt x="1761" y="721"/>
                  </a:lnTo>
                  <a:lnTo>
                    <a:pt x="1761" y="739"/>
                  </a:lnTo>
                  <a:lnTo>
                    <a:pt x="1767" y="721"/>
                  </a:lnTo>
                  <a:lnTo>
                    <a:pt x="1767" y="733"/>
                  </a:lnTo>
                  <a:lnTo>
                    <a:pt x="1767" y="727"/>
                  </a:lnTo>
                  <a:lnTo>
                    <a:pt x="1767" y="727"/>
                  </a:lnTo>
                  <a:lnTo>
                    <a:pt x="1767" y="733"/>
                  </a:lnTo>
                  <a:lnTo>
                    <a:pt x="1767" y="727"/>
                  </a:lnTo>
                  <a:lnTo>
                    <a:pt x="1767" y="733"/>
                  </a:lnTo>
                  <a:lnTo>
                    <a:pt x="1767" y="727"/>
                  </a:lnTo>
                  <a:lnTo>
                    <a:pt x="1767" y="709"/>
                  </a:lnTo>
                  <a:lnTo>
                    <a:pt x="1767" y="733"/>
                  </a:lnTo>
                  <a:lnTo>
                    <a:pt x="1767" y="745"/>
                  </a:lnTo>
                  <a:lnTo>
                    <a:pt x="1773" y="739"/>
                  </a:lnTo>
                  <a:lnTo>
                    <a:pt x="1773" y="733"/>
                  </a:lnTo>
                  <a:lnTo>
                    <a:pt x="1773" y="733"/>
                  </a:lnTo>
                  <a:lnTo>
                    <a:pt x="1773" y="727"/>
                  </a:lnTo>
                  <a:lnTo>
                    <a:pt x="1773" y="745"/>
                  </a:lnTo>
                  <a:lnTo>
                    <a:pt x="1773" y="751"/>
                  </a:lnTo>
                  <a:lnTo>
                    <a:pt x="1773" y="739"/>
                  </a:lnTo>
                  <a:lnTo>
                    <a:pt x="1773" y="721"/>
                  </a:lnTo>
                  <a:lnTo>
                    <a:pt x="1773" y="703"/>
                  </a:lnTo>
                  <a:lnTo>
                    <a:pt x="1773" y="697"/>
                  </a:lnTo>
                  <a:lnTo>
                    <a:pt x="1779" y="685"/>
                  </a:lnTo>
                  <a:lnTo>
                    <a:pt x="1779" y="697"/>
                  </a:lnTo>
                  <a:lnTo>
                    <a:pt x="1779" y="709"/>
                  </a:lnTo>
                  <a:lnTo>
                    <a:pt x="1779" y="697"/>
                  </a:lnTo>
                  <a:lnTo>
                    <a:pt x="1779" y="721"/>
                  </a:lnTo>
                  <a:lnTo>
                    <a:pt x="1779" y="739"/>
                  </a:lnTo>
                  <a:lnTo>
                    <a:pt x="1779" y="745"/>
                  </a:lnTo>
                  <a:lnTo>
                    <a:pt x="1779" y="745"/>
                  </a:lnTo>
                  <a:lnTo>
                    <a:pt x="1779" y="733"/>
                  </a:lnTo>
                  <a:lnTo>
                    <a:pt x="1785" y="739"/>
                  </a:lnTo>
                  <a:lnTo>
                    <a:pt x="1785" y="739"/>
                  </a:lnTo>
                  <a:lnTo>
                    <a:pt x="1785" y="745"/>
                  </a:lnTo>
                  <a:lnTo>
                    <a:pt x="1785" y="739"/>
                  </a:lnTo>
                  <a:lnTo>
                    <a:pt x="1785" y="721"/>
                  </a:lnTo>
                  <a:lnTo>
                    <a:pt x="1785" y="733"/>
                  </a:lnTo>
                  <a:lnTo>
                    <a:pt x="1785" y="721"/>
                  </a:lnTo>
                  <a:lnTo>
                    <a:pt x="1785" y="733"/>
                  </a:lnTo>
                  <a:lnTo>
                    <a:pt x="1785" y="727"/>
                  </a:lnTo>
                  <a:lnTo>
                    <a:pt x="1785" y="733"/>
                  </a:lnTo>
                  <a:lnTo>
                    <a:pt x="1791" y="763"/>
                  </a:lnTo>
                  <a:lnTo>
                    <a:pt x="1791" y="775"/>
                  </a:lnTo>
                  <a:lnTo>
                    <a:pt x="1791" y="793"/>
                  </a:lnTo>
                  <a:lnTo>
                    <a:pt x="1791" y="799"/>
                  </a:lnTo>
                  <a:lnTo>
                    <a:pt x="1791" y="830"/>
                  </a:lnTo>
                  <a:lnTo>
                    <a:pt x="1791" y="812"/>
                  </a:lnTo>
                  <a:lnTo>
                    <a:pt x="1791" y="848"/>
                  </a:lnTo>
                  <a:lnTo>
                    <a:pt x="1791" y="884"/>
                  </a:lnTo>
                  <a:lnTo>
                    <a:pt x="1791" y="890"/>
                  </a:lnTo>
                  <a:lnTo>
                    <a:pt x="1791" y="854"/>
                  </a:lnTo>
                  <a:lnTo>
                    <a:pt x="1797" y="878"/>
                  </a:lnTo>
                  <a:lnTo>
                    <a:pt x="1797" y="866"/>
                  </a:lnTo>
                  <a:lnTo>
                    <a:pt x="1797" y="878"/>
                  </a:lnTo>
                  <a:lnTo>
                    <a:pt x="1797" y="890"/>
                  </a:lnTo>
                  <a:lnTo>
                    <a:pt x="1797" y="908"/>
                  </a:lnTo>
                  <a:lnTo>
                    <a:pt x="1797" y="908"/>
                  </a:lnTo>
                  <a:lnTo>
                    <a:pt x="1797" y="902"/>
                  </a:lnTo>
                  <a:lnTo>
                    <a:pt x="1797" y="896"/>
                  </a:lnTo>
                  <a:lnTo>
                    <a:pt x="1797" y="866"/>
                  </a:lnTo>
                  <a:lnTo>
                    <a:pt x="1797" y="878"/>
                  </a:lnTo>
                  <a:lnTo>
                    <a:pt x="1803" y="884"/>
                  </a:lnTo>
                  <a:lnTo>
                    <a:pt x="1803" y="866"/>
                  </a:lnTo>
                  <a:lnTo>
                    <a:pt x="1803" y="884"/>
                  </a:lnTo>
                  <a:lnTo>
                    <a:pt x="1803" y="878"/>
                  </a:lnTo>
                  <a:lnTo>
                    <a:pt x="1803" y="896"/>
                  </a:lnTo>
                  <a:lnTo>
                    <a:pt x="1803" y="920"/>
                  </a:lnTo>
                  <a:lnTo>
                    <a:pt x="1803" y="926"/>
                  </a:lnTo>
                  <a:lnTo>
                    <a:pt x="1803" y="914"/>
                  </a:lnTo>
                  <a:lnTo>
                    <a:pt x="1803" y="920"/>
                  </a:lnTo>
                  <a:lnTo>
                    <a:pt x="1809" y="938"/>
                  </a:lnTo>
                  <a:lnTo>
                    <a:pt x="1809" y="932"/>
                  </a:lnTo>
                  <a:lnTo>
                    <a:pt x="1809" y="920"/>
                  </a:lnTo>
                  <a:lnTo>
                    <a:pt x="1809" y="914"/>
                  </a:lnTo>
                  <a:lnTo>
                    <a:pt x="1809" y="902"/>
                  </a:lnTo>
                  <a:lnTo>
                    <a:pt x="1809" y="908"/>
                  </a:lnTo>
                  <a:lnTo>
                    <a:pt x="1809" y="926"/>
                  </a:lnTo>
                  <a:lnTo>
                    <a:pt x="1809" y="932"/>
                  </a:lnTo>
                  <a:lnTo>
                    <a:pt x="1809" y="944"/>
                  </a:lnTo>
                  <a:lnTo>
                    <a:pt x="1809" y="974"/>
                  </a:lnTo>
                  <a:lnTo>
                    <a:pt x="1809" y="950"/>
                  </a:lnTo>
                  <a:lnTo>
                    <a:pt x="1815" y="938"/>
                  </a:lnTo>
                  <a:lnTo>
                    <a:pt x="1815" y="920"/>
                  </a:lnTo>
                  <a:lnTo>
                    <a:pt x="1815" y="914"/>
                  </a:lnTo>
                  <a:lnTo>
                    <a:pt x="1815" y="926"/>
                  </a:lnTo>
                  <a:lnTo>
                    <a:pt x="1815" y="938"/>
                  </a:lnTo>
                  <a:lnTo>
                    <a:pt x="1815" y="962"/>
                  </a:lnTo>
                  <a:lnTo>
                    <a:pt x="1815" y="956"/>
                  </a:lnTo>
                  <a:lnTo>
                    <a:pt x="1815" y="938"/>
                  </a:lnTo>
                  <a:lnTo>
                    <a:pt x="1815" y="920"/>
                  </a:lnTo>
                  <a:lnTo>
                    <a:pt x="1815" y="902"/>
                  </a:lnTo>
                  <a:lnTo>
                    <a:pt x="1821" y="890"/>
                  </a:lnTo>
                  <a:lnTo>
                    <a:pt x="1821" y="878"/>
                  </a:lnTo>
                  <a:lnTo>
                    <a:pt x="1821" y="884"/>
                  </a:lnTo>
                  <a:lnTo>
                    <a:pt x="1821" y="872"/>
                  </a:lnTo>
                  <a:lnTo>
                    <a:pt x="1821" y="890"/>
                  </a:lnTo>
                  <a:lnTo>
                    <a:pt x="1821" y="884"/>
                  </a:lnTo>
                  <a:lnTo>
                    <a:pt x="1821" y="890"/>
                  </a:lnTo>
                  <a:lnTo>
                    <a:pt x="1821" y="884"/>
                  </a:lnTo>
                  <a:lnTo>
                    <a:pt x="1821" y="878"/>
                  </a:lnTo>
                  <a:lnTo>
                    <a:pt x="1827" y="872"/>
                  </a:lnTo>
                  <a:lnTo>
                    <a:pt x="1827" y="896"/>
                  </a:lnTo>
                  <a:lnTo>
                    <a:pt x="1827" y="878"/>
                  </a:lnTo>
                  <a:lnTo>
                    <a:pt x="1827" y="842"/>
                  </a:lnTo>
                  <a:lnTo>
                    <a:pt x="1827" y="854"/>
                  </a:lnTo>
                  <a:lnTo>
                    <a:pt x="1827" y="890"/>
                  </a:lnTo>
                  <a:lnTo>
                    <a:pt x="1827" y="920"/>
                  </a:lnTo>
                  <a:lnTo>
                    <a:pt x="1827" y="914"/>
                  </a:lnTo>
                  <a:lnTo>
                    <a:pt x="1827" y="902"/>
                  </a:lnTo>
                  <a:lnTo>
                    <a:pt x="1827" y="908"/>
                  </a:lnTo>
                  <a:lnTo>
                    <a:pt x="1833" y="914"/>
                  </a:lnTo>
                  <a:lnTo>
                    <a:pt x="1833" y="902"/>
                  </a:lnTo>
                  <a:lnTo>
                    <a:pt x="1833" y="920"/>
                  </a:lnTo>
                  <a:lnTo>
                    <a:pt x="1833" y="914"/>
                  </a:lnTo>
                  <a:lnTo>
                    <a:pt x="1833" y="914"/>
                  </a:lnTo>
                  <a:lnTo>
                    <a:pt x="1833" y="908"/>
                  </a:lnTo>
                  <a:lnTo>
                    <a:pt x="1833" y="920"/>
                  </a:lnTo>
                  <a:lnTo>
                    <a:pt x="1833" y="932"/>
                  </a:lnTo>
                  <a:lnTo>
                    <a:pt x="1833" y="920"/>
                  </a:lnTo>
                  <a:lnTo>
                    <a:pt x="1839" y="926"/>
                  </a:lnTo>
                  <a:lnTo>
                    <a:pt x="1839" y="932"/>
                  </a:lnTo>
                  <a:lnTo>
                    <a:pt x="1839" y="944"/>
                  </a:lnTo>
                  <a:lnTo>
                    <a:pt x="1839" y="926"/>
                  </a:lnTo>
                  <a:lnTo>
                    <a:pt x="1839" y="926"/>
                  </a:lnTo>
                  <a:lnTo>
                    <a:pt x="1839" y="920"/>
                  </a:lnTo>
                  <a:lnTo>
                    <a:pt x="1839" y="908"/>
                  </a:lnTo>
                  <a:lnTo>
                    <a:pt x="1839" y="902"/>
                  </a:lnTo>
                  <a:lnTo>
                    <a:pt x="1839" y="914"/>
                  </a:lnTo>
                  <a:lnTo>
                    <a:pt x="1845" y="914"/>
                  </a:lnTo>
                  <a:lnTo>
                    <a:pt x="1845" y="908"/>
                  </a:lnTo>
                  <a:lnTo>
                    <a:pt x="1845" y="920"/>
                  </a:lnTo>
                  <a:lnTo>
                    <a:pt x="1845" y="926"/>
                  </a:lnTo>
                  <a:lnTo>
                    <a:pt x="1845" y="908"/>
                  </a:lnTo>
                  <a:lnTo>
                    <a:pt x="1845" y="914"/>
                  </a:lnTo>
                  <a:lnTo>
                    <a:pt x="1845" y="932"/>
                  </a:lnTo>
                  <a:lnTo>
                    <a:pt x="1845" y="938"/>
                  </a:lnTo>
                  <a:lnTo>
                    <a:pt x="1845" y="938"/>
                  </a:lnTo>
                  <a:lnTo>
                    <a:pt x="1845" y="950"/>
                  </a:lnTo>
                  <a:lnTo>
                    <a:pt x="1851" y="956"/>
                  </a:lnTo>
                  <a:lnTo>
                    <a:pt x="1851" y="932"/>
                  </a:lnTo>
                  <a:lnTo>
                    <a:pt x="1851" y="926"/>
                  </a:lnTo>
                  <a:lnTo>
                    <a:pt x="1851" y="926"/>
                  </a:lnTo>
                  <a:lnTo>
                    <a:pt x="1851" y="914"/>
                  </a:lnTo>
                  <a:lnTo>
                    <a:pt x="1851" y="920"/>
                  </a:lnTo>
                  <a:lnTo>
                    <a:pt x="1851" y="938"/>
                  </a:lnTo>
                  <a:lnTo>
                    <a:pt x="1851" y="938"/>
                  </a:lnTo>
                  <a:lnTo>
                    <a:pt x="1851" y="944"/>
                  </a:lnTo>
                  <a:lnTo>
                    <a:pt x="1857" y="926"/>
                  </a:lnTo>
                  <a:lnTo>
                    <a:pt x="1857" y="920"/>
                  </a:lnTo>
                  <a:lnTo>
                    <a:pt x="1857" y="920"/>
                  </a:lnTo>
                  <a:lnTo>
                    <a:pt x="1857" y="926"/>
                  </a:lnTo>
                  <a:lnTo>
                    <a:pt x="1857" y="926"/>
                  </a:lnTo>
                  <a:lnTo>
                    <a:pt x="1857" y="920"/>
                  </a:lnTo>
                  <a:lnTo>
                    <a:pt x="1857" y="938"/>
                  </a:lnTo>
                  <a:lnTo>
                    <a:pt x="1857" y="932"/>
                  </a:lnTo>
                  <a:lnTo>
                    <a:pt x="1857" y="944"/>
                  </a:lnTo>
                  <a:lnTo>
                    <a:pt x="1863" y="944"/>
                  </a:lnTo>
                  <a:lnTo>
                    <a:pt x="1863" y="938"/>
                  </a:lnTo>
                  <a:lnTo>
                    <a:pt x="1863" y="920"/>
                  </a:lnTo>
                  <a:lnTo>
                    <a:pt x="1863" y="914"/>
                  </a:lnTo>
                  <a:lnTo>
                    <a:pt x="1863" y="902"/>
                  </a:lnTo>
                  <a:lnTo>
                    <a:pt x="1863" y="908"/>
                  </a:lnTo>
                  <a:lnTo>
                    <a:pt x="1863" y="920"/>
                  </a:lnTo>
                  <a:lnTo>
                    <a:pt x="1863" y="932"/>
                  </a:lnTo>
                  <a:lnTo>
                    <a:pt x="1863" y="938"/>
                  </a:lnTo>
                  <a:lnTo>
                    <a:pt x="1863" y="944"/>
                  </a:lnTo>
                  <a:lnTo>
                    <a:pt x="1869" y="956"/>
                  </a:lnTo>
                  <a:lnTo>
                    <a:pt x="1869" y="944"/>
                  </a:lnTo>
                  <a:lnTo>
                    <a:pt x="1869" y="950"/>
                  </a:lnTo>
                  <a:lnTo>
                    <a:pt x="1869" y="926"/>
                  </a:lnTo>
                  <a:lnTo>
                    <a:pt x="1869" y="938"/>
                  </a:lnTo>
                  <a:lnTo>
                    <a:pt x="1869" y="920"/>
                  </a:lnTo>
                  <a:lnTo>
                    <a:pt x="1869" y="920"/>
                  </a:lnTo>
                  <a:lnTo>
                    <a:pt x="1869" y="914"/>
                  </a:lnTo>
                  <a:lnTo>
                    <a:pt x="1869" y="932"/>
                  </a:lnTo>
                  <a:lnTo>
                    <a:pt x="1869" y="926"/>
                  </a:lnTo>
                  <a:lnTo>
                    <a:pt x="1875" y="938"/>
                  </a:lnTo>
                  <a:lnTo>
                    <a:pt x="1875" y="938"/>
                  </a:lnTo>
                  <a:lnTo>
                    <a:pt x="1875" y="926"/>
                  </a:lnTo>
                  <a:lnTo>
                    <a:pt x="1875" y="920"/>
                  </a:lnTo>
                  <a:lnTo>
                    <a:pt x="1875" y="914"/>
                  </a:lnTo>
                  <a:lnTo>
                    <a:pt x="1875" y="920"/>
                  </a:lnTo>
                  <a:lnTo>
                    <a:pt x="1875" y="926"/>
                  </a:lnTo>
                  <a:lnTo>
                    <a:pt x="1875" y="926"/>
                  </a:lnTo>
                  <a:lnTo>
                    <a:pt x="1875" y="938"/>
                  </a:lnTo>
                  <a:lnTo>
                    <a:pt x="1881" y="932"/>
                  </a:lnTo>
                  <a:lnTo>
                    <a:pt x="1881" y="926"/>
                  </a:lnTo>
                  <a:lnTo>
                    <a:pt x="1881" y="914"/>
                  </a:lnTo>
                  <a:lnTo>
                    <a:pt x="1881" y="926"/>
                  </a:lnTo>
                  <a:lnTo>
                    <a:pt x="1881" y="920"/>
                  </a:lnTo>
                  <a:lnTo>
                    <a:pt x="1881" y="932"/>
                  </a:lnTo>
                  <a:lnTo>
                    <a:pt x="1881" y="926"/>
                  </a:lnTo>
                  <a:lnTo>
                    <a:pt x="1881" y="914"/>
                  </a:lnTo>
                  <a:lnTo>
                    <a:pt x="1881" y="914"/>
                  </a:lnTo>
                  <a:lnTo>
                    <a:pt x="1881" y="914"/>
                  </a:lnTo>
                  <a:lnTo>
                    <a:pt x="1887" y="896"/>
                  </a:lnTo>
                  <a:lnTo>
                    <a:pt x="1887" y="866"/>
                  </a:lnTo>
                  <a:lnTo>
                    <a:pt x="1887" y="866"/>
                  </a:lnTo>
                  <a:lnTo>
                    <a:pt x="1887" y="860"/>
                  </a:lnTo>
                  <a:lnTo>
                    <a:pt x="1887" y="848"/>
                  </a:lnTo>
                  <a:lnTo>
                    <a:pt x="1887" y="848"/>
                  </a:lnTo>
                  <a:lnTo>
                    <a:pt x="1887" y="860"/>
                  </a:lnTo>
                  <a:lnTo>
                    <a:pt x="1887" y="866"/>
                  </a:lnTo>
                  <a:lnTo>
                    <a:pt x="1887" y="872"/>
                  </a:lnTo>
                  <a:lnTo>
                    <a:pt x="1887" y="872"/>
                  </a:lnTo>
                  <a:lnTo>
                    <a:pt x="1893" y="884"/>
                  </a:lnTo>
                  <a:lnTo>
                    <a:pt x="1893" y="884"/>
                  </a:lnTo>
                  <a:lnTo>
                    <a:pt x="1893" y="890"/>
                  </a:lnTo>
                  <a:lnTo>
                    <a:pt x="1893" y="878"/>
                  </a:lnTo>
                  <a:lnTo>
                    <a:pt x="1893" y="878"/>
                  </a:lnTo>
                  <a:lnTo>
                    <a:pt x="1893" y="866"/>
                  </a:lnTo>
                  <a:lnTo>
                    <a:pt x="1893" y="872"/>
                  </a:lnTo>
                  <a:lnTo>
                    <a:pt x="1893" y="884"/>
                  </a:lnTo>
                  <a:lnTo>
                    <a:pt x="1893" y="908"/>
                  </a:lnTo>
                  <a:lnTo>
                    <a:pt x="1893" y="908"/>
                  </a:lnTo>
                  <a:lnTo>
                    <a:pt x="1893" y="920"/>
                  </a:lnTo>
                  <a:lnTo>
                    <a:pt x="1899" y="914"/>
                  </a:lnTo>
                  <a:lnTo>
                    <a:pt x="1899" y="908"/>
                  </a:lnTo>
                  <a:lnTo>
                    <a:pt x="1899" y="920"/>
                  </a:lnTo>
                  <a:lnTo>
                    <a:pt x="1899" y="920"/>
                  </a:lnTo>
                  <a:lnTo>
                    <a:pt x="1899" y="914"/>
                  </a:lnTo>
                  <a:lnTo>
                    <a:pt x="1899" y="920"/>
                  </a:lnTo>
                  <a:lnTo>
                    <a:pt x="1899" y="926"/>
                  </a:lnTo>
                  <a:lnTo>
                    <a:pt x="1899" y="926"/>
                  </a:lnTo>
                  <a:lnTo>
                    <a:pt x="1899" y="932"/>
                  </a:lnTo>
                  <a:lnTo>
                    <a:pt x="1899" y="920"/>
                  </a:lnTo>
                  <a:lnTo>
                    <a:pt x="1905" y="920"/>
                  </a:lnTo>
                  <a:lnTo>
                    <a:pt x="1905" y="926"/>
                  </a:lnTo>
                  <a:lnTo>
                    <a:pt x="1905" y="932"/>
                  </a:lnTo>
                  <a:lnTo>
                    <a:pt x="1905" y="932"/>
                  </a:lnTo>
                  <a:lnTo>
                    <a:pt x="1905" y="926"/>
                  </a:lnTo>
                  <a:lnTo>
                    <a:pt x="1905" y="932"/>
                  </a:lnTo>
                  <a:lnTo>
                    <a:pt x="1905" y="932"/>
                  </a:lnTo>
                  <a:lnTo>
                    <a:pt x="1905" y="938"/>
                  </a:lnTo>
                  <a:lnTo>
                    <a:pt x="1905" y="938"/>
                  </a:lnTo>
                  <a:lnTo>
                    <a:pt x="1905" y="944"/>
                  </a:lnTo>
                  <a:lnTo>
                    <a:pt x="1911" y="944"/>
                  </a:lnTo>
                  <a:lnTo>
                    <a:pt x="1911" y="944"/>
                  </a:lnTo>
                  <a:lnTo>
                    <a:pt x="1911" y="950"/>
                  </a:lnTo>
                  <a:lnTo>
                    <a:pt x="1911" y="962"/>
                  </a:lnTo>
                  <a:lnTo>
                    <a:pt x="1911" y="968"/>
                  </a:lnTo>
                  <a:lnTo>
                    <a:pt x="1911" y="968"/>
                  </a:lnTo>
                  <a:lnTo>
                    <a:pt x="1911" y="980"/>
                  </a:lnTo>
                  <a:lnTo>
                    <a:pt x="1911" y="980"/>
                  </a:lnTo>
                  <a:lnTo>
                    <a:pt x="1911" y="968"/>
                  </a:lnTo>
                  <a:lnTo>
                    <a:pt x="1911" y="962"/>
                  </a:lnTo>
                  <a:lnTo>
                    <a:pt x="1917" y="974"/>
                  </a:lnTo>
                  <a:lnTo>
                    <a:pt x="1917" y="968"/>
                  </a:lnTo>
                  <a:lnTo>
                    <a:pt x="1917" y="968"/>
                  </a:lnTo>
                  <a:lnTo>
                    <a:pt x="1917" y="974"/>
                  </a:lnTo>
                  <a:lnTo>
                    <a:pt x="1917" y="992"/>
                  </a:lnTo>
                  <a:lnTo>
                    <a:pt x="1917" y="998"/>
                  </a:lnTo>
                  <a:lnTo>
                    <a:pt x="1917" y="1022"/>
                  </a:lnTo>
                  <a:lnTo>
                    <a:pt x="1917" y="1010"/>
                  </a:lnTo>
                  <a:lnTo>
                    <a:pt x="1917" y="1004"/>
                  </a:lnTo>
                  <a:lnTo>
                    <a:pt x="1923" y="986"/>
                  </a:lnTo>
                  <a:lnTo>
                    <a:pt x="1923" y="986"/>
                  </a:lnTo>
                  <a:lnTo>
                    <a:pt x="1923" y="986"/>
                  </a:lnTo>
                  <a:lnTo>
                    <a:pt x="1923" y="998"/>
                  </a:lnTo>
                  <a:lnTo>
                    <a:pt x="1923" y="986"/>
                  </a:lnTo>
                  <a:lnTo>
                    <a:pt x="1923" y="998"/>
                  </a:lnTo>
                  <a:lnTo>
                    <a:pt x="1923" y="992"/>
                  </a:lnTo>
                  <a:lnTo>
                    <a:pt x="1923" y="998"/>
                  </a:lnTo>
                  <a:lnTo>
                    <a:pt x="1923" y="998"/>
                  </a:lnTo>
                  <a:lnTo>
                    <a:pt x="1923" y="992"/>
                  </a:lnTo>
                  <a:lnTo>
                    <a:pt x="1929" y="986"/>
                  </a:lnTo>
                  <a:lnTo>
                    <a:pt x="1929" y="992"/>
                  </a:lnTo>
                  <a:lnTo>
                    <a:pt x="1929" y="980"/>
                  </a:lnTo>
                  <a:lnTo>
                    <a:pt x="1929" y="992"/>
                  </a:lnTo>
                  <a:lnTo>
                    <a:pt x="1929" y="986"/>
                  </a:lnTo>
                  <a:lnTo>
                    <a:pt x="1929" y="986"/>
                  </a:lnTo>
                  <a:lnTo>
                    <a:pt x="1929" y="998"/>
                  </a:lnTo>
                  <a:lnTo>
                    <a:pt x="1929" y="986"/>
                  </a:lnTo>
                  <a:lnTo>
                    <a:pt x="1929" y="998"/>
                  </a:lnTo>
                  <a:lnTo>
                    <a:pt x="1929" y="986"/>
                  </a:lnTo>
                  <a:lnTo>
                    <a:pt x="1935" y="992"/>
                  </a:lnTo>
                  <a:lnTo>
                    <a:pt x="1935" y="1004"/>
                  </a:lnTo>
                  <a:lnTo>
                    <a:pt x="1935" y="1010"/>
                  </a:lnTo>
                  <a:lnTo>
                    <a:pt x="1935" y="1010"/>
                  </a:lnTo>
                  <a:lnTo>
                    <a:pt x="1935" y="1010"/>
                  </a:lnTo>
                  <a:lnTo>
                    <a:pt x="1935" y="1016"/>
                  </a:lnTo>
                  <a:lnTo>
                    <a:pt x="1935" y="1016"/>
                  </a:lnTo>
                  <a:lnTo>
                    <a:pt x="1935" y="1016"/>
                  </a:lnTo>
                  <a:lnTo>
                    <a:pt x="1935" y="1010"/>
                  </a:lnTo>
                  <a:lnTo>
                    <a:pt x="1935" y="1016"/>
                  </a:lnTo>
                  <a:lnTo>
                    <a:pt x="1941" y="1010"/>
                  </a:lnTo>
                  <a:lnTo>
                    <a:pt x="1941" y="1022"/>
                  </a:lnTo>
                  <a:lnTo>
                    <a:pt x="1941" y="1022"/>
                  </a:lnTo>
                  <a:lnTo>
                    <a:pt x="1941" y="1028"/>
                  </a:lnTo>
                  <a:lnTo>
                    <a:pt x="1941" y="1034"/>
                  </a:lnTo>
                  <a:lnTo>
                    <a:pt x="1941" y="1028"/>
                  </a:lnTo>
                  <a:lnTo>
                    <a:pt x="1941" y="1004"/>
                  </a:lnTo>
                  <a:lnTo>
                    <a:pt x="1941" y="1010"/>
                  </a:lnTo>
                  <a:lnTo>
                    <a:pt x="1941" y="1016"/>
                  </a:lnTo>
                  <a:lnTo>
                    <a:pt x="1941" y="1004"/>
                  </a:lnTo>
                  <a:lnTo>
                    <a:pt x="1947" y="1016"/>
                  </a:lnTo>
                  <a:lnTo>
                    <a:pt x="1947" y="998"/>
                  </a:lnTo>
                  <a:lnTo>
                    <a:pt x="1947" y="998"/>
                  </a:lnTo>
                  <a:lnTo>
                    <a:pt x="1947" y="986"/>
                  </a:lnTo>
                  <a:lnTo>
                    <a:pt x="1947" y="986"/>
                  </a:lnTo>
                  <a:lnTo>
                    <a:pt x="1947" y="980"/>
                  </a:lnTo>
                  <a:lnTo>
                    <a:pt x="1947" y="986"/>
                  </a:lnTo>
                  <a:lnTo>
                    <a:pt x="1947" y="986"/>
                  </a:lnTo>
                  <a:lnTo>
                    <a:pt x="1947" y="974"/>
                  </a:lnTo>
                  <a:lnTo>
                    <a:pt x="1947" y="962"/>
                  </a:lnTo>
                  <a:lnTo>
                    <a:pt x="1953" y="956"/>
                  </a:lnTo>
                  <a:lnTo>
                    <a:pt x="1953" y="956"/>
                  </a:lnTo>
                  <a:lnTo>
                    <a:pt x="1953" y="956"/>
                  </a:lnTo>
                  <a:lnTo>
                    <a:pt x="1953" y="962"/>
                  </a:lnTo>
                  <a:lnTo>
                    <a:pt x="1953" y="980"/>
                  </a:lnTo>
                  <a:lnTo>
                    <a:pt x="1953" y="986"/>
                  </a:lnTo>
                  <a:lnTo>
                    <a:pt x="1953" y="986"/>
                  </a:lnTo>
                  <a:lnTo>
                    <a:pt x="1953" y="986"/>
                  </a:lnTo>
                  <a:lnTo>
                    <a:pt x="1953" y="992"/>
                  </a:lnTo>
                  <a:lnTo>
                    <a:pt x="1953" y="986"/>
                  </a:lnTo>
                  <a:lnTo>
                    <a:pt x="1959" y="992"/>
                  </a:lnTo>
                  <a:lnTo>
                    <a:pt x="1959" y="1004"/>
                  </a:lnTo>
                  <a:lnTo>
                    <a:pt x="1959" y="998"/>
                  </a:lnTo>
                  <a:lnTo>
                    <a:pt x="1959" y="998"/>
                  </a:lnTo>
                  <a:lnTo>
                    <a:pt x="1959" y="986"/>
                  </a:lnTo>
                  <a:lnTo>
                    <a:pt x="1959" y="986"/>
                  </a:lnTo>
                  <a:lnTo>
                    <a:pt x="1959" y="986"/>
                  </a:lnTo>
                  <a:lnTo>
                    <a:pt x="1959" y="980"/>
                  </a:lnTo>
                  <a:lnTo>
                    <a:pt x="1959" y="968"/>
                  </a:lnTo>
                  <a:lnTo>
                    <a:pt x="1965" y="968"/>
                  </a:lnTo>
                  <a:lnTo>
                    <a:pt x="1965" y="944"/>
                  </a:lnTo>
                  <a:lnTo>
                    <a:pt x="1965" y="950"/>
                  </a:lnTo>
                  <a:lnTo>
                    <a:pt x="1965" y="956"/>
                  </a:lnTo>
                  <a:lnTo>
                    <a:pt x="1965" y="962"/>
                  </a:lnTo>
                  <a:lnTo>
                    <a:pt x="1965" y="962"/>
                  </a:lnTo>
                  <a:lnTo>
                    <a:pt x="1965" y="968"/>
                  </a:lnTo>
                  <a:lnTo>
                    <a:pt x="1965" y="974"/>
                  </a:lnTo>
                  <a:lnTo>
                    <a:pt x="1965" y="980"/>
                  </a:lnTo>
                  <a:lnTo>
                    <a:pt x="1965" y="992"/>
                  </a:lnTo>
                  <a:lnTo>
                    <a:pt x="1971" y="986"/>
                  </a:lnTo>
                  <a:lnTo>
                    <a:pt x="1971" y="986"/>
                  </a:lnTo>
                  <a:lnTo>
                    <a:pt x="1971" y="992"/>
                  </a:lnTo>
                  <a:lnTo>
                    <a:pt x="1971" y="992"/>
                  </a:lnTo>
                  <a:lnTo>
                    <a:pt x="1971" y="992"/>
                  </a:lnTo>
                  <a:lnTo>
                    <a:pt x="1971" y="980"/>
                  </a:lnTo>
                  <a:lnTo>
                    <a:pt x="1971" y="968"/>
                  </a:lnTo>
                  <a:lnTo>
                    <a:pt x="1971" y="974"/>
                  </a:lnTo>
                  <a:lnTo>
                    <a:pt x="1971" y="974"/>
                  </a:lnTo>
                  <a:lnTo>
                    <a:pt x="1977" y="980"/>
                  </a:lnTo>
                  <a:lnTo>
                    <a:pt x="1977" y="980"/>
                  </a:lnTo>
                  <a:lnTo>
                    <a:pt x="1977" y="980"/>
                  </a:lnTo>
                  <a:lnTo>
                    <a:pt x="1977" y="968"/>
                  </a:lnTo>
                  <a:lnTo>
                    <a:pt x="1977" y="956"/>
                  </a:lnTo>
                  <a:lnTo>
                    <a:pt x="1977" y="950"/>
                  </a:lnTo>
                  <a:lnTo>
                    <a:pt x="1977" y="962"/>
                  </a:lnTo>
                  <a:lnTo>
                    <a:pt x="1977" y="956"/>
                  </a:lnTo>
                  <a:lnTo>
                    <a:pt x="1977" y="962"/>
                  </a:lnTo>
                  <a:lnTo>
                    <a:pt x="1977" y="962"/>
                  </a:lnTo>
                  <a:lnTo>
                    <a:pt x="1977" y="950"/>
                  </a:lnTo>
                  <a:lnTo>
                    <a:pt x="1983" y="962"/>
                  </a:lnTo>
                  <a:lnTo>
                    <a:pt x="1983" y="974"/>
                  </a:lnTo>
                  <a:lnTo>
                    <a:pt x="1983" y="974"/>
                  </a:lnTo>
                  <a:lnTo>
                    <a:pt x="1983" y="968"/>
                  </a:lnTo>
                  <a:lnTo>
                    <a:pt x="1983" y="968"/>
                  </a:lnTo>
                  <a:lnTo>
                    <a:pt x="1983" y="974"/>
                  </a:lnTo>
                  <a:lnTo>
                    <a:pt x="1983" y="962"/>
                  </a:lnTo>
                  <a:lnTo>
                    <a:pt x="1983" y="986"/>
                  </a:lnTo>
                  <a:lnTo>
                    <a:pt x="1983" y="992"/>
                  </a:lnTo>
                  <a:lnTo>
                    <a:pt x="1989" y="998"/>
                  </a:lnTo>
                  <a:lnTo>
                    <a:pt x="1989" y="998"/>
                  </a:lnTo>
                  <a:lnTo>
                    <a:pt x="1989" y="998"/>
                  </a:lnTo>
                  <a:lnTo>
                    <a:pt x="1989" y="1004"/>
                  </a:lnTo>
                  <a:lnTo>
                    <a:pt x="1989" y="1004"/>
                  </a:lnTo>
                  <a:lnTo>
                    <a:pt x="1989" y="998"/>
                  </a:lnTo>
                  <a:lnTo>
                    <a:pt x="1989" y="986"/>
                  </a:lnTo>
                  <a:lnTo>
                    <a:pt x="1989" y="980"/>
                  </a:lnTo>
                  <a:lnTo>
                    <a:pt x="1995" y="980"/>
                  </a:lnTo>
                  <a:lnTo>
                    <a:pt x="1995" y="986"/>
                  </a:lnTo>
                  <a:lnTo>
                    <a:pt x="1995" y="992"/>
                  </a:lnTo>
                  <a:lnTo>
                    <a:pt x="1995" y="992"/>
                  </a:lnTo>
                  <a:lnTo>
                    <a:pt x="1995" y="992"/>
                  </a:lnTo>
                  <a:lnTo>
                    <a:pt x="1995" y="992"/>
                  </a:lnTo>
                  <a:lnTo>
                    <a:pt x="1995" y="992"/>
                  </a:lnTo>
                  <a:lnTo>
                    <a:pt x="1995" y="992"/>
                  </a:lnTo>
                  <a:lnTo>
                    <a:pt x="1995" y="998"/>
                  </a:lnTo>
                  <a:lnTo>
                    <a:pt x="1995" y="998"/>
                  </a:lnTo>
                  <a:lnTo>
                    <a:pt x="2001" y="992"/>
                  </a:lnTo>
                  <a:lnTo>
                    <a:pt x="2001" y="992"/>
                  </a:lnTo>
                  <a:lnTo>
                    <a:pt x="2001" y="986"/>
                  </a:lnTo>
                  <a:lnTo>
                    <a:pt x="2001" y="974"/>
                  </a:lnTo>
                  <a:lnTo>
                    <a:pt x="2001" y="974"/>
                  </a:lnTo>
                  <a:lnTo>
                    <a:pt x="2001" y="974"/>
                  </a:lnTo>
                  <a:lnTo>
                    <a:pt x="2001" y="962"/>
                  </a:lnTo>
                  <a:lnTo>
                    <a:pt x="2001" y="950"/>
                  </a:lnTo>
                  <a:lnTo>
                    <a:pt x="2001" y="956"/>
                  </a:lnTo>
                  <a:lnTo>
                    <a:pt x="2001" y="956"/>
                  </a:lnTo>
                  <a:lnTo>
                    <a:pt x="2007" y="968"/>
                  </a:lnTo>
                  <a:lnTo>
                    <a:pt x="2007" y="962"/>
                  </a:lnTo>
                  <a:lnTo>
                    <a:pt x="2007" y="968"/>
                  </a:lnTo>
                  <a:lnTo>
                    <a:pt x="2007" y="974"/>
                  </a:lnTo>
                  <a:lnTo>
                    <a:pt x="2007" y="974"/>
                  </a:lnTo>
                  <a:lnTo>
                    <a:pt x="2007" y="962"/>
                  </a:lnTo>
                  <a:lnTo>
                    <a:pt x="2007" y="950"/>
                  </a:lnTo>
                  <a:lnTo>
                    <a:pt x="2007" y="938"/>
                  </a:lnTo>
                  <a:lnTo>
                    <a:pt x="2013" y="938"/>
                  </a:lnTo>
                  <a:lnTo>
                    <a:pt x="2013" y="938"/>
                  </a:lnTo>
                  <a:lnTo>
                    <a:pt x="2013" y="944"/>
                  </a:lnTo>
                  <a:lnTo>
                    <a:pt x="2013" y="944"/>
                  </a:lnTo>
                  <a:lnTo>
                    <a:pt x="2013" y="938"/>
                  </a:lnTo>
                  <a:lnTo>
                    <a:pt x="2013" y="944"/>
                  </a:lnTo>
                  <a:lnTo>
                    <a:pt x="2013" y="944"/>
                  </a:lnTo>
                  <a:lnTo>
                    <a:pt x="2013" y="950"/>
                  </a:lnTo>
                  <a:lnTo>
                    <a:pt x="2013" y="950"/>
                  </a:lnTo>
                  <a:lnTo>
                    <a:pt x="2013" y="944"/>
                  </a:lnTo>
                  <a:lnTo>
                    <a:pt x="2019" y="944"/>
                  </a:lnTo>
                  <a:lnTo>
                    <a:pt x="2019" y="950"/>
                  </a:lnTo>
                  <a:lnTo>
                    <a:pt x="2019" y="950"/>
                  </a:lnTo>
                  <a:lnTo>
                    <a:pt x="2019" y="944"/>
                  </a:lnTo>
                  <a:lnTo>
                    <a:pt x="2019" y="926"/>
                  </a:lnTo>
                  <a:lnTo>
                    <a:pt x="2019" y="920"/>
                  </a:lnTo>
                  <a:lnTo>
                    <a:pt x="2019" y="914"/>
                  </a:lnTo>
                  <a:lnTo>
                    <a:pt x="2019" y="914"/>
                  </a:lnTo>
                  <a:lnTo>
                    <a:pt x="2019" y="920"/>
                  </a:lnTo>
                  <a:lnTo>
                    <a:pt x="2019" y="914"/>
                  </a:lnTo>
                  <a:lnTo>
                    <a:pt x="2025" y="920"/>
                  </a:lnTo>
                  <a:lnTo>
                    <a:pt x="2025" y="914"/>
                  </a:lnTo>
                  <a:lnTo>
                    <a:pt x="2025" y="920"/>
                  </a:lnTo>
                  <a:lnTo>
                    <a:pt x="2025" y="926"/>
                  </a:lnTo>
                  <a:lnTo>
                    <a:pt x="2025" y="926"/>
                  </a:lnTo>
                  <a:lnTo>
                    <a:pt x="2025" y="926"/>
                  </a:lnTo>
                  <a:lnTo>
                    <a:pt x="2025" y="920"/>
                  </a:lnTo>
                  <a:lnTo>
                    <a:pt x="2025" y="914"/>
                  </a:lnTo>
                  <a:lnTo>
                    <a:pt x="2025" y="920"/>
                  </a:lnTo>
                  <a:lnTo>
                    <a:pt x="2025" y="920"/>
                  </a:lnTo>
                  <a:lnTo>
                    <a:pt x="2031" y="914"/>
                  </a:lnTo>
                  <a:lnTo>
                    <a:pt x="2031" y="920"/>
                  </a:lnTo>
                  <a:lnTo>
                    <a:pt x="2031" y="926"/>
                  </a:lnTo>
                  <a:lnTo>
                    <a:pt x="2031" y="926"/>
                  </a:lnTo>
                  <a:lnTo>
                    <a:pt x="2031" y="944"/>
                  </a:lnTo>
                  <a:lnTo>
                    <a:pt x="2031" y="944"/>
                  </a:lnTo>
                  <a:lnTo>
                    <a:pt x="2031" y="938"/>
                  </a:lnTo>
                  <a:lnTo>
                    <a:pt x="2031" y="944"/>
                  </a:lnTo>
                  <a:lnTo>
                    <a:pt x="2031" y="950"/>
                  </a:lnTo>
                  <a:lnTo>
                    <a:pt x="2037" y="944"/>
                  </a:lnTo>
                  <a:lnTo>
                    <a:pt x="2037" y="944"/>
                  </a:lnTo>
                  <a:lnTo>
                    <a:pt x="2037" y="932"/>
                  </a:lnTo>
                  <a:lnTo>
                    <a:pt x="2037" y="920"/>
                  </a:lnTo>
                  <a:lnTo>
                    <a:pt x="2037" y="908"/>
                  </a:lnTo>
                  <a:lnTo>
                    <a:pt x="2037" y="908"/>
                  </a:lnTo>
                  <a:lnTo>
                    <a:pt x="2037" y="914"/>
                  </a:lnTo>
                  <a:lnTo>
                    <a:pt x="2037" y="914"/>
                  </a:lnTo>
                  <a:lnTo>
                    <a:pt x="2037" y="914"/>
                  </a:lnTo>
                  <a:lnTo>
                    <a:pt x="2037" y="920"/>
                  </a:lnTo>
                  <a:lnTo>
                    <a:pt x="2043" y="932"/>
                  </a:lnTo>
                  <a:lnTo>
                    <a:pt x="2043" y="938"/>
                  </a:lnTo>
                  <a:lnTo>
                    <a:pt x="2043" y="932"/>
                  </a:lnTo>
                  <a:lnTo>
                    <a:pt x="2043" y="932"/>
                  </a:lnTo>
                  <a:lnTo>
                    <a:pt x="2043" y="938"/>
                  </a:lnTo>
                  <a:lnTo>
                    <a:pt x="2043" y="938"/>
                  </a:lnTo>
                  <a:lnTo>
                    <a:pt x="2043" y="938"/>
                  </a:lnTo>
                  <a:lnTo>
                    <a:pt x="2043" y="944"/>
                  </a:lnTo>
                  <a:lnTo>
                    <a:pt x="2043" y="944"/>
                  </a:lnTo>
                  <a:lnTo>
                    <a:pt x="2049" y="950"/>
                  </a:lnTo>
                  <a:lnTo>
                    <a:pt x="2049" y="944"/>
                  </a:lnTo>
                  <a:lnTo>
                    <a:pt x="2049" y="956"/>
                  </a:lnTo>
                  <a:lnTo>
                    <a:pt x="2049" y="962"/>
                  </a:lnTo>
                  <a:lnTo>
                    <a:pt x="2049" y="974"/>
                  </a:lnTo>
                  <a:lnTo>
                    <a:pt x="2049" y="968"/>
                  </a:lnTo>
                  <a:lnTo>
                    <a:pt x="2049" y="962"/>
                  </a:lnTo>
                  <a:lnTo>
                    <a:pt x="2049" y="950"/>
                  </a:lnTo>
                  <a:lnTo>
                    <a:pt x="2049" y="956"/>
                  </a:lnTo>
                  <a:lnTo>
                    <a:pt x="2049" y="968"/>
                  </a:lnTo>
                  <a:lnTo>
                    <a:pt x="2055" y="974"/>
                  </a:lnTo>
                  <a:lnTo>
                    <a:pt x="2055" y="968"/>
                  </a:lnTo>
                  <a:lnTo>
                    <a:pt x="2055" y="974"/>
                  </a:lnTo>
                  <a:lnTo>
                    <a:pt x="2055" y="974"/>
                  </a:lnTo>
                  <a:lnTo>
                    <a:pt x="2055" y="974"/>
                  </a:lnTo>
                  <a:lnTo>
                    <a:pt x="2055" y="974"/>
                  </a:lnTo>
                  <a:lnTo>
                    <a:pt x="2055" y="974"/>
                  </a:lnTo>
                  <a:lnTo>
                    <a:pt x="2055" y="974"/>
                  </a:lnTo>
                  <a:lnTo>
                    <a:pt x="2055" y="974"/>
                  </a:lnTo>
                  <a:lnTo>
                    <a:pt x="2055" y="980"/>
                  </a:lnTo>
                  <a:lnTo>
                    <a:pt x="2061" y="980"/>
                  </a:lnTo>
                  <a:lnTo>
                    <a:pt x="2061" y="980"/>
                  </a:lnTo>
                  <a:lnTo>
                    <a:pt x="2061" y="986"/>
                  </a:lnTo>
                  <a:lnTo>
                    <a:pt x="2061" y="986"/>
                  </a:lnTo>
                  <a:lnTo>
                    <a:pt x="2061" y="962"/>
                  </a:lnTo>
                  <a:lnTo>
                    <a:pt x="2061" y="962"/>
                  </a:lnTo>
                  <a:lnTo>
                    <a:pt x="2061" y="956"/>
                  </a:lnTo>
                  <a:lnTo>
                    <a:pt x="2061" y="956"/>
                  </a:lnTo>
                  <a:lnTo>
                    <a:pt x="2061" y="956"/>
                  </a:lnTo>
                  <a:lnTo>
                    <a:pt x="2061" y="944"/>
                  </a:lnTo>
                  <a:lnTo>
                    <a:pt x="2061" y="938"/>
                  </a:lnTo>
                  <a:lnTo>
                    <a:pt x="2067" y="932"/>
                  </a:lnTo>
                  <a:lnTo>
                    <a:pt x="2067" y="932"/>
                  </a:lnTo>
                  <a:lnTo>
                    <a:pt x="2067" y="944"/>
                  </a:lnTo>
                  <a:lnTo>
                    <a:pt x="2067" y="932"/>
                  </a:lnTo>
                  <a:lnTo>
                    <a:pt x="2067" y="926"/>
                  </a:lnTo>
                  <a:lnTo>
                    <a:pt x="2067" y="932"/>
                  </a:lnTo>
                  <a:lnTo>
                    <a:pt x="2067" y="914"/>
                  </a:lnTo>
                  <a:lnTo>
                    <a:pt x="2067" y="920"/>
                  </a:lnTo>
                  <a:lnTo>
                    <a:pt x="2067" y="920"/>
                  </a:lnTo>
                  <a:lnTo>
                    <a:pt x="2073" y="896"/>
                  </a:lnTo>
                  <a:lnTo>
                    <a:pt x="2073" y="896"/>
                  </a:lnTo>
                  <a:lnTo>
                    <a:pt x="2073" y="896"/>
                  </a:lnTo>
                  <a:lnTo>
                    <a:pt x="2073" y="890"/>
                  </a:lnTo>
                  <a:lnTo>
                    <a:pt x="2073" y="896"/>
                  </a:lnTo>
                  <a:lnTo>
                    <a:pt x="2073" y="896"/>
                  </a:lnTo>
                  <a:lnTo>
                    <a:pt x="2073" y="902"/>
                  </a:lnTo>
                  <a:lnTo>
                    <a:pt x="2073" y="908"/>
                  </a:lnTo>
                  <a:lnTo>
                    <a:pt x="2073" y="890"/>
                  </a:lnTo>
                  <a:lnTo>
                    <a:pt x="2073" y="878"/>
                  </a:lnTo>
                  <a:lnTo>
                    <a:pt x="2079" y="884"/>
                  </a:lnTo>
                  <a:lnTo>
                    <a:pt x="2079" y="872"/>
                  </a:lnTo>
                  <a:lnTo>
                    <a:pt x="2079" y="884"/>
                  </a:lnTo>
                  <a:lnTo>
                    <a:pt x="2079" y="896"/>
                  </a:lnTo>
                  <a:lnTo>
                    <a:pt x="2079" y="884"/>
                  </a:lnTo>
                  <a:lnTo>
                    <a:pt x="2079" y="884"/>
                  </a:lnTo>
                  <a:lnTo>
                    <a:pt x="2079" y="860"/>
                  </a:lnTo>
                  <a:lnTo>
                    <a:pt x="2079" y="842"/>
                  </a:lnTo>
                  <a:lnTo>
                    <a:pt x="2079" y="824"/>
                  </a:lnTo>
                  <a:lnTo>
                    <a:pt x="2079" y="812"/>
                  </a:lnTo>
                  <a:lnTo>
                    <a:pt x="2085" y="806"/>
                  </a:lnTo>
                  <a:lnTo>
                    <a:pt x="2085" y="818"/>
                  </a:lnTo>
                  <a:lnTo>
                    <a:pt x="2085" y="830"/>
                  </a:lnTo>
                  <a:lnTo>
                    <a:pt x="2085" y="824"/>
                  </a:lnTo>
                  <a:lnTo>
                    <a:pt x="2085" y="824"/>
                  </a:lnTo>
                  <a:lnTo>
                    <a:pt x="2085" y="830"/>
                  </a:lnTo>
                  <a:lnTo>
                    <a:pt x="2085" y="824"/>
                  </a:lnTo>
                  <a:lnTo>
                    <a:pt x="2085" y="781"/>
                  </a:lnTo>
                  <a:lnTo>
                    <a:pt x="2085" y="799"/>
                  </a:lnTo>
                  <a:lnTo>
                    <a:pt x="2091" y="799"/>
                  </a:lnTo>
                  <a:lnTo>
                    <a:pt x="2091" y="787"/>
                  </a:lnTo>
                  <a:lnTo>
                    <a:pt x="2091" y="806"/>
                  </a:lnTo>
                  <a:lnTo>
                    <a:pt x="2091" y="806"/>
                  </a:lnTo>
                  <a:lnTo>
                    <a:pt x="2091" y="812"/>
                  </a:lnTo>
                  <a:lnTo>
                    <a:pt x="2091" y="818"/>
                  </a:lnTo>
                  <a:lnTo>
                    <a:pt x="2091" y="824"/>
                  </a:lnTo>
                  <a:lnTo>
                    <a:pt x="2091" y="812"/>
                  </a:lnTo>
                  <a:lnTo>
                    <a:pt x="2091" y="824"/>
                  </a:lnTo>
                  <a:lnTo>
                    <a:pt x="2091" y="824"/>
                  </a:lnTo>
                  <a:lnTo>
                    <a:pt x="2097" y="818"/>
                  </a:lnTo>
                  <a:lnTo>
                    <a:pt x="2097" y="806"/>
                  </a:lnTo>
                  <a:lnTo>
                    <a:pt x="2097" y="806"/>
                  </a:lnTo>
                  <a:lnTo>
                    <a:pt x="2097" y="812"/>
                  </a:lnTo>
                  <a:lnTo>
                    <a:pt x="2097" y="806"/>
                  </a:lnTo>
                  <a:lnTo>
                    <a:pt x="2097" y="799"/>
                  </a:lnTo>
                  <a:lnTo>
                    <a:pt x="2097" y="806"/>
                  </a:lnTo>
                  <a:lnTo>
                    <a:pt x="2097" y="781"/>
                  </a:lnTo>
                  <a:lnTo>
                    <a:pt x="2097" y="799"/>
                  </a:lnTo>
                  <a:lnTo>
                    <a:pt x="2097" y="793"/>
                  </a:lnTo>
                  <a:lnTo>
                    <a:pt x="2103" y="793"/>
                  </a:lnTo>
                  <a:lnTo>
                    <a:pt x="2103" y="806"/>
                  </a:lnTo>
                  <a:lnTo>
                    <a:pt x="2103" y="812"/>
                  </a:lnTo>
                  <a:lnTo>
                    <a:pt x="2103" y="812"/>
                  </a:lnTo>
                  <a:lnTo>
                    <a:pt x="2103" y="806"/>
                  </a:lnTo>
                  <a:lnTo>
                    <a:pt x="2103" y="787"/>
                  </a:lnTo>
                  <a:lnTo>
                    <a:pt x="2103" y="787"/>
                  </a:lnTo>
                  <a:lnTo>
                    <a:pt x="2103" y="775"/>
                  </a:lnTo>
                  <a:lnTo>
                    <a:pt x="2103" y="757"/>
                  </a:lnTo>
                  <a:lnTo>
                    <a:pt x="2103" y="751"/>
                  </a:lnTo>
                  <a:lnTo>
                    <a:pt x="2103" y="763"/>
                  </a:lnTo>
                  <a:lnTo>
                    <a:pt x="2109" y="757"/>
                  </a:lnTo>
                  <a:lnTo>
                    <a:pt x="2109" y="751"/>
                  </a:lnTo>
                  <a:lnTo>
                    <a:pt x="2109" y="763"/>
                  </a:lnTo>
                  <a:lnTo>
                    <a:pt x="2109" y="769"/>
                  </a:lnTo>
                  <a:lnTo>
                    <a:pt x="2109" y="781"/>
                  </a:lnTo>
                  <a:lnTo>
                    <a:pt x="2109" y="769"/>
                  </a:lnTo>
                  <a:lnTo>
                    <a:pt x="2109" y="775"/>
                  </a:lnTo>
                  <a:lnTo>
                    <a:pt x="2109" y="769"/>
                  </a:lnTo>
                  <a:lnTo>
                    <a:pt x="2109" y="757"/>
                  </a:lnTo>
                  <a:lnTo>
                    <a:pt x="2115" y="751"/>
                  </a:lnTo>
                  <a:lnTo>
                    <a:pt x="2115" y="733"/>
                  </a:lnTo>
                  <a:lnTo>
                    <a:pt x="2115" y="739"/>
                  </a:lnTo>
                  <a:lnTo>
                    <a:pt x="2115" y="751"/>
                  </a:lnTo>
                  <a:lnTo>
                    <a:pt x="2115" y="739"/>
                  </a:lnTo>
                  <a:lnTo>
                    <a:pt x="2115" y="745"/>
                  </a:lnTo>
                  <a:lnTo>
                    <a:pt x="2115" y="745"/>
                  </a:lnTo>
                  <a:lnTo>
                    <a:pt x="2115" y="751"/>
                  </a:lnTo>
                  <a:lnTo>
                    <a:pt x="2115" y="751"/>
                  </a:lnTo>
                  <a:lnTo>
                    <a:pt x="2115" y="757"/>
                  </a:lnTo>
                  <a:lnTo>
                    <a:pt x="2121" y="787"/>
                  </a:lnTo>
                  <a:lnTo>
                    <a:pt x="2121" y="775"/>
                  </a:lnTo>
                  <a:lnTo>
                    <a:pt x="2121" y="775"/>
                  </a:lnTo>
                  <a:lnTo>
                    <a:pt x="2121" y="781"/>
                  </a:lnTo>
                  <a:lnTo>
                    <a:pt x="2121" y="793"/>
                  </a:lnTo>
                  <a:lnTo>
                    <a:pt x="2121" y="799"/>
                  </a:lnTo>
                  <a:lnTo>
                    <a:pt x="2121" y="793"/>
                  </a:lnTo>
                  <a:lnTo>
                    <a:pt x="2121" y="799"/>
                  </a:lnTo>
                  <a:lnTo>
                    <a:pt x="2121" y="799"/>
                  </a:lnTo>
                  <a:lnTo>
                    <a:pt x="2121" y="793"/>
                  </a:lnTo>
                  <a:lnTo>
                    <a:pt x="2127" y="799"/>
                  </a:lnTo>
                  <a:lnTo>
                    <a:pt x="2127" y="806"/>
                  </a:lnTo>
                  <a:lnTo>
                    <a:pt x="2127" y="793"/>
                  </a:lnTo>
                  <a:lnTo>
                    <a:pt x="2127" y="799"/>
                  </a:lnTo>
                  <a:lnTo>
                    <a:pt x="2127" y="793"/>
                  </a:lnTo>
                  <a:lnTo>
                    <a:pt x="2127" y="793"/>
                  </a:lnTo>
                  <a:lnTo>
                    <a:pt x="2127" y="787"/>
                  </a:lnTo>
                  <a:lnTo>
                    <a:pt x="2127" y="787"/>
                  </a:lnTo>
                  <a:lnTo>
                    <a:pt x="2127" y="775"/>
                  </a:lnTo>
                  <a:lnTo>
                    <a:pt x="2133" y="787"/>
                  </a:lnTo>
                  <a:lnTo>
                    <a:pt x="2133" y="806"/>
                  </a:lnTo>
                  <a:lnTo>
                    <a:pt x="2133" y="806"/>
                  </a:lnTo>
                  <a:lnTo>
                    <a:pt x="2133" y="799"/>
                  </a:lnTo>
                  <a:lnTo>
                    <a:pt x="2133" y="818"/>
                  </a:lnTo>
                  <a:lnTo>
                    <a:pt x="2133" y="824"/>
                  </a:lnTo>
                  <a:lnTo>
                    <a:pt x="2133" y="818"/>
                  </a:lnTo>
                  <a:lnTo>
                    <a:pt x="2133" y="818"/>
                  </a:lnTo>
                  <a:lnTo>
                    <a:pt x="2133" y="818"/>
                  </a:lnTo>
                  <a:lnTo>
                    <a:pt x="2133" y="818"/>
                  </a:lnTo>
                  <a:lnTo>
                    <a:pt x="2139" y="818"/>
                  </a:lnTo>
                  <a:lnTo>
                    <a:pt x="2139" y="812"/>
                  </a:lnTo>
                  <a:lnTo>
                    <a:pt x="2139" y="799"/>
                  </a:lnTo>
                  <a:lnTo>
                    <a:pt x="2139" y="799"/>
                  </a:lnTo>
                  <a:lnTo>
                    <a:pt x="2139" y="787"/>
                  </a:lnTo>
                  <a:lnTo>
                    <a:pt x="2139" y="793"/>
                  </a:lnTo>
                  <a:lnTo>
                    <a:pt x="2139" y="799"/>
                  </a:lnTo>
                  <a:lnTo>
                    <a:pt x="2139" y="775"/>
                  </a:lnTo>
                  <a:lnTo>
                    <a:pt x="2139" y="769"/>
                  </a:lnTo>
                  <a:lnTo>
                    <a:pt x="2145" y="775"/>
                  </a:lnTo>
                  <a:lnTo>
                    <a:pt x="2145" y="787"/>
                  </a:lnTo>
                  <a:lnTo>
                    <a:pt x="2145" y="787"/>
                  </a:lnTo>
                  <a:lnTo>
                    <a:pt x="2145" y="793"/>
                  </a:lnTo>
                  <a:lnTo>
                    <a:pt x="2145" y="787"/>
                  </a:lnTo>
                  <a:lnTo>
                    <a:pt x="2145" y="769"/>
                  </a:lnTo>
                  <a:lnTo>
                    <a:pt x="2145" y="769"/>
                  </a:lnTo>
                  <a:lnTo>
                    <a:pt x="2145" y="775"/>
                  </a:lnTo>
                  <a:lnTo>
                    <a:pt x="2145" y="781"/>
                  </a:lnTo>
                  <a:lnTo>
                    <a:pt x="2145" y="787"/>
                  </a:lnTo>
                  <a:lnTo>
                    <a:pt x="2145" y="781"/>
                  </a:lnTo>
                  <a:lnTo>
                    <a:pt x="2151" y="775"/>
                  </a:lnTo>
                  <a:lnTo>
                    <a:pt x="2151" y="763"/>
                  </a:lnTo>
                  <a:lnTo>
                    <a:pt x="2151" y="769"/>
                  </a:lnTo>
                  <a:lnTo>
                    <a:pt x="2151" y="757"/>
                  </a:lnTo>
                  <a:lnTo>
                    <a:pt x="2151" y="751"/>
                  </a:lnTo>
                  <a:lnTo>
                    <a:pt x="2151" y="751"/>
                  </a:lnTo>
                  <a:lnTo>
                    <a:pt x="2151" y="757"/>
                  </a:lnTo>
                  <a:lnTo>
                    <a:pt x="2151" y="763"/>
                  </a:lnTo>
                  <a:lnTo>
                    <a:pt x="2151" y="757"/>
                  </a:lnTo>
                  <a:lnTo>
                    <a:pt x="2157" y="751"/>
                  </a:lnTo>
                  <a:lnTo>
                    <a:pt x="2157" y="751"/>
                  </a:lnTo>
                  <a:lnTo>
                    <a:pt x="2157" y="751"/>
                  </a:lnTo>
                  <a:lnTo>
                    <a:pt x="2157" y="757"/>
                  </a:lnTo>
                  <a:lnTo>
                    <a:pt x="2157" y="751"/>
                  </a:lnTo>
                  <a:lnTo>
                    <a:pt x="2157" y="739"/>
                  </a:lnTo>
                  <a:lnTo>
                    <a:pt x="2157" y="751"/>
                  </a:lnTo>
                  <a:lnTo>
                    <a:pt x="2157" y="739"/>
                  </a:lnTo>
                  <a:lnTo>
                    <a:pt x="2157" y="733"/>
                  </a:lnTo>
                  <a:lnTo>
                    <a:pt x="2163" y="727"/>
                  </a:lnTo>
                  <a:lnTo>
                    <a:pt x="2163" y="727"/>
                  </a:lnTo>
                  <a:lnTo>
                    <a:pt x="2163" y="733"/>
                  </a:lnTo>
                  <a:lnTo>
                    <a:pt x="2163" y="721"/>
                  </a:lnTo>
                  <a:lnTo>
                    <a:pt x="2163" y="727"/>
                  </a:lnTo>
                  <a:lnTo>
                    <a:pt x="2163" y="727"/>
                  </a:lnTo>
                  <a:lnTo>
                    <a:pt x="2163" y="733"/>
                  </a:lnTo>
                  <a:lnTo>
                    <a:pt x="2163" y="739"/>
                  </a:lnTo>
                  <a:lnTo>
                    <a:pt x="2163" y="727"/>
                  </a:lnTo>
                  <a:lnTo>
                    <a:pt x="2169" y="733"/>
                  </a:lnTo>
                  <a:lnTo>
                    <a:pt x="2169" y="751"/>
                  </a:lnTo>
                  <a:lnTo>
                    <a:pt x="2169" y="757"/>
                  </a:lnTo>
                  <a:lnTo>
                    <a:pt x="2169" y="751"/>
                  </a:lnTo>
                  <a:lnTo>
                    <a:pt x="2169" y="751"/>
                  </a:lnTo>
                  <a:lnTo>
                    <a:pt x="2169" y="757"/>
                  </a:lnTo>
                  <a:lnTo>
                    <a:pt x="2169" y="757"/>
                  </a:lnTo>
                  <a:lnTo>
                    <a:pt x="2169" y="757"/>
                  </a:lnTo>
                  <a:lnTo>
                    <a:pt x="2169" y="757"/>
                  </a:lnTo>
                  <a:lnTo>
                    <a:pt x="2175" y="769"/>
                  </a:lnTo>
                  <a:lnTo>
                    <a:pt x="2175" y="775"/>
                  </a:lnTo>
                  <a:lnTo>
                    <a:pt x="2175" y="769"/>
                  </a:lnTo>
                  <a:lnTo>
                    <a:pt x="2175" y="775"/>
                  </a:lnTo>
                  <a:lnTo>
                    <a:pt x="2175" y="787"/>
                  </a:lnTo>
                  <a:lnTo>
                    <a:pt x="2175" y="781"/>
                  </a:lnTo>
                  <a:lnTo>
                    <a:pt x="2175" y="793"/>
                  </a:lnTo>
                  <a:lnTo>
                    <a:pt x="2175" y="806"/>
                  </a:lnTo>
                  <a:lnTo>
                    <a:pt x="2175" y="799"/>
                  </a:lnTo>
                  <a:lnTo>
                    <a:pt x="2175" y="787"/>
                  </a:lnTo>
                  <a:lnTo>
                    <a:pt x="2181" y="781"/>
                  </a:lnTo>
                  <a:lnTo>
                    <a:pt x="2181" y="787"/>
                  </a:lnTo>
                  <a:lnTo>
                    <a:pt x="2181" y="787"/>
                  </a:lnTo>
                  <a:lnTo>
                    <a:pt x="2181" y="775"/>
                  </a:lnTo>
                  <a:lnTo>
                    <a:pt x="2181" y="769"/>
                  </a:lnTo>
                  <a:lnTo>
                    <a:pt x="2181" y="781"/>
                  </a:lnTo>
                  <a:lnTo>
                    <a:pt x="2181" y="775"/>
                  </a:lnTo>
                  <a:lnTo>
                    <a:pt x="2181" y="787"/>
                  </a:lnTo>
                  <a:lnTo>
                    <a:pt x="2181" y="781"/>
                  </a:lnTo>
                  <a:lnTo>
                    <a:pt x="2188" y="775"/>
                  </a:lnTo>
                  <a:lnTo>
                    <a:pt x="2188" y="781"/>
                  </a:lnTo>
                  <a:lnTo>
                    <a:pt x="2188" y="775"/>
                  </a:lnTo>
                  <a:lnTo>
                    <a:pt x="2188" y="787"/>
                  </a:lnTo>
                  <a:lnTo>
                    <a:pt x="2188" y="793"/>
                  </a:lnTo>
                  <a:lnTo>
                    <a:pt x="2188" y="799"/>
                  </a:lnTo>
                  <a:lnTo>
                    <a:pt x="2188" y="793"/>
                  </a:lnTo>
                  <a:lnTo>
                    <a:pt x="2188" y="806"/>
                  </a:lnTo>
                  <a:lnTo>
                    <a:pt x="2188" y="787"/>
                  </a:lnTo>
                  <a:lnTo>
                    <a:pt x="2188" y="787"/>
                  </a:lnTo>
                  <a:lnTo>
                    <a:pt x="2188" y="781"/>
                  </a:lnTo>
                  <a:lnTo>
                    <a:pt x="2194" y="769"/>
                  </a:lnTo>
                  <a:lnTo>
                    <a:pt x="2194" y="769"/>
                  </a:lnTo>
                  <a:lnTo>
                    <a:pt x="2194" y="775"/>
                  </a:lnTo>
                  <a:lnTo>
                    <a:pt x="2194" y="781"/>
                  </a:lnTo>
                  <a:lnTo>
                    <a:pt x="2194" y="793"/>
                  </a:lnTo>
                  <a:lnTo>
                    <a:pt x="2194" y="799"/>
                  </a:lnTo>
                  <a:lnTo>
                    <a:pt x="2194" y="787"/>
                  </a:lnTo>
                  <a:lnTo>
                    <a:pt x="2194" y="793"/>
                  </a:lnTo>
                  <a:lnTo>
                    <a:pt x="2194" y="769"/>
                  </a:lnTo>
                  <a:lnTo>
                    <a:pt x="2194" y="769"/>
                  </a:lnTo>
                  <a:lnTo>
                    <a:pt x="2200" y="775"/>
                  </a:lnTo>
                  <a:lnTo>
                    <a:pt x="2200" y="781"/>
                  </a:lnTo>
                  <a:lnTo>
                    <a:pt x="2200" y="775"/>
                  </a:lnTo>
                  <a:lnTo>
                    <a:pt x="2200" y="787"/>
                  </a:lnTo>
                  <a:lnTo>
                    <a:pt x="2200" y="787"/>
                  </a:lnTo>
                  <a:lnTo>
                    <a:pt x="2200" y="781"/>
                  </a:lnTo>
                  <a:lnTo>
                    <a:pt x="2200" y="781"/>
                  </a:lnTo>
                  <a:lnTo>
                    <a:pt x="2200" y="775"/>
                  </a:lnTo>
                  <a:lnTo>
                    <a:pt x="2200" y="763"/>
                  </a:lnTo>
                  <a:lnTo>
                    <a:pt x="2200" y="769"/>
                  </a:lnTo>
                  <a:lnTo>
                    <a:pt x="2206" y="781"/>
                  </a:lnTo>
                  <a:lnTo>
                    <a:pt x="2206" y="787"/>
                  </a:lnTo>
                  <a:lnTo>
                    <a:pt x="2206" y="787"/>
                  </a:lnTo>
                  <a:lnTo>
                    <a:pt x="2206" y="787"/>
                  </a:lnTo>
                  <a:lnTo>
                    <a:pt x="2206" y="799"/>
                  </a:lnTo>
                  <a:lnTo>
                    <a:pt x="2206" y="799"/>
                  </a:lnTo>
                  <a:lnTo>
                    <a:pt x="2206" y="799"/>
                  </a:lnTo>
                  <a:lnTo>
                    <a:pt x="2206" y="799"/>
                  </a:lnTo>
                  <a:lnTo>
                    <a:pt x="2206" y="799"/>
                  </a:lnTo>
                  <a:lnTo>
                    <a:pt x="2206" y="781"/>
                  </a:lnTo>
                  <a:lnTo>
                    <a:pt x="2212" y="781"/>
                  </a:lnTo>
                  <a:lnTo>
                    <a:pt x="2212" y="781"/>
                  </a:lnTo>
                  <a:lnTo>
                    <a:pt x="2212" y="787"/>
                  </a:lnTo>
                  <a:lnTo>
                    <a:pt x="2212" y="787"/>
                  </a:lnTo>
                  <a:lnTo>
                    <a:pt x="2212" y="793"/>
                  </a:lnTo>
                  <a:lnTo>
                    <a:pt x="2212" y="787"/>
                  </a:lnTo>
                  <a:lnTo>
                    <a:pt x="2212" y="787"/>
                  </a:lnTo>
                  <a:lnTo>
                    <a:pt x="2212" y="793"/>
                  </a:lnTo>
                  <a:lnTo>
                    <a:pt x="2212" y="799"/>
                  </a:lnTo>
                  <a:lnTo>
                    <a:pt x="2218" y="806"/>
                  </a:lnTo>
                  <a:lnTo>
                    <a:pt x="2218" y="799"/>
                  </a:lnTo>
                  <a:lnTo>
                    <a:pt x="2218" y="806"/>
                  </a:lnTo>
                  <a:lnTo>
                    <a:pt x="2218" y="806"/>
                  </a:lnTo>
                  <a:lnTo>
                    <a:pt x="2218" y="806"/>
                  </a:lnTo>
                  <a:lnTo>
                    <a:pt x="2218" y="806"/>
                  </a:lnTo>
                  <a:lnTo>
                    <a:pt x="2218" y="793"/>
                  </a:lnTo>
                  <a:lnTo>
                    <a:pt x="2218" y="806"/>
                  </a:lnTo>
                  <a:lnTo>
                    <a:pt x="2218" y="818"/>
                  </a:lnTo>
                  <a:lnTo>
                    <a:pt x="2218" y="824"/>
                  </a:lnTo>
                  <a:lnTo>
                    <a:pt x="2224" y="824"/>
                  </a:lnTo>
                  <a:lnTo>
                    <a:pt x="2224" y="818"/>
                  </a:lnTo>
                  <a:lnTo>
                    <a:pt x="2224" y="824"/>
                  </a:lnTo>
                  <a:lnTo>
                    <a:pt x="2224" y="818"/>
                  </a:lnTo>
                  <a:lnTo>
                    <a:pt x="2224" y="812"/>
                  </a:lnTo>
                  <a:lnTo>
                    <a:pt x="2224" y="818"/>
                  </a:lnTo>
                  <a:lnTo>
                    <a:pt x="2224" y="824"/>
                  </a:lnTo>
                  <a:lnTo>
                    <a:pt x="2224" y="836"/>
                  </a:lnTo>
                  <a:lnTo>
                    <a:pt x="2224" y="836"/>
                  </a:lnTo>
                  <a:lnTo>
                    <a:pt x="2230" y="830"/>
                  </a:lnTo>
                  <a:lnTo>
                    <a:pt x="2230" y="818"/>
                  </a:lnTo>
                  <a:lnTo>
                    <a:pt x="2230" y="806"/>
                  </a:lnTo>
                  <a:lnTo>
                    <a:pt x="2230" y="806"/>
                  </a:lnTo>
                  <a:lnTo>
                    <a:pt x="2230" y="806"/>
                  </a:lnTo>
                  <a:lnTo>
                    <a:pt x="2230" y="806"/>
                  </a:lnTo>
                  <a:lnTo>
                    <a:pt x="2230" y="806"/>
                  </a:lnTo>
                  <a:lnTo>
                    <a:pt x="2230" y="799"/>
                  </a:lnTo>
                  <a:lnTo>
                    <a:pt x="2230" y="799"/>
                  </a:lnTo>
                  <a:lnTo>
                    <a:pt x="2230" y="812"/>
                  </a:lnTo>
                  <a:lnTo>
                    <a:pt x="2230" y="806"/>
                  </a:lnTo>
                  <a:lnTo>
                    <a:pt x="2236" y="806"/>
                  </a:lnTo>
                  <a:lnTo>
                    <a:pt x="2236" y="793"/>
                  </a:lnTo>
                  <a:lnTo>
                    <a:pt x="2236" y="806"/>
                  </a:lnTo>
                  <a:lnTo>
                    <a:pt x="2236" y="799"/>
                  </a:lnTo>
                  <a:lnTo>
                    <a:pt x="2236" y="799"/>
                  </a:lnTo>
                  <a:lnTo>
                    <a:pt x="2236" y="799"/>
                  </a:lnTo>
                  <a:lnTo>
                    <a:pt x="2236" y="806"/>
                  </a:lnTo>
                  <a:lnTo>
                    <a:pt x="2236" y="812"/>
                  </a:lnTo>
                  <a:lnTo>
                    <a:pt x="2236" y="818"/>
                  </a:lnTo>
                  <a:lnTo>
                    <a:pt x="2236" y="818"/>
                  </a:lnTo>
                  <a:lnTo>
                    <a:pt x="2242" y="818"/>
                  </a:lnTo>
                  <a:lnTo>
                    <a:pt x="2242" y="812"/>
                  </a:lnTo>
                  <a:lnTo>
                    <a:pt x="2242" y="799"/>
                  </a:lnTo>
                  <a:lnTo>
                    <a:pt x="2242" y="799"/>
                  </a:lnTo>
                  <a:lnTo>
                    <a:pt x="2242" y="799"/>
                  </a:lnTo>
                  <a:lnTo>
                    <a:pt x="2242" y="812"/>
                  </a:lnTo>
                  <a:lnTo>
                    <a:pt x="2242" y="812"/>
                  </a:lnTo>
                  <a:lnTo>
                    <a:pt x="2242" y="818"/>
                  </a:lnTo>
                  <a:lnTo>
                    <a:pt x="2242" y="818"/>
                  </a:lnTo>
                  <a:lnTo>
                    <a:pt x="2248" y="818"/>
                  </a:lnTo>
                  <a:lnTo>
                    <a:pt x="2248" y="812"/>
                  </a:lnTo>
                  <a:lnTo>
                    <a:pt x="2248" y="818"/>
                  </a:lnTo>
                  <a:lnTo>
                    <a:pt x="2248" y="830"/>
                  </a:lnTo>
                  <a:lnTo>
                    <a:pt x="2248" y="824"/>
                  </a:lnTo>
                  <a:lnTo>
                    <a:pt x="2248" y="830"/>
                  </a:lnTo>
                  <a:lnTo>
                    <a:pt x="2248" y="830"/>
                  </a:lnTo>
                  <a:lnTo>
                    <a:pt x="2248" y="830"/>
                  </a:lnTo>
                  <a:lnTo>
                    <a:pt x="2248" y="824"/>
                  </a:lnTo>
                  <a:lnTo>
                    <a:pt x="2248" y="830"/>
                  </a:lnTo>
                  <a:lnTo>
                    <a:pt x="2254" y="824"/>
                  </a:lnTo>
                  <a:lnTo>
                    <a:pt x="2254" y="830"/>
                  </a:lnTo>
                  <a:lnTo>
                    <a:pt x="2254" y="812"/>
                  </a:lnTo>
                  <a:lnTo>
                    <a:pt x="2254" y="812"/>
                  </a:lnTo>
                  <a:lnTo>
                    <a:pt x="2254" y="824"/>
                  </a:lnTo>
                  <a:lnTo>
                    <a:pt x="2254" y="824"/>
                  </a:lnTo>
                  <a:lnTo>
                    <a:pt x="2254" y="830"/>
                  </a:lnTo>
                  <a:lnTo>
                    <a:pt x="2254" y="830"/>
                  </a:lnTo>
                  <a:lnTo>
                    <a:pt x="2254" y="842"/>
                  </a:lnTo>
                  <a:lnTo>
                    <a:pt x="2254" y="836"/>
                  </a:lnTo>
                  <a:lnTo>
                    <a:pt x="2260" y="836"/>
                  </a:lnTo>
                  <a:lnTo>
                    <a:pt x="2260" y="836"/>
                  </a:lnTo>
                  <a:lnTo>
                    <a:pt x="2260" y="842"/>
                  </a:lnTo>
                  <a:lnTo>
                    <a:pt x="2260" y="848"/>
                  </a:lnTo>
                  <a:lnTo>
                    <a:pt x="2260" y="854"/>
                  </a:lnTo>
                  <a:lnTo>
                    <a:pt x="2260" y="848"/>
                  </a:lnTo>
                  <a:lnTo>
                    <a:pt x="2260" y="848"/>
                  </a:lnTo>
                  <a:lnTo>
                    <a:pt x="2260" y="842"/>
                  </a:lnTo>
                  <a:lnTo>
                    <a:pt x="2260" y="842"/>
                  </a:lnTo>
                  <a:lnTo>
                    <a:pt x="2260" y="848"/>
                  </a:lnTo>
                  <a:lnTo>
                    <a:pt x="2266" y="848"/>
                  </a:lnTo>
                  <a:lnTo>
                    <a:pt x="2266" y="848"/>
                  </a:lnTo>
                  <a:lnTo>
                    <a:pt x="2266" y="848"/>
                  </a:lnTo>
                  <a:lnTo>
                    <a:pt x="2266" y="854"/>
                  </a:lnTo>
                  <a:lnTo>
                    <a:pt x="2266" y="854"/>
                  </a:lnTo>
                  <a:lnTo>
                    <a:pt x="2266" y="842"/>
                  </a:lnTo>
                  <a:lnTo>
                    <a:pt x="2266" y="842"/>
                  </a:lnTo>
                  <a:lnTo>
                    <a:pt x="2266" y="836"/>
                  </a:lnTo>
                  <a:lnTo>
                    <a:pt x="2266" y="836"/>
                  </a:lnTo>
                  <a:lnTo>
                    <a:pt x="2272" y="830"/>
                  </a:lnTo>
                  <a:lnTo>
                    <a:pt x="2272" y="824"/>
                  </a:lnTo>
                  <a:lnTo>
                    <a:pt x="2272" y="818"/>
                  </a:lnTo>
                  <a:lnTo>
                    <a:pt x="2272" y="818"/>
                  </a:lnTo>
                  <a:lnTo>
                    <a:pt x="2272" y="806"/>
                  </a:lnTo>
                  <a:lnTo>
                    <a:pt x="2272" y="806"/>
                  </a:lnTo>
                  <a:lnTo>
                    <a:pt x="2272" y="806"/>
                  </a:lnTo>
                  <a:lnTo>
                    <a:pt x="2272" y="806"/>
                  </a:lnTo>
                  <a:lnTo>
                    <a:pt x="2272" y="799"/>
                  </a:lnTo>
                  <a:lnTo>
                    <a:pt x="2272" y="806"/>
                  </a:lnTo>
                  <a:lnTo>
                    <a:pt x="2272" y="812"/>
                  </a:lnTo>
                  <a:lnTo>
                    <a:pt x="2278" y="818"/>
                  </a:lnTo>
                  <a:lnTo>
                    <a:pt x="2278" y="812"/>
                  </a:lnTo>
                  <a:lnTo>
                    <a:pt x="2278" y="824"/>
                  </a:lnTo>
                  <a:lnTo>
                    <a:pt x="2278" y="818"/>
                  </a:lnTo>
                  <a:lnTo>
                    <a:pt x="2278" y="824"/>
                  </a:lnTo>
                  <a:lnTo>
                    <a:pt x="2278" y="824"/>
                  </a:lnTo>
                  <a:lnTo>
                    <a:pt x="2278" y="842"/>
                  </a:lnTo>
                  <a:lnTo>
                    <a:pt x="2278" y="836"/>
                  </a:lnTo>
                  <a:lnTo>
                    <a:pt x="2278" y="836"/>
                  </a:lnTo>
                  <a:lnTo>
                    <a:pt x="2278" y="842"/>
                  </a:lnTo>
                  <a:lnTo>
                    <a:pt x="2284" y="854"/>
                  </a:lnTo>
                  <a:lnTo>
                    <a:pt x="2284" y="854"/>
                  </a:lnTo>
                  <a:lnTo>
                    <a:pt x="2284" y="854"/>
                  </a:lnTo>
                  <a:lnTo>
                    <a:pt x="2284" y="860"/>
                  </a:lnTo>
                  <a:lnTo>
                    <a:pt x="2284" y="884"/>
                  </a:lnTo>
                  <a:lnTo>
                    <a:pt x="2284" y="896"/>
                  </a:lnTo>
                  <a:lnTo>
                    <a:pt x="2284" y="890"/>
                  </a:lnTo>
                  <a:lnTo>
                    <a:pt x="2284" y="878"/>
                  </a:lnTo>
                  <a:lnTo>
                    <a:pt x="2284" y="884"/>
                  </a:lnTo>
                  <a:lnTo>
                    <a:pt x="2290" y="878"/>
                  </a:lnTo>
                  <a:lnTo>
                    <a:pt x="2290" y="872"/>
                  </a:lnTo>
                  <a:lnTo>
                    <a:pt x="2290" y="866"/>
                  </a:lnTo>
                  <a:lnTo>
                    <a:pt x="2290" y="866"/>
                  </a:lnTo>
                  <a:lnTo>
                    <a:pt x="2290" y="872"/>
                  </a:lnTo>
                  <a:lnTo>
                    <a:pt x="2290" y="866"/>
                  </a:lnTo>
                  <a:lnTo>
                    <a:pt x="2290" y="854"/>
                  </a:lnTo>
                  <a:lnTo>
                    <a:pt x="2290" y="860"/>
                  </a:lnTo>
                  <a:lnTo>
                    <a:pt x="2290" y="854"/>
                  </a:lnTo>
                  <a:lnTo>
                    <a:pt x="2290" y="854"/>
                  </a:lnTo>
                  <a:lnTo>
                    <a:pt x="2296" y="854"/>
                  </a:lnTo>
                  <a:lnTo>
                    <a:pt x="2296" y="854"/>
                  </a:lnTo>
                  <a:lnTo>
                    <a:pt x="2296" y="848"/>
                  </a:lnTo>
                  <a:lnTo>
                    <a:pt x="2296" y="860"/>
                  </a:lnTo>
                  <a:lnTo>
                    <a:pt x="2296" y="848"/>
                  </a:lnTo>
                  <a:lnTo>
                    <a:pt x="2296" y="848"/>
                  </a:lnTo>
                  <a:lnTo>
                    <a:pt x="2296" y="854"/>
                  </a:lnTo>
                  <a:lnTo>
                    <a:pt x="2296" y="860"/>
                  </a:lnTo>
                  <a:lnTo>
                    <a:pt x="2296" y="854"/>
                  </a:lnTo>
                  <a:lnTo>
                    <a:pt x="2302" y="860"/>
                  </a:lnTo>
                  <a:lnTo>
                    <a:pt x="2302" y="854"/>
                  </a:lnTo>
                  <a:lnTo>
                    <a:pt x="2302" y="854"/>
                  </a:lnTo>
                  <a:lnTo>
                    <a:pt x="2302" y="860"/>
                  </a:lnTo>
                  <a:lnTo>
                    <a:pt x="2302" y="866"/>
                  </a:lnTo>
                  <a:lnTo>
                    <a:pt x="2302" y="872"/>
                  </a:lnTo>
                  <a:lnTo>
                    <a:pt x="2302" y="878"/>
                  </a:lnTo>
                  <a:lnTo>
                    <a:pt x="2302" y="890"/>
                  </a:lnTo>
                  <a:lnTo>
                    <a:pt x="2302" y="878"/>
                  </a:lnTo>
                  <a:lnTo>
                    <a:pt x="2308" y="866"/>
                  </a:lnTo>
                  <a:lnTo>
                    <a:pt x="2308" y="866"/>
                  </a:lnTo>
                  <a:lnTo>
                    <a:pt x="2308" y="872"/>
                  </a:lnTo>
                  <a:lnTo>
                    <a:pt x="2308" y="860"/>
                  </a:lnTo>
                  <a:lnTo>
                    <a:pt x="2308" y="872"/>
                  </a:lnTo>
                  <a:lnTo>
                    <a:pt x="2308" y="878"/>
                  </a:lnTo>
                  <a:lnTo>
                    <a:pt x="2308" y="890"/>
                  </a:lnTo>
                  <a:lnTo>
                    <a:pt x="2308" y="884"/>
                  </a:lnTo>
                  <a:lnTo>
                    <a:pt x="2308" y="902"/>
                  </a:lnTo>
                  <a:lnTo>
                    <a:pt x="2308" y="896"/>
                  </a:lnTo>
                  <a:lnTo>
                    <a:pt x="2314" y="908"/>
                  </a:lnTo>
                  <a:lnTo>
                    <a:pt x="2314" y="896"/>
                  </a:lnTo>
                  <a:lnTo>
                    <a:pt x="2314" y="878"/>
                  </a:lnTo>
                  <a:lnTo>
                    <a:pt x="2314" y="890"/>
                  </a:lnTo>
                  <a:lnTo>
                    <a:pt x="2314" y="890"/>
                  </a:lnTo>
                  <a:lnTo>
                    <a:pt x="2314" y="872"/>
                  </a:lnTo>
                  <a:lnTo>
                    <a:pt x="2314" y="872"/>
                  </a:lnTo>
                  <a:lnTo>
                    <a:pt x="2314" y="872"/>
                  </a:lnTo>
                  <a:lnTo>
                    <a:pt x="2314" y="878"/>
                  </a:lnTo>
                  <a:lnTo>
                    <a:pt x="2314" y="884"/>
                  </a:lnTo>
                  <a:lnTo>
                    <a:pt x="2320" y="890"/>
                  </a:lnTo>
                  <a:lnTo>
                    <a:pt x="2320" y="896"/>
                  </a:lnTo>
                  <a:lnTo>
                    <a:pt x="2320" y="914"/>
                  </a:lnTo>
                  <a:lnTo>
                    <a:pt x="2320" y="926"/>
                  </a:lnTo>
                  <a:lnTo>
                    <a:pt x="2320" y="932"/>
                  </a:lnTo>
                  <a:lnTo>
                    <a:pt x="2320" y="914"/>
                  </a:lnTo>
                  <a:lnTo>
                    <a:pt x="2320" y="926"/>
                  </a:lnTo>
                  <a:lnTo>
                    <a:pt x="2320" y="938"/>
                  </a:lnTo>
                  <a:lnTo>
                    <a:pt x="2320" y="938"/>
                  </a:lnTo>
                  <a:lnTo>
                    <a:pt x="2326" y="950"/>
                  </a:lnTo>
                  <a:lnTo>
                    <a:pt x="2326" y="968"/>
                  </a:lnTo>
                  <a:lnTo>
                    <a:pt x="2326" y="956"/>
                  </a:lnTo>
                  <a:lnTo>
                    <a:pt x="2326" y="956"/>
                  </a:lnTo>
                  <a:lnTo>
                    <a:pt x="2326" y="944"/>
                  </a:lnTo>
                  <a:lnTo>
                    <a:pt x="2326" y="944"/>
                  </a:lnTo>
                  <a:lnTo>
                    <a:pt x="2326" y="956"/>
                  </a:lnTo>
                  <a:lnTo>
                    <a:pt x="2326" y="956"/>
                  </a:lnTo>
                  <a:lnTo>
                    <a:pt x="2326" y="956"/>
                  </a:lnTo>
                  <a:lnTo>
                    <a:pt x="2332" y="974"/>
                  </a:lnTo>
                  <a:lnTo>
                    <a:pt x="2332" y="968"/>
                  </a:lnTo>
                  <a:lnTo>
                    <a:pt x="2332" y="986"/>
                  </a:lnTo>
                  <a:lnTo>
                    <a:pt x="2332" y="986"/>
                  </a:lnTo>
                  <a:lnTo>
                    <a:pt x="2332" y="962"/>
                  </a:lnTo>
                  <a:lnTo>
                    <a:pt x="2332" y="956"/>
                  </a:lnTo>
                  <a:lnTo>
                    <a:pt x="2332" y="956"/>
                  </a:lnTo>
                  <a:lnTo>
                    <a:pt x="2332" y="932"/>
                  </a:lnTo>
                  <a:lnTo>
                    <a:pt x="2332" y="932"/>
                  </a:lnTo>
                  <a:lnTo>
                    <a:pt x="2332" y="920"/>
                  </a:lnTo>
                  <a:lnTo>
                    <a:pt x="2338" y="920"/>
                  </a:lnTo>
                  <a:lnTo>
                    <a:pt x="2338" y="926"/>
                  </a:lnTo>
                  <a:lnTo>
                    <a:pt x="2338" y="920"/>
                  </a:lnTo>
                  <a:lnTo>
                    <a:pt x="2338" y="896"/>
                  </a:lnTo>
                  <a:lnTo>
                    <a:pt x="2338" y="908"/>
                  </a:lnTo>
                  <a:lnTo>
                    <a:pt x="2338" y="902"/>
                  </a:lnTo>
                  <a:lnTo>
                    <a:pt x="2338" y="896"/>
                  </a:lnTo>
                  <a:lnTo>
                    <a:pt x="2338" y="908"/>
                  </a:lnTo>
                  <a:lnTo>
                    <a:pt x="2338" y="926"/>
                  </a:lnTo>
                  <a:lnTo>
                    <a:pt x="2344" y="932"/>
                  </a:lnTo>
                  <a:lnTo>
                    <a:pt x="2344" y="914"/>
                  </a:lnTo>
                  <a:lnTo>
                    <a:pt x="2344" y="920"/>
                  </a:lnTo>
                  <a:lnTo>
                    <a:pt x="2344" y="908"/>
                  </a:lnTo>
                  <a:lnTo>
                    <a:pt x="2344" y="896"/>
                  </a:lnTo>
                  <a:lnTo>
                    <a:pt x="2344" y="896"/>
                  </a:lnTo>
                  <a:lnTo>
                    <a:pt x="2344" y="902"/>
                  </a:lnTo>
                  <a:lnTo>
                    <a:pt x="2344" y="878"/>
                  </a:lnTo>
                  <a:lnTo>
                    <a:pt x="2344" y="884"/>
                  </a:lnTo>
                  <a:lnTo>
                    <a:pt x="2344" y="896"/>
                  </a:lnTo>
                  <a:lnTo>
                    <a:pt x="2350" y="902"/>
                  </a:lnTo>
                  <a:lnTo>
                    <a:pt x="2350" y="902"/>
                  </a:lnTo>
                  <a:lnTo>
                    <a:pt x="2350" y="896"/>
                  </a:lnTo>
                  <a:lnTo>
                    <a:pt x="2350" y="902"/>
                  </a:lnTo>
                  <a:lnTo>
                    <a:pt x="2350" y="908"/>
                  </a:lnTo>
                  <a:lnTo>
                    <a:pt x="2350" y="938"/>
                  </a:lnTo>
                  <a:lnTo>
                    <a:pt x="2350" y="926"/>
                  </a:lnTo>
                  <a:lnTo>
                    <a:pt x="2350" y="938"/>
                  </a:lnTo>
                  <a:lnTo>
                    <a:pt x="2350" y="938"/>
                  </a:lnTo>
                  <a:lnTo>
                    <a:pt x="2350" y="944"/>
                  </a:lnTo>
                  <a:lnTo>
                    <a:pt x="2356" y="938"/>
                  </a:lnTo>
                  <a:lnTo>
                    <a:pt x="2356" y="920"/>
                  </a:lnTo>
                  <a:lnTo>
                    <a:pt x="2356" y="932"/>
                  </a:lnTo>
                  <a:lnTo>
                    <a:pt x="2356" y="932"/>
                  </a:lnTo>
                  <a:lnTo>
                    <a:pt x="2356" y="932"/>
                  </a:lnTo>
                  <a:lnTo>
                    <a:pt x="2356" y="944"/>
                  </a:lnTo>
                  <a:lnTo>
                    <a:pt x="2356" y="938"/>
                  </a:lnTo>
                  <a:lnTo>
                    <a:pt x="2356" y="950"/>
                  </a:lnTo>
                  <a:lnTo>
                    <a:pt x="2356" y="938"/>
                  </a:lnTo>
                  <a:lnTo>
                    <a:pt x="2356" y="944"/>
                  </a:lnTo>
                  <a:lnTo>
                    <a:pt x="2356" y="938"/>
                  </a:lnTo>
                  <a:lnTo>
                    <a:pt x="2362" y="926"/>
                  </a:lnTo>
                  <a:lnTo>
                    <a:pt x="2362" y="932"/>
                  </a:lnTo>
                  <a:lnTo>
                    <a:pt x="2362" y="932"/>
                  </a:lnTo>
                  <a:lnTo>
                    <a:pt x="2362" y="944"/>
                  </a:lnTo>
                  <a:lnTo>
                    <a:pt x="2362" y="938"/>
                  </a:lnTo>
                  <a:lnTo>
                    <a:pt x="2362" y="944"/>
                  </a:lnTo>
                  <a:lnTo>
                    <a:pt x="2362" y="944"/>
                  </a:lnTo>
                  <a:lnTo>
                    <a:pt x="2362" y="944"/>
                  </a:lnTo>
                  <a:lnTo>
                    <a:pt x="2362" y="938"/>
                  </a:lnTo>
                  <a:lnTo>
                    <a:pt x="2362" y="926"/>
                  </a:lnTo>
                  <a:lnTo>
                    <a:pt x="2368" y="932"/>
                  </a:lnTo>
                  <a:lnTo>
                    <a:pt x="2368" y="938"/>
                  </a:lnTo>
                  <a:lnTo>
                    <a:pt x="2368" y="932"/>
                  </a:lnTo>
                  <a:lnTo>
                    <a:pt x="2368" y="920"/>
                  </a:lnTo>
                  <a:lnTo>
                    <a:pt x="2368" y="908"/>
                  </a:lnTo>
                  <a:lnTo>
                    <a:pt x="2368" y="914"/>
                  </a:lnTo>
                  <a:lnTo>
                    <a:pt x="2368" y="896"/>
                  </a:lnTo>
                  <a:lnTo>
                    <a:pt x="2368" y="890"/>
                  </a:lnTo>
                  <a:lnTo>
                    <a:pt x="2368" y="884"/>
                  </a:lnTo>
                  <a:lnTo>
                    <a:pt x="2368" y="872"/>
                  </a:lnTo>
                  <a:lnTo>
                    <a:pt x="2374" y="890"/>
                  </a:lnTo>
                  <a:lnTo>
                    <a:pt x="2374" y="890"/>
                  </a:lnTo>
                  <a:lnTo>
                    <a:pt x="2374" y="866"/>
                  </a:lnTo>
                  <a:lnTo>
                    <a:pt x="2374" y="866"/>
                  </a:lnTo>
                  <a:lnTo>
                    <a:pt x="2374" y="872"/>
                  </a:lnTo>
                  <a:lnTo>
                    <a:pt x="2374" y="878"/>
                  </a:lnTo>
                  <a:lnTo>
                    <a:pt x="2374" y="896"/>
                  </a:lnTo>
                  <a:lnTo>
                    <a:pt x="2374" y="878"/>
                  </a:lnTo>
                  <a:lnTo>
                    <a:pt x="2374" y="872"/>
                  </a:lnTo>
                  <a:lnTo>
                    <a:pt x="2374" y="872"/>
                  </a:lnTo>
                  <a:lnTo>
                    <a:pt x="2380" y="884"/>
                  </a:lnTo>
                  <a:lnTo>
                    <a:pt x="2380" y="884"/>
                  </a:lnTo>
                  <a:lnTo>
                    <a:pt x="2380" y="896"/>
                  </a:lnTo>
                  <a:lnTo>
                    <a:pt x="2380" y="896"/>
                  </a:lnTo>
                  <a:lnTo>
                    <a:pt x="2380" y="896"/>
                  </a:lnTo>
                  <a:lnTo>
                    <a:pt x="2380" y="896"/>
                  </a:lnTo>
                  <a:lnTo>
                    <a:pt x="2380" y="884"/>
                  </a:lnTo>
                  <a:lnTo>
                    <a:pt x="2380" y="872"/>
                  </a:lnTo>
                  <a:lnTo>
                    <a:pt x="2380" y="848"/>
                  </a:lnTo>
                  <a:lnTo>
                    <a:pt x="2386" y="860"/>
                  </a:lnTo>
                  <a:lnTo>
                    <a:pt x="2386" y="842"/>
                  </a:lnTo>
                  <a:lnTo>
                    <a:pt x="2386" y="848"/>
                  </a:lnTo>
                  <a:lnTo>
                    <a:pt x="2386" y="842"/>
                  </a:lnTo>
                  <a:lnTo>
                    <a:pt x="2386" y="824"/>
                  </a:lnTo>
                  <a:lnTo>
                    <a:pt x="2386" y="848"/>
                  </a:lnTo>
                  <a:lnTo>
                    <a:pt x="2386" y="848"/>
                  </a:lnTo>
                  <a:lnTo>
                    <a:pt x="2386" y="854"/>
                  </a:lnTo>
                  <a:lnTo>
                    <a:pt x="2386" y="860"/>
                  </a:lnTo>
                  <a:lnTo>
                    <a:pt x="2386" y="860"/>
                  </a:lnTo>
                  <a:lnTo>
                    <a:pt x="2392" y="854"/>
                  </a:lnTo>
                  <a:lnTo>
                    <a:pt x="2392" y="872"/>
                  </a:lnTo>
                  <a:lnTo>
                    <a:pt x="2392" y="848"/>
                  </a:lnTo>
                  <a:lnTo>
                    <a:pt x="2392" y="842"/>
                  </a:lnTo>
                  <a:lnTo>
                    <a:pt x="2392" y="848"/>
                  </a:lnTo>
                  <a:lnTo>
                    <a:pt x="2392" y="848"/>
                  </a:lnTo>
                  <a:lnTo>
                    <a:pt x="2392" y="830"/>
                  </a:lnTo>
                  <a:lnTo>
                    <a:pt x="2392" y="860"/>
                  </a:lnTo>
                  <a:lnTo>
                    <a:pt x="2392" y="854"/>
                  </a:lnTo>
                  <a:lnTo>
                    <a:pt x="2392" y="842"/>
                  </a:lnTo>
                  <a:lnTo>
                    <a:pt x="2398" y="848"/>
                  </a:lnTo>
                  <a:lnTo>
                    <a:pt x="2398" y="866"/>
                  </a:lnTo>
                  <a:lnTo>
                    <a:pt x="2398" y="872"/>
                  </a:lnTo>
                  <a:lnTo>
                    <a:pt x="2398" y="878"/>
                  </a:lnTo>
                  <a:lnTo>
                    <a:pt x="2398" y="860"/>
                  </a:lnTo>
                  <a:lnTo>
                    <a:pt x="2398" y="842"/>
                  </a:lnTo>
                  <a:lnTo>
                    <a:pt x="2398" y="836"/>
                  </a:lnTo>
                  <a:lnTo>
                    <a:pt x="2398" y="842"/>
                  </a:lnTo>
                  <a:lnTo>
                    <a:pt x="2398" y="854"/>
                  </a:lnTo>
                  <a:lnTo>
                    <a:pt x="2398" y="854"/>
                  </a:lnTo>
                  <a:lnTo>
                    <a:pt x="2404" y="854"/>
                  </a:lnTo>
                  <a:lnTo>
                    <a:pt x="2404" y="848"/>
                  </a:lnTo>
                  <a:lnTo>
                    <a:pt x="2404" y="854"/>
                  </a:lnTo>
                  <a:lnTo>
                    <a:pt x="2404" y="860"/>
                  </a:lnTo>
                  <a:lnTo>
                    <a:pt x="2404" y="866"/>
                  </a:lnTo>
                  <a:lnTo>
                    <a:pt x="2404" y="872"/>
                  </a:lnTo>
                  <a:lnTo>
                    <a:pt x="2404" y="878"/>
                  </a:lnTo>
                  <a:lnTo>
                    <a:pt x="2404" y="872"/>
                  </a:lnTo>
                  <a:lnTo>
                    <a:pt x="2404" y="866"/>
                  </a:lnTo>
                  <a:lnTo>
                    <a:pt x="2404" y="866"/>
                  </a:lnTo>
                  <a:lnTo>
                    <a:pt x="2410" y="884"/>
                  </a:lnTo>
                  <a:lnTo>
                    <a:pt x="2410" y="890"/>
                  </a:lnTo>
                  <a:lnTo>
                    <a:pt x="2410" y="878"/>
                  </a:lnTo>
                  <a:lnTo>
                    <a:pt x="2410" y="866"/>
                  </a:lnTo>
                  <a:lnTo>
                    <a:pt x="2410" y="878"/>
                  </a:lnTo>
                  <a:lnTo>
                    <a:pt x="2410" y="890"/>
                  </a:lnTo>
                  <a:lnTo>
                    <a:pt x="2410" y="878"/>
                  </a:lnTo>
                  <a:lnTo>
                    <a:pt x="2410" y="896"/>
                  </a:lnTo>
                  <a:lnTo>
                    <a:pt x="2410" y="896"/>
                  </a:lnTo>
                  <a:lnTo>
                    <a:pt x="2410" y="884"/>
                  </a:lnTo>
                  <a:lnTo>
                    <a:pt x="2416" y="884"/>
                  </a:lnTo>
                  <a:lnTo>
                    <a:pt x="2416" y="890"/>
                  </a:lnTo>
                  <a:lnTo>
                    <a:pt x="2416" y="884"/>
                  </a:lnTo>
                  <a:lnTo>
                    <a:pt x="2416" y="896"/>
                  </a:lnTo>
                  <a:lnTo>
                    <a:pt x="2416" y="902"/>
                  </a:lnTo>
                  <a:lnTo>
                    <a:pt x="2416" y="914"/>
                  </a:lnTo>
                  <a:lnTo>
                    <a:pt x="2416" y="920"/>
                  </a:lnTo>
                  <a:lnTo>
                    <a:pt x="2416" y="896"/>
                  </a:lnTo>
                  <a:lnTo>
                    <a:pt x="2416" y="890"/>
                  </a:lnTo>
                  <a:lnTo>
                    <a:pt x="2416" y="890"/>
                  </a:lnTo>
                  <a:lnTo>
                    <a:pt x="2422" y="884"/>
                  </a:lnTo>
                  <a:lnTo>
                    <a:pt x="2422" y="884"/>
                  </a:lnTo>
                  <a:lnTo>
                    <a:pt x="2422" y="890"/>
                  </a:lnTo>
                  <a:lnTo>
                    <a:pt x="2422" y="884"/>
                  </a:lnTo>
                  <a:lnTo>
                    <a:pt x="2422" y="890"/>
                  </a:lnTo>
                  <a:lnTo>
                    <a:pt x="2422" y="896"/>
                  </a:lnTo>
                  <a:lnTo>
                    <a:pt x="2422" y="884"/>
                  </a:lnTo>
                  <a:lnTo>
                    <a:pt x="2422" y="884"/>
                  </a:lnTo>
                  <a:lnTo>
                    <a:pt x="2422" y="878"/>
                  </a:lnTo>
                  <a:lnTo>
                    <a:pt x="2428" y="884"/>
                  </a:lnTo>
                  <a:lnTo>
                    <a:pt x="2428" y="890"/>
                  </a:lnTo>
                  <a:lnTo>
                    <a:pt x="2428" y="866"/>
                  </a:lnTo>
                  <a:lnTo>
                    <a:pt x="2428" y="866"/>
                  </a:lnTo>
                  <a:lnTo>
                    <a:pt x="2428" y="884"/>
                  </a:lnTo>
                  <a:lnTo>
                    <a:pt x="2428" y="896"/>
                  </a:lnTo>
                  <a:lnTo>
                    <a:pt x="2428" y="884"/>
                  </a:lnTo>
                  <a:lnTo>
                    <a:pt x="2428" y="896"/>
                  </a:lnTo>
                  <a:lnTo>
                    <a:pt x="2428" y="890"/>
                  </a:lnTo>
                  <a:lnTo>
                    <a:pt x="2428" y="896"/>
                  </a:lnTo>
                  <a:lnTo>
                    <a:pt x="2434" y="890"/>
                  </a:lnTo>
                  <a:lnTo>
                    <a:pt x="2434" y="902"/>
                  </a:lnTo>
                  <a:lnTo>
                    <a:pt x="2434" y="914"/>
                  </a:lnTo>
                  <a:lnTo>
                    <a:pt x="2434" y="908"/>
                  </a:lnTo>
                  <a:lnTo>
                    <a:pt x="2434" y="914"/>
                  </a:lnTo>
                  <a:lnTo>
                    <a:pt x="2434" y="926"/>
                  </a:lnTo>
                  <a:lnTo>
                    <a:pt x="2434" y="908"/>
                  </a:lnTo>
                  <a:lnTo>
                    <a:pt x="2434" y="914"/>
                  </a:lnTo>
                  <a:lnTo>
                    <a:pt x="2434" y="908"/>
                  </a:lnTo>
                  <a:lnTo>
                    <a:pt x="2434" y="896"/>
                  </a:lnTo>
                  <a:lnTo>
                    <a:pt x="2440" y="896"/>
                  </a:lnTo>
                  <a:lnTo>
                    <a:pt x="2440" y="908"/>
                  </a:lnTo>
                  <a:lnTo>
                    <a:pt x="2440" y="926"/>
                  </a:lnTo>
                  <a:lnTo>
                    <a:pt x="2440" y="914"/>
                  </a:lnTo>
                  <a:lnTo>
                    <a:pt x="2440" y="914"/>
                  </a:lnTo>
                  <a:lnTo>
                    <a:pt x="2440" y="914"/>
                  </a:lnTo>
                  <a:lnTo>
                    <a:pt x="2440" y="908"/>
                  </a:lnTo>
                  <a:lnTo>
                    <a:pt x="2440" y="914"/>
                  </a:lnTo>
                  <a:lnTo>
                    <a:pt x="2440" y="914"/>
                  </a:lnTo>
                  <a:lnTo>
                    <a:pt x="2440" y="902"/>
                  </a:lnTo>
                  <a:lnTo>
                    <a:pt x="2446" y="908"/>
                  </a:lnTo>
                  <a:lnTo>
                    <a:pt x="2446" y="914"/>
                  </a:lnTo>
                  <a:lnTo>
                    <a:pt x="2446" y="902"/>
                  </a:lnTo>
                  <a:lnTo>
                    <a:pt x="2446" y="884"/>
                  </a:lnTo>
                  <a:lnTo>
                    <a:pt x="2446" y="890"/>
                  </a:lnTo>
                  <a:lnTo>
                    <a:pt x="2446" y="884"/>
                  </a:lnTo>
                  <a:lnTo>
                    <a:pt x="2446" y="878"/>
                  </a:lnTo>
                  <a:lnTo>
                    <a:pt x="2446" y="872"/>
                  </a:lnTo>
                  <a:lnTo>
                    <a:pt x="2446" y="872"/>
                  </a:lnTo>
                  <a:lnTo>
                    <a:pt x="2446" y="854"/>
                  </a:lnTo>
                  <a:lnTo>
                    <a:pt x="2452" y="854"/>
                  </a:lnTo>
                  <a:lnTo>
                    <a:pt x="2452" y="860"/>
                  </a:lnTo>
                  <a:lnTo>
                    <a:pt x="2452" y="860"/>
                  </a:lnTo>
                  <a:lnTo>
                    <a:pt x="2452" y="866"/>
                  </a:lnTo>
                  <a:lnTo>
                    <a:pt x="2452" y="872"/>
                  </a:lnTo>
                  <a:lnTo>
                    <a:pt x="2452" y="872"/>
                  </a:lnTo>
                  <a:lnTo>
                    <a:pt x="2452" y="872"/>
                  </a:lnTo>
                  <a:lnTo>
                    <a:pt x="2452" y="878"/>
                  </a:lnTo>
                  <a:lnTo>
                    <a:pt x="2452" y="872"/>
                  </a:lnTo>
                  <a:lnTo>
                    <a:pt x="2458" y="872"/>
                  </a:lnTo>
                  <a:lnTo>
                    <a:pt x="2458" y="878"/>
                  </a:lnTo>
                  <a:lnTo>
                    <a:pt x="2458" y="878"/>
                  </a:lnTo>
                  <a:lnTo>
                    <a:pt x="2458" y="878"/>
                  </a:lnTo>
                  <a:lnTo>
                    <a:pt x="2458" y="884"/>
                  </a:lnTo>
                  <a:lnTo>
                    <a:pt x="2458" y="896"/>
                  </a:lnTo>
                  <a:lnTo>
                    <a:pt x="2458" y="890"/>
                  </a:lnTo>
                  <a:lnTo>
                    <a:pt x="2458" y="860"/>
                  </a:lnTo>
                  <a:lnTo>
                    <a:pt x="2458" y="866"/>
                  </a:lnTo>
                  <a:lnTo>
                    <a:pt x="2464" y="878"/>
                  </a:lnTo>
                  <a:lnTo>
                    <a:pt x="2464" y="878"/>
                  </a:lnTo>
                  <a:lnTo>
                    <a:pt x="2464" y="878"/>
                  </a:lnTo>
                  <a:lnTo>
                    <a:pt x="2464" y="878"/>
                  </a:lnTo>
                  <a:lnTo>
                    <a:pt x="2464" y="896"/>
                  </a:lnTo>
                  <a:lnTo>
                    <a:pt x="2464" y="878"/>
                  </a:lnTo>
                  <a:lnTo>
                    <a:pt x="2464" y="866"/>
                  </a:lnTo>
                  <a:lnTo>
                    <a:pt x="2464" y="866"/>
                  </a:lnTo>
                  <a:lnTo>
                    <a:pt x="2464" y="878"/>
                  </a:lnTo>
                  <a:lnTo>
                    <a:pt x="2464" y="884"/>
                  </a:lnTo>
                  <a:lnTo>
                    <a:pt x="2470" y="884"/>
                  </a:lnTo>
                  <a:lnTo>
                    <a:pt x="2470" y="878"/>
                  </a:lnTo>
                  <a:lnTo>
                    <a:pt x="2470" y="872"/>
                  </a:lnTo>
                  <a:lnTo>
                    <a:pt x="2470" y="872"/>
                  </a:lnTo>
                  <a:lnTo>
                    <a:pt x="2470" y="878"/>
                  </a:lnTo>
                  <a:lnTo>
                    <a:pt x="2470" y="860"/>
                  </a:lnTo>
                  <a:lnTo>
                    <a:pt x="2470" y="860"/>
                  </a:lnTo>
                  <a:lnTo>
                    <a:pt x="2470" y="872"/>
                  </a:lnTo>
                  <a:lnTo>
                    <a:pt x="2476" y="878"/>
                  </a:lnTo>
                  <a:lnTo>
                    <a:pt x="2476" y="872"/>
                  </a:lnTo>
                  <a:lnTo>
                    <a:pt x="2476" y="890"/>
                  </a:lnTo>
                  <a:lnTo>
                    <a:pt x="2476" y="890"/>
                  </a:lnTo>
                  <a:lnTo>
                    <a:pt x="2476" y="896"/>
                  </a:lnTo>
                  <a:lnTo>
                    <a:pt x="2476" y="890"/>
                  </a:lnTo>
                  <a:lnTo>
                    <a:pt x="2476" y="896"/>
                  </a:lnTo>
                  <a:lnTo>
                    <a:pt x="2476" y="908"/>
                  </a:lnTo>
                  <a:lnTo>
                    <a:pt x="2476" y="902"/>
                  </a:lnTo>
                  <a:lnTo>
                    <a:pt x="2476" y="914"/>
                  </a:lnTo>
                  <a:lnTo>
                    <a:pt x="2482" y="908"/>
                  </a:lnTo>
                  <a:lnTo>
                    <a:pt x="2482" y="920"/>
                  </a:lnTo>
                  <a:lnTo>
                    <a:pt x="2482" y="920"/>
                  </a:lnTo>
                  <a:lnTo>
                    <a:pt x="2482" y="908"/>
                  </a:lnTo>
                  <a:lnTo>
                    <a:pt x="2482" y="914"/>
                  </a:lnTo>
                  <a:lnTo>
                    <a:pt x="2482" y="920"/>
                  </a:lnTo>
                  <a:lnTo>
                    <a:pt x="2482" y="920"/>
                  </a:lnTo>
                  <a:lnTo>
                    <a:pt x="2482" y="920"/>
                  </a:lnTo>
                  <a:lnTo>
                    <a:pt x="2482" y="932"/>
                  </a:lnTo>
                  <a:lnTo>
                    <a:pt x="2482" y="926"/>
                  </a:lnTo>
                  <a:lnTo>
                    <a:pt x="2488" y="944"/>
                  </a:lnTo>
                  <a:lnTo>
                    <a:pt x="2488" y="944"/>
                  </a:lnTo>
                  <a:lnTo>
                    <a:pt x="2488" y="944"/>
                  </a:lnTo>
                  <a:lnTo>
                    <a:pt x="2488" y="950"/>
                  </a:lnTo>
                  <a:lnTo>
                    <a:pt x="2488" y="968"/>
                  </a:lnTo>
                  <a:lnTo>
                    <a:pt x="2488" y="974"/>
                  </a:lnTo>
                  <a:lnTo>
                    <a:pt x="2488" y="980"/>
                  </a:lnTo>
                  <a:lnTo>
                    <a:pt x="2488" y="992"/>
                  </a:lnTo>
                  <a:lnTo>
                    <a:pt x="2488" y="974"/>
                  </a:lnTo>
                  <a:lnTo>
                    <a:pt x="2494" y="962"/>
                  </a:lnTo>
                  <a:lnTo>
                    <a:pt x="2494" y="956"/>
                  </a:lnTo>
                  <a:lnTo>
                    <a:pt x="2494" y="968"/>
                  </a:lnTo>
                  <a:lnTo>
                    <a:pt x="2494" y="968"/>
                  </a:lnTo>
                  <a:lnTo>
                    <a:pt x="2494" y="968"/>
                  </a:lnTo>
                  <a:lnTo>
                    <a:pt x="2494" y="974"/>
                  </a:lnTo>
                  <a:lnTo>
                    <a:pt x="2494" y="968"/>
                  </a:lnTo>
                  <a:lnTo>
                    <a:pt x="2494" y="980"/>
                  </a:lnTo>
                  <a:lnTo>
                    <a:pt x="2494" y="968"/>
                  </a:lnTo>
                  <a:lnTo>
                    <a:pt x="2494" y="974"/>
                  </a:lnTo>
                  <a:lnTo>
                    <a:pt x="2500" y="956"/>
                  </a:lnTo>
                  <a:lnTo>
                    <a:pt x="2500" y="950"/>
                  </a:lnTo>
                  <a:lnTo>
                    <a:pt x="2500" y="956"/>
                  </a:lnTo>
                  <a:lnTo>
                    <a:pt x="2500" y="944"/>
                  </a:lnTo>
                  <a:lnTo>
                    <a:pt x="2500" y="938"/>
                  </a:lnTo>
                  <a:lnTo>
                    <a:pt x="2500" y="956"/>
                  </a:lnTo>
                  <a:lnTo>
                    <a:pt x="2500" y="944"/>
                  </a:lnTo>
                  <a:lnTo>
                    <a:pt x="2500" y="938"/>
                  </a:lnTo>
                  <a:lnTo>
                    <a:pt x="2500" y="926"/>
                  </a:lnTo>
                  <a:lnTo>
                    <a:pt x="2500" y="926"/>
                  </a:lnTo>
                  <a:lnTo>
                    <a:pt x="2506" y="926"/>
                  </a:lnTo>
                  <a:lnTo>
                    <a:pt x="2506" y="932"/>
                  </a:lnTo>
                  <a:lnTo>
                    <a:pt x="2506" y="938"/>
                  </a:lnTo>
                  <a:lnTo>
                    <a:pt x="2506" y="944"/>
                  </a:lnTo>
                  <a:lnTo>
                    <a:pt x="2506" y="938"/>
                  </a:lnTo>
                  <a:lnTo>
                    <a:pt x="2506" y="932"/>
                  </a:lnTo>
                  <a:lnTo>
                    <a:pt x="2506" y="944"/>
                  </a:lnTo>
                  <a:lnTo>
                    <a:pt x="2506" y="938"/>
                  </a:lnTo>
                  <a:lnTo>
                    <a:pt x="2506" y="944"/>
                  </a:lnTo>
                  <a:lnTo>
                    <a:pt x="2512" y="956"/>
                  </a:lnTo>
                  <a:lnTo>
                    <a:pt x="2512" y="956"/>
                  </a:lnTo>
                  <a:lnTo>
                    <a:pt x="2512" y="962"/>
                  </a:lnTo>
                  <a:lnTo>
                    <a:pt x="2512" y="962"/>
                  </a:lnTo>
                  <a:lnTo>
                    <a:pt x="2512" y="962"/>
                  </a:lnTo>
                  <a:lnTo>
                    <a:pt x="2512" y="974"/>
                  </a:lnTo>
                  <a:lnTo>
                    <a:pt x="2512" y="968"/>
                  </a:lnTo>
                  <a:lnTo>
                    <a:pt x="2512" y="980"/>
                  </a:lnTo>
                  <a:lnTo>
                    <a:pt x="2512" y="974"/>
                  </a:lnTo>
                  <a:lnTo>
                    <a:pt x="2512" y="974"/>
                  </a:lnTo>
                  <a:lnTo>
                    <a:pt x="2518" y="962"/>
                  </a:lnTo>
                  <a:lnTo>
                    <a:pt x="2518" y="968"/>
                  </a:lnTo>
                  <a:lnTo>
                    <a:pt x="2518" y="962"/>
                  </a:lnTo>
                  <a:lnTo>
                    <a:pt x="2518" y="968"/>
                  </a:lnTo>
                  <a:lnTo>
                    <a:pt x="2518" y="962"/>
                  </a:lnTo>
                  <a:lnTo>
                    <a:pt x="2518" y="962"/>
                  </a:lnTo>
                  <a:lnTo>
                    <a:pt x="2518" y="950"/>
                  </a:lnTo>
                  <a:lnTo>
                    <a:pt x="2518" y="944"/>
                  </a:lnTo>
                  <a:lnTo>
                    <a:pt x="2518" y="944"/>
                  </a:lnTo>
                  <a:lnTo>
                    <a:pt x="2518" y="938"/>
                  </a:lnTo>
                  <a:lnTo>
                    <a:pt x="2524" y="932"/>
                  </a:lnTo>
                  <a:lnTo>
                    <a:pt x="2524" y="944"/>
                  </a:lnTo>
                  <a:lnTo>
                    <a:pt x="2524" y="950"/>
                  </a:lnTo>
                  <a:lnTo>
                    <a:pt x="2524" y="956"/>
                  </a:lnTo>
                  <a:lnTo>
                    <a:pt x="2524" y="944"/>
                  </a:lnTo>
                  <a:lnTo>
                    <a:pt x="2524" y="956"/>
                  </a:lnTo>
                  <a:lnTo>
                    <a:pt x="2524" y="962"/>
                  </a:lnTo>
                  <a:lnTo>
                    <a:pt x="2524" y="968"/>
                  </a:lnTo>
                  <a:lnTo>
                    <a:pt x="2524" y="962"/>
                  </a:lnTo>
                  <a:lnTo>
                    <a:pt x="2524" y="968"/>
                  </a:lnTo>
                  <a:lnTo>
                    <a:pt x="2524" y="968"/>
                  </a:lnTo>
                  <a:lnTo>
                    <a:pt x="2530" y="974"/>
                  </a:lnTo>
                  <a:lnTo>
                    <a:pt x="2530" y="968"/>
                  </a:lnTo>
                  <a:lnTo>
                    <a:pt x="2530" y="980"/>
                  </a:lnTo>
                  <a:lnTo>
                    <a:pt x="2530" y="968"/>
                  </a:lnTo>
                  <a:lnTo>
                    <a:pt x="2530" y="968"/>
                  </a:lnTo>
                  <a:lnTo>
                    <a:pt x="2530" y="944"/>
                  </a:lnTo>
                  <a:lnTo>
                    <a:pt x="2530" y="950"/>
                  </a:lnTo>
                  <a:lnTo>
                    <a:pt x="2530" y="950"/>
                  </a:lnTo>
                  <a:lnTo>
                    <a:pt x="2530" y="950"/>
                  </a:lnTo>
                  <a:lnTo>
                    <a:pt x="2530" y="950"/>
                  </a:lnTo>
                  <a:lnTo>
                    <a:pt x="2536" y="944"/>
                  </a:lnTo>
                  <a:lnTo>
                    <a:pt x="2536" y="956"/>
                  </a:lnTo>
                  <a:lnTo>
                    <a:pt x="2536" y="950"/>
                  </a:lnTo>
                  <a:lnTo>
                    <a:pt x="2536" y="950"/>
                  </a:lnTo>
                  <a:lnTo>
                    <a:pt x="2536" y="950"/>
                  </a:lnTo>
                  <a:lnTo>
                    <a:pt x="2536" y="956"/>
                  </a:lnTo>
                  <a:lnTo>
                    <a:pt x="2536" y="980"/>
                  </a:lnTo>
                  <a:lnTo>
                    <a:pt x="2536" y="974"/>
                  </a:lnTo>
                  <a:lnTo>
                    <a:pt x="2536" y="974"/>
                  </a:lnTo>
                  <a:lnTo>
                    <a:pt x="2542" y="980"/>
                  </a:lnTo>
                  <a:lnTo>
                    <a:pt x="2542" y="986"/>
                  </a:lnTo>
                  <a:lnTo>
                    <a:pt x="2542" y="992"/>
                  </a:lnTo>
                  <a:lnTo>
                    <a:pt x="2542" y="992"/>
                  </a:lnTo>
                  <a:lnTo>
                    <a:pt x="2542" y="992"/>
                  </a:lnTo>
                  <a:lnTo>
                    <a:pt x="2542" y="998"/>
                  </a:lnTo>
                  <a:lnTo>
                    <a:pt x="2542" y="1004"/>
                  </a:lnTo>
                  <a:lnTo>
                    <a:pt x="2542" y="992"/>
                  </a:lnTo>
                  <a:lnTo>
                    <a:pt x="2542" y="986"/>
                  </a:lnTo>
                  <a:lnTo>
                    <a:pt x="2542" y="980"/>
                  </a:lnTo>
                  <a:lnTo>
                    <a:pt x="2548" y="980"/>
                  </a:lnTo>
                  <a:lnTo>
                    <a:pt x="2548" y="974"/>
                  </a:lnTo>
                  <a:lnTo>
                    <a:pt x="2548" y="1004"/>
                  </a:lnTo>
                  <a:lnTo>
                    <a:pt x="2548" y="1028"/>
                  </a:lnTo>
                  <a:lnTo>
                    <a:pt x="2548" y="1028"/>
                  </a:lnTo>
                  <a:lnTo>
                    <a:pt x="2548" y="1016"/>
                  </a:lnTo>
                  <a:lnTo>
                    <a:pt x="2548" y="1022"/>
                  </a:lnTo>
                  <a:lnTo>
                    <a:pt x="2548" y="1028"/>
                  </a:lnTo>
                  <a:lnTo>
                    <a:pt x="2548" y="1040"/>
                  </a:lnTo>
                  <a:lnTo>
                    <a:pt x="2554" y="1040"/>
                  </a:lnTo>
                  <a:lnTo>
                    <a:pt x="2554" y="1034"/>
                  </a:lnTo>
                  <a:lnTo>
                    <a:pt x="2554" y="1040"/>
                  </a:lnTo>
                  <a:lnTo>
                    <a:pt x="2554" y="1034"/>
                  </a:lnTo>
                  <a:lnTo>
                    <a:pt x="2554" y="1010"/>
                  </a:lnTo>
                  <a:lnTo>
                    <a:pt x="2554" y="1022"/>
                  </a:lnTo>
                  <a:lnTo>
                    <a:pt x="2554" y="1010"/>
                  </a:lnTo>
                  <a:lnTo>
                    <a:pt x="2554" y="998"/>
                  </a:lnTo>
                  <a:lnTo>
                    <a:pt x="2554" y="998"/>
                  </a:lnTo>
                  <a:lnTo>
                    <a:pt x="2554" y="1004"/>
                  </a:lnTo>
                  <a:lnTo>
                    <a:pt x="2560" y="998"/>
                  </a:lnTo>
                  <a:lnTo>
                    <a:pt x="2560" y="1004"/>
                  </a:lnTo>
                  <a:lnTo>
                    <a:pt x="2560" y="1004"/>
                  </a:lnTo>
                  <a:lnTo>
                    <a:pt x="2560" y="1004"/>
                  </a:lnTo>
                  <a:lnTo>
                    <a:pt x="2560" y="1004"/>
                  </a:lnTo>
                  <a:lnTo>
                    <a:pt x="2560" y="1016"/>
                  </a:lnTo>
                  <a:lnTo>
                    <a:pt x="2560" y="1016"/>
                  </a:lnTo>
                  <a:lnTo>
                    <a:pt x="2560" y="1028"/>
                  </a:lnTo>
                  <a:lnTo>
                    <a:pt x="2560" y="1016"/>
                  </a:lnTo>
                  <a:lnTo>
                    <a:pt x="2560" y="1010"/>
                  </a:lnTo>
                  <a:lnTo>
                    <a:pt x="2566" y="1010"/>
                  </a:lnTo>
                  <a:lnTo>
                    <a:pt x="2566" y="1016"/>
                  </a:lnTo>
                  <a:lnTo>
                    <a:pt x="2566" y="998"/>
                  </a:lnTo>
                  <a:lnTo>
                    <a:pt x="2566" y="998"/>
                  </a:lnTo>
                  <a:lnTo>
                    <a:pt x="2566" y="1010"/>
                  </a:lnTo>
                  <a:lnTo>
                    <a:pt x="2566" y="1016"/>
                  </a:lnTo>
                  <a:lnTo>
                    <a:pt x="2566" y="1004"/>
                  </a:lnTo>
                  <a:lnTo>
                    <a:pt x="2566" y="1016"/>
                  </a:lnTo>
                  <a:lnTo>
                    <a:pt x="2566" y="1010"/>
                  </a:lnTo>
                  <a:lnTo>
                    <a:pt x="2566" y="1004"/>
                  </a:lnTo>
                  <a:lnTo>
                    <a:pt x="2566" y="1004"/>
                  </a:lnTo>
                  <a:lnTo>
                    <a:pt x="2572" y="1010"/>
                  </a:lnTo>
                  <a:lnTo>
                    <a:pt x="2572" y="1004"/>
                  </a:lnTo>
                  <a:lnTo>
                    <a:pt x="2572" y="1010"/>
                  </a:lnTo>
                  <a:lnTo>
                    <a:pt x="2572" y="1010"/>
                  </a:lnTo>
                  <a:lnTo>
                    <a:pt x="2572" y="1004"/>
                  </a:lnTo>
                  <a:lnTo>
                    <a:pt x="2572" y="1004"/>
                  </a:lnTo>
                  <a:lnTo>
                    <a:pt x="2572" y="992"/>
                  </a:lnTo>
                  <a:lnTo>
                    <a:pt x="2572" y="1004"/>
                  </a:lnTo>
                  <a:lnTo>
                    <a:pt x="2572" y="1004"/>
                  </a:lnTo>
                  <a:lnTo>
                    <a:pt x="2572" y="1004"/>
                  </a:lnTo>
                  <a:lnTo>
                    <a:pt x="2578" y="1004"/>
                  </a:lnTo>
                  <a:lnTo>
                    <a:pt x="2578" y="998"/>
                  </a:lnTo>
                  <a:lnTo>
                    <a:pt x="2578" y="1010"/>
                  </a:lnTo>
                  <a:lnTo>
                    <a:pt x="2578" y="1010"/>
                  </a:lnTo>
                  <a:lnTo>
                    <a:pt x="2578" y="998"/>
                  </a:lnTo>
                  <a:lnTo>
                    <a:pt x="2578" y="986"/>
                  </a:lnTo>
                  <a:lnTo>
                    <a:pt x="2578" y="986"/>
                  </a:lnTo>
                  <a:lnTo>
                    <a:pt x="2578" y="974"/>
                  </a:lnTo>
                  <a:lnTo>
                    <a:pt x="2578" y="980"/>
                  </a:lnTo>
                  <a:lnTo>
                    <a:pt x="2584" y="980"/>
                  </a:lnTo>
                  <a:lnTo>
                    <a:pt x="2584" y="980"/>
                  </a:lnTo>
                  <a:lnTo>
                    <a:pt x="2584" y="980"/>
                  </a:lnTo>
                  <a:lnTo>
                    <a:pt x="2584" y="980"/>
                  </a:lnTo>
                  <a:lnTo>
                    <a:pt x="2584" y="986"/>
                  </a:lnTo>
                  <a:lnTo>
                    <a:pt x="2584" y="992"/>
                  </a:lnTo>
                  <a:lnTo>
                    <a:pt x="2584" y="992"/>
                  </a:lnTo>
                  <a:lnTo>
                    <a:pt x="2584" y="998"/>
                  </a:lnTo>
                  <a:lnTo>
                    <a:pt x="2584" y="1004"/>
                  </a:lnTo>
                  <a:lnTo>
                    <a:pt x="2584" y="1004"/>
                  </a:lnTo>
                  <a:lnTo>
                    <a:pt x="2590" y="1004"/>
                  </a:lnTo>
                  <a:lnTo>
                    <a:pt x="2590" y="998"/>
                  </a:lnTo>
                  <a:lnTo>
                    <a:pt x="2590" y="992"/>
                  </a:lnTo>
                  <a:lnTo>
                    <a:pt x="2590" y="980"/>
                  </a:lnTo>
                  <a:lnTo>
                    <a:pt x="2590" y="974"/>
                  </a:lnTo>
                  <a:lnTo>
                    <a:pt x="2590" y="968"/>
                  </a:lnTo>
                  <a:lnTo>
                    <a:pt x="2590" y="974"/>
                  </a:lnTo>
                  <a:lnTo>
                    <a:pt x="2590" y="968"/>
                  </a:lnTo>
                  <a:lnTo>
                    <a:pt x="2590" y="962"/>
                  </a:lnTo>
                  <a:lnTo>
                    <a:pt x="2596" y="968"/>
                  </a:lnTo>
                  <a:lnTo>
                    <a:pt x="2596" y="962"/>
                  </a:lnTo>
                  <a:lnTo>
                    <a:pt x="2596" y="968"/>
                  </a:lnTo>
                  <a:lnTo>
                    <a:pt x="2596" y="968"/>
                  </a:lnTo>
                  <a:lnTo>
                    <a:pt x="2596" y="968"/>
                  </a:lnTo>
                  <a:lnTo>
                    <a:pt x="2596" y="968"/>
                  </a:lnTo>
                  <a:lnTo>
                    <a:pt x="2596" y="974"/>
                  </a:lnTo>
                  <a:lnTo>
                    <a:pt x="2596" y="968"/>
                  </a:lnTo>
                  <a:lnTo>
                    <a:pt x="2596" y="968"/>
                  </a:lnTo>
                  <a:lnTo>
                    <a:pt x="2596" y="962"/>
                  </a:lnTo>
                  <a:lnTo>
                    <a:pt x="2602" y="950"/>
                  </a:lnTo>
                  <a:lnTo>
                    <a:pt x="2602" y="950"/>
                  </a:lnTo>
                  <a:lnTo>
                    <a:pt x="2602" y="950"/>
                  </a:lnTo>
                  <a:lnTo>
                    <a:pt x="2602" y="956"/>
                  </a:lnTo>
                  <a:lnTo>
                    <a:pt x="2602" y="956"/>
                  </a:lnTo>
                  <a:lnTo>
                    <a:pt x="2602" y="956"/>
                  </a:lnTo>
                  <a:lnTo>
                    <a:pt x="2602" y="962"/>
                  </a:lnTo>
                  <a:lnTo>
                    <a:pt x="2602" y="956"/>
                  </a:lnTo>
                  <a:lnTo>
                    <a:pt x="2602" y="944"/>
                  </a:lnTo>
                  <a:lnTo>
                    <a:pt x="2602" y="908"/>
                  </a:lnTo>
                  <a:lnTo>
                    <a:pt x="2608" y="896"/>
                  </a:lnTo>
                  <a:lnTo>
                    <a:pt x="2608" y="878"/>
                  </a:lnTo>
                  <a:lnTo>
                    <a:pt x="2608" y="878"/>
                  </a:lnTo>
                  <a:lnTo>
                    <a:pt x="2608" y="878"/>
                  </a:lnTo>
                  <a:lnTo>
                    <a:pt x="2608" y="866"/>
                  </a:lnTo>
                  <a:lnTo>
                    <a:pt x="2608" y="854"/>
                  </a:lnTo>
                  <a:lnTo>
                    <a:pt x="2608" y="860"/>
                  </a:lnTo>
                  <a:lnTo>
                    <a:pt x="2608" y="860"/>
                  </a:lnTo>
                  <a:lnTo>
                    <a:pt x="2608" y="854"/>
                  </a:lnTo>
                  <a:lnTo>
                    <a:pt x="2614" y="854"/>
                  </a:lnTo>
                  <a:lnTo>
                    <a:pt x="2614" y="860"/>
                  </a:lnTo>
                  <a:lnTo>
                    <a:pt x="2614" y="866"/>
                  </a:lnTo>
                  <a:lnTo>
                    <a:pt x="2614" y="848"/>
                  </a:lnTo>
                  <a:lnTo>
                    <a:pt x="2614" y="836"/>
                  </a:lnTo>
                  <a:lnTo>
                    <a:pt x="2614" y="848"/>
                  </a:lnTo>
                  <a:lnTo>
                    <a:pt x="2614" y="848"/>
                  </a:lnTo>
                  <a:lnTo>
                    <a:pt x="2614" y="848"/>
                  </a:lnTo>
                  <a:lnTo>
                    <a:pt x="2614" y="854"/>
                  </a:lnTo>
                  <a:lnTo>
                    <a:pt x="2614" y="848"/>
                  </a:lnTo>
                  <a:lnTo>
                    <a:pt x="2620" y="830"/>
                  </a:lnTo>
                  <a:lnTo>
                    <a:pt x="2620" y="830"/>
                  </a:lnTo>
                  <a:lnTo>
                    <a:pt x="2620" y="830"/>
                  </a:lnTo>
                  <a:lnTo>
                    <a:pt x="2620" y="818"/>
                  </a:lnTo>
                  <a:lnTo>
                    <a:pt x="2620" y="806"/>
                  </a:lnTo>
                  <a:lnTo>
                    <a:pt x="2620" y="806"/>
                  </a:lnTo>
                  <a:lnTo>
                    <a:pt x="2620" y="818"/>
                  </a:lnTo>
                  <a:lnTo>
                    <a:pt x="2620" y="812"/>
                  </a:lnTo>
                  <a:lnTo>
                    <a:pt x="2620" y="818"/>
                  </a:lnTo>
                  <a:lnTo>
                    <a:pt x="2620" y="818"/>
                  </a:lnTo>
                  <a:lnTo>
                    <a:pt x="2626" y="818"/>
                  </a:lnTo>
                  <a:lnTo>
                    <a:pt x="2626" y="812"/>
                  </a:lnTo>
                  <a:lnTo>
                    <a:pt x="2626" y="824"/>
                  </a:lnTo>
                  <a:lnTo>
                    <a:pt x="2626" y="830"/>
                  </a:lnTo>
                  <a:lnTo>
                    <a:pt x="2626" y="836"/>
                  </a:lnTo>
                  <a:lnTo>
                    <a:pt x="2626" y="836"/>
                  </a:lnTo>
                  <a:lnTo>
                    <a:pt x="2626" y="836"/>
                  </a:lnTo>
                  <a:lnTo>
                    <a:pt x="2626" y="848"/>
                  </a:lnTo>
                  <a:lnTo>
                    <a:pt x="2632" y="842"/>
                  </a:lnTo>
                  <a:lnTo>
                    <a:pt x="2632" y="848"/>
                  </a:lnTo>
                  <a:lnTo>
                    <a:pt x="2632" y="848"/>
                  </a:lnTo>
                  <a:lnTo>
                    <a:pt x="2632" y="848"/>
                  </a:lnTo>
                  <a:lnTo>
                    <a:pt x="2632" y="854"/>
                  </a:lnTo>
                  <a:lnTo>
                    <a:pt x="2632" y="848"/>
                  </a:lnTo>
                  <a:lnTo>
                    <a:pt x="2632" y="860"/>
                  </a:lnTo>
                  <a:lnTo>
                    <a:pt x="2632" y="842"/>
                  </a:lnTo>
                  <a:lnTo>
                    <a:pt x="2632" y="830"/>
                  </a:lnTo>
                  <a:lnTo>
                    <a:pt x="2638" y="830"/>
                  </a:lnTo>
                  <a:lnTo>
                    <a:pt x="2638" y="842"/>
                  </a:lnTo>
                  <a:lnTo>
                    <a:pt x="2638" y="830"/>
                  </a:lnTo>
                  <a:lnTo>
                    <a:pt x="2638" y="818"/>
                  </a:lnTo>
                  <a:lnTo>
                    <a:pt x="2638" y="824"/>
                  </a:lnTo>
                  <a:lnTo>
                    <a:pt x="2638" y="830"/>
                  </a:lnTo>
                  <a:lnTo>
                    <a:pt x="2638" y="830"/>
                  </a:lnTo>
                  <a:lnTo>
                    <a:pt x="2638" y="836"/>
                  </a:lnTo>
                  <a:lnTo>
                    <a:pt x="2638" y="830"/>
                  </a:lnTo>
                  <a:lnTo>
                    <a:pt x="2638" y="830"/>
                  </a:lnTo>
                  <a:lnTo>
                    <a:pt x="2644" y="830"/>
                  </a:lnTo>
                  <a:lnTo>
                    <a:pt x="2644" y="842"/>
                  </a:lnTo>
                  <a:lnTo>
                    <a:pt x="2644" y="848"/>
                  </a:lnTo>
                  <a:lnTo>
                    <a:pt x="2644" y="854"/>
                  </a:lnTo>
                  <a:lnTo>
                    <a:pt x="2644" y="848"/>
                  </a:lnTo>
                  <a:lnTo>
                    <a:pt x="2644" y="842"/>
                  </a:lnTo>
                  <a:lnTo>
                    <a:pt x="2644" y="842"/>
                  </a:lnTo>
                  <a:lnTo>
                    <a:pt x="2644" y="830"/>
                  </a:lnTo>
                  <a:lnTo>
                    <a:pt x="2644" y="824"/>
                  </a:lnTo>
                  <a:lnTo>
                    <a:pt x="2644" y="836"/>
                  </a:lnTo>
                  <a:lnTo>
                    <a:pt x="2650" y="842"/>
                  </a:lnTo>
                  <a:lnTo>
                    <a:pt x="2650" y="842"/>
                  </a:lnTo>
                  <a:lnTo>
                    <a:pt x="2650" y="842"/>
                  </a:lnTo>
                  <a:lnTo>
                    <a:pt x="2650" y="848"/>
                  </a:lnTo>
                  <a:lnTo>
                    <a:pt x="2650" y="860"/>
                  </a:lnTo>
                  <a:lnTo>
                    <a:pt x="2650" y="854"/>
                  </a:lnTo>
                  <a:lnTo>
                    <a:pt x="2650" y="854"/>
                  </a:lnTo>
                  <a:lnTo>
                    <a:pt x="2650" y="836"/>
                  </a:lnTo>
                  <a:lnTo>
                    <a:pt x="2650" y="830"/>
                  </a:lnTo>
                  <a:lnTo>
                    <a:pt x="2650" y="830"/>
                  </a:lnTo>
                  <a:lnTo>
                    <a:pt x="2656" y="830"/>
                  </a:lnTo>
                  <a:lnTo>
                    <a:pt x="2656" y="824"/>
                  </a:lnTo>
                  <a:lnTo>
                    <a:pt x="2656" y="812"/>
                  </a:lnTo>
                  <a:lnTo>
                    <a:pt x="2656" y="806"/>
                  </a:lnTo>
                  <a:lnTo>
                    <a:pt x="2656" y="812"/>
                  </a:lnTo>
                  <a:lnTo>
                    <a:pt x="2656" y="806"/>
                  </a:lnTo>
                  <a:lnTo>
                    <a:pt x="2656" y="806"/>
                  </a:lnTo>
                  <a:lnTo>
                    <a:pt x="2656" y="824"/>
                  </a:lnTo>
                  <a:lnTo>
                    <a:pt x="2656" y="818"/>
                  </a:lnTo>
                  <a:lnTo>
                    <a:pt x="2656" y="824"/>
                  </a:lnTo>
                  <a:lnTo>
                    <a:pt x="2662" y="830"/>
                  </a:lnTo>
                  <a:lnTo>
                    <a:pt x="2662" y="842"/>
                  </a:lnTo>
                  <a:lnTo>
                    <a:pt x="2662" y="848"/>
                  </a:lnTo>
                  <a:lnTo>
                    <a:pt x="2662" y="842"/>
                  </a:lnTo>
                  <a:lnTo>
                    <a:pt x="2662" y="848"/>
                  </a:lnTo>
                  <a:lnTo>
                    <a:pt x="2662" y="848"/>
                  </a:lnTo>
                  <a:lnTo>
                    <a:pt x="2662" y="842"/>
                  </a:lnTo>
                  <a:lnTo>
                    <a:pt x="2662" y="848"/>
                  </a:lnTo>
                  <a:lnTo>
                    <a:pt x="2662" y="842"/>
                  </a:lnTo>
                  <a:lnTo>
                    <a:pt x="2662" y="848"/>
                  </a:lnTo>
                  <a:lnTo>
                    <a:pt x="2668" y="854"/>
                  </a:lnTo>
                  <a:lnTo>
                    <a:pt x="2668" y="854"/>
                  </a:lnTo>
                  <a:lnTo>
                    <a:pt x="2668" y="854"/>
                  </a:lnTo>
                  <a:lnTo>
                    <a:pt x="2668" y="854"/>
                  </a:lnTo>
                  <a:lnTo>
                    <a:pt x="2668" y="848"/>
                  </a:lnTo>
                  <a:lnTo>
                    <a:pt x="2668" y="848"/>
                  </a:lnTo>
                  <a:lnTo>
                    <a:pt x="2668" y="860"/>
                  </a:lnTo>
                  <a:lnTo>
                    <a:pt x="2668" y="866"/>
                  </a:lnTo>
                  <a:lnTo>
                    <a:pt x="2668" y="878"/>
                  </a:lnTo>
                  <a:lnTo>
                    <a:pt x="2674" y="872"/>
                  </a:lnTo>
                  <a:lnTo>
                    <a:pt x="2674" y="890"/>
                  </a:lnTo>
                  <a:lnTo>
                    <a:pt x="2674" y="884"/>
                  </a:lnTo>
                  <a:lnTo>
                    <a:pt x="2674" y="878"/>
                  </a:lnTo>
                  <a:lnTo>
                    <a:pt x="2674" y="878"/>
                  </a:lnTo>
                  <a:lnTo>
                    <a:pt x="2674" y="866"/>
                  </a:lnTo>
                  <a:lnTo>
                    <a:pt x="2674" y="854"/>
                  </a:lnTo>
                  <a:lnTo>
                    <a:pt x="2674" y="860"/>
                  </a:lnTo>
                  <a:lnTo>
                    <a:pt x="2674" y="866"/>
                  </a:lnTo>
                  <a:lnTo>
                    <a:pt x="2674" y="866"/>
                  </a:lnTo>
                  <a:lnTo>
                    <a:pt x="2680" y="860"/>
                  </a:lnTo>
                  <a:lnTo>
                    <a:pt x="2680" y="866"/>
                  </a:lnTo>
                  <a:lnTo>
                    <a:pt x="2680" y="860"/>
                  </a:lnTo>
                  <a:lnTo>
                    <a:pt x="2680" y="854"/>
                  </a:lnTo>
                  <a:lnTo>
                    <a:pt x="2680" y="854"/>
                  </a:lnTo>
                  <a:lnTo>
                    <a:pt x="2680" y="848"/>
                  </a:lnTo>
                  <a:lnTo>
                    <a:pt x="2680" y="842"/>
                  </a:lnTo>
                  <a:lnTo>
                    <a:pt x="2680" y="842"/>
                  </a:lnTo>
                  <a:lnTo>
                    <a:pt x="2680" y="848"/>
                  </a:lnTo>
                  <a:lnTo>
                    <a:pt x="2680" y="860"/>
                  </a:lnTo>
                  <a:lnTo>
                    <a:pt x="2686" y="854"/>
                  </a:lnTo>
                  <a:lnTo>
                    <a:pt x="2686" y="860"/>
                  </a:lnTo>
                  <a:lnTo>
                    <a:pt x="2686" y="878"/>
                  </a:lnTo>
                  <a:lnTo>
                    <a:pt x="2686" y="878"/>
                  </a:lnTo>
                  <a:lnTo>
                    <a:pt x="2686" y="878"/>
                  </a:lnTo>
                  <a:lnTo>
                    <a:pt x="2686" y="872"/>
                  </a:lnTo>
                  <a:lnTo>
                    <a:pt x="2686" y="866"/>
                  </a:lnTo>
                  <a:lnTo>
                    <a:pt x="2686" y="872"/>
                  </a:lnTo>
                  <a:lnTo>
                    <a:pt x="2686" y="872"/>
                  </a:lnTo>
                  <a:lnTo>
                    <a:pt x="2686" y="872"/>
                  </a:lnTo>
                  <a:lnTo>
                    <a:pt x="2692" y="884"/>
                  </a:lnTo>
                  <a:lnTo>
                    <a:pt x="2692" y="884"/>
                  </a:lnTo>
                  <a:lnTo>
                    <a:pt x="2692" y="884"/>
                  </a:lnTo>
                  <a:lnTo>
                    <a:pt x="2692" y="896"/>
                  </a:lnTo>
                  <a:lnTo>
                    <a:pt x="2692" y="890"/>
                  </a:lnTo>
                  <a:lnTo>
                    <a:pt x="2692" y="896"/>
                  </a:lnTo>
                  <a:lnTo>
                    <a:pt x="2692" y="890"/>
                  </a:lnTo>
                  <a:lnTo>
                    <a:pt x="2692" y="884"/>
                  </a:lnTo>
                  <a:lnTo>
                    <a:pt x="2692" y="884"/>
                  </a:lnTo>
                  <a:lnTo>
                    <a:pt x="2692" y="884"/>
                  </a:lnTo>
                  <a:lnTo>
                    <a:pt x="2698" y="884"/>
                  </a:lnTo>
                  <a:lnTo>
                    <a:pt x="2698" y="896"/>
                  </a:lnTo>
                  <a:lnTo>
                    <a:pt x="2698" y="890"/>
                  </a:lnTo>
                  <a:lnTo>
                    <a:pt x="2698" y="890"/>
                  </a:lnTo>
                  <a:lnTo>
                    <a:pt x="2698" y="884"/>
                  </a:lnTo>
                  <a:lnTo>
                    <a:pt x="2698" y="890"/>
                  </a:lnTo>
                  <a:lnTo>
                    <a:pt x="2698" y="890"/>
                  </a:lnTo>
                  <a:lnTo>
                    <a:pt x="2698" y="896"/>
                  </a:lnTo>
                  <a:lnTo>
                    <a:pt x="2698" y="896"/>
                  </a:lnTo>
                  <a:lnTo>
                    <a:pt x="2698" y="896"/>
                  </a:lnTo>
                  <a:lnTo>
                    <a:pt x="2704" y="884"/>
                  </a:lnTo>
                  <a:lnTo>
                    <a:pt x="2704" y="878"/>
                  </a:lnTo>
                  <a:lnTo>
                    <a:pt x="2704" y="872"/>
                  </a:lnTo>
                  <a:lnTo>
                    <a:pt x="2704" y="860"/>
                  </a:lnTo>
                  <a:lnTo>
                    <a:pt x="2704" y="854"/>
                  </a:lnTo>
                  <a:lnTo>
                    <a:pt x="2704" y="860"/>
                  </a:lnTo>
                  <a:lnTo>
                    <a:pt x="2704" y="848"/>
                  </a:lnTo>
                  <a:lnTo>
                    <a:pt x="2704" y="848"/>
                  </a:lnTo>
                  <a:lnTo>
                    <a:pt x="2704" y="848"/>
                  </a:lnTo>
                  <a:lnTo>
                    <a:pt x="2710" y="848"/>
                  </a:lnTo>
                  <a:lnTo>
                    <a:pt x="2710" y="860"/>
                  </a:lnTo>
                  <a:lnTo>
                    <a:pt x="2710" y="854"/>
                  </a:lnTo>
                  <a:lnTo>
                    <a:pt x="2710" y="860"/>
                  </a:lnTo>
                  <a:lnTo>
                    <a:pt x="2710" y="860"/>
                  </a:lnTo>
                  <a:lnTo>
                    <a:pt x="2710" y="872"/>
                  </a:lnTo>
                  <a:lnTo>
                    <a:pt x="2710" y="872"/>
                  </a:lnTo>
                  <a:lnTo>
                    <a:pt x="2710" y="872"/>
                  </a:lnTo>
                  <a:lnTo>
                    <a:pt x="2710" y="878"/>
                  </a:lnTo>
                  <a:lnTo>
                    <a:pt x="2710" y="872"/>
                  </a:lnTo>
                  <a:lnTo>
                    <a:pt x="2716" y="860"/>
                  </a:lnTo>
                  <a:lnTo>
                    <a:pt x="2716" y="866"/>
                  </a:lnTo>
                  <a:lnTo>
                    <a:pt x="2716" y="860"/>
                  </a:lnTo>
                  <a:lnTo>
                    <a:pt x="2716" y="866"/>
                  </a:lnTo>
                  <a:lnTo>
                    <a:pt x="2716" y="866"/>
                  </a:lnTo>
                  <a:lnTo>
                    <a:pt x="2716" y="872"/>
                  </a:lnTo>
                  <a:lnTo>
                    <a:pt x="2716" y="872"/>
                  </a:lnTo>
                  <a:lnTo>
                    <a:pt x="2716" y="878"/>
                  </a:lnTo>
                  <a:lnTo>
                    <a:pt x="2716" y="872"/>
                  </a:lnTo>
                  <a:lnTo>
                    <a:pt x="2716" y="872"/>
                  </a:lnTo>
                  <a:lnTo>
                    <a:pt x="2722" y="866"/>
                  </a:lnTo>
                  <a:lnTo>
                    <a:pt x="2722" y="878"/>
                  </a:lnTo>
                  <a:lnTo>
                    <a:pt x="2722" y="884"/>
                  </a:lnTo>
                  <a:lnTo>
                    <a:pt x="2722" y="884"/>
                  </a:lnTo>
                  <a:lnTo>
                    <a:pt x="2722" y="878"/>
                  </a:lnTo>
                  <a:lnTo>
                    <a:pt x="2722" y="872"/>
                  </a:lnTo>
                  <a:lnTo>
                    <a:pt x="2722" y="878"/>
                  </a:lnTo>
                  <a:lnTo>
                    <a:pt x="2722" y="884"/>
                  </a:lnTo>
                  <a:lnTo>
                    <a:pt x="2722" y="884"/>
                  </a:lnTo>
                  <a:lnTo>
                    <a:pt x="2722" y="890"/>
                  </a:lnTo>
                  <a:lnTo>
                    <a:pt x="2728" y="878"/>
                  </a:lnTo>
                  <a:lnTo>
                    <a:pt x="2728" y="890"/>
                  </a:lnTo>
                  <a:lnTo>
                    <a:pt x="2728" y="884"/>
                  </a:lnTo>
                  <a:lnTo>
                    <a:pt x="2728" y="890"/>
                  </a:lnTo>
                  <a:lnTo>
                    <a:pt x="2728" y="890"/>
                  </a:lnTo>
                  <a:lnTo>
                    <a:pt x="2728" y="896"/>
                  </a:lnTo>
                  <a:lnTo>
                    <a:pt x="2728" y="896"/>
                  </a:lnTo>
                  <a:lnTo>
                    <a:pt x="2728" y="896"/>
                  </a:lnTo>
                  <a:lnTo>
                    <a:pt x="2728" y="890"/>
                  </a:lnTo>
                  <a:lnTo>
                    <a:pt x="2734" y="908"/>
                  </a:lnTo>
                  <a:lnTo>
                    <a:pt x="2734" y="902"/>
                  </a:lnTo>
                  <a:lnTo>
                    <a:pt x="2734" y="914"/>
                  </a:lnTo>
                  <a:lnTo>
                    <a:pt x="2734" y="908"/>
                  </a:lnTo>
                  <a:lnTo>
                    <a:pt x="2734" y="896"/>
                  </a:lnTo>
                  <a:lnTo>
                    <a:pt x="2734" y="890"/>
                  </a:lnTo>
                  <a:lnTo>
                    <a:pt x="2734" y="884"/>
                  </a:lnTo>
                  <a:lnTo>
                    <a:pt x="2734" y="884"/>
                  </a:lnTo>
                  <a:lnTo>
                    <a:pt x="2734" y="884"/>
                  </a:lnTo>
                  <a:lnTo>
                    <a:pt x="2734" y="878"/>
                  </a:lnTo>
                  <a:lnTo>
                    <a:pt x="2734" y="878"/>
                  </a:lnTo>
                  <a:lnTo>
                    <a:pt x="2740" y="866"/>
                  </a:lnTo>
                  <a:lnTo>
                    <a:pt x="2740" y="872"/>
                  </a:lnTo>
                  <a:lnTo>
                    <a:pt x="2740" y="872"/>
                  </a:lnTo>
                  <a:lnTo>
                    <a:pt x="2740" y="878"/>
                  </a:lnTo>
                  <a:lnTo>
                    <a:pt x="2740" y="878"/>
                  </a:lnTo>
                  <a:lnTo>
                    <a:pt x="2740" y="860"/>
                  </a:lnTo>
                  <a:lnTo>
                    <a:pt x="2740" y="860"/>
                  </a:lnTo>
                  <a:lnTo>
                    <a:pt x="2740" y="860"/>
                  </a:lnTo>
                  <a:lnTo>
                    <a:pt x="2740" y="854"/>
                  </a:lnTo>
                  <a:lnTo>
                    <a:pt x="2740" y="860"/>
                  </a:lnTo>
                  <a:lnTo>
                    <a:pt x="2746" y="860"/>
                  </a:lnTo>
                  <a:lnTo>
                    <a:pt x="2746" y="854"/>
                  </a:lnTo>
                  <a:lnTo>
                    <a:pt x="2746" y="848"/>
                  </a:lnTo>
                  <a:lnTo>
                    <a:pt x="2746" y="854"/>
                  </a:lnTo>
                  <a:lnTo>
                    <a:pt x="2746" y="854"/>
                  </a:lnTo>
                  <a:lnTo>
                    <a:pt x="2746" y="860"/>
                  </a:lnTo>
                  <a:lnTo>
                    <a:pt x="2746" y="866"/>
                  </a:lnTo>
                  <a:lnTo>
                    <a:pt x="2746" y="866"/>
                  </a:lnTo>
                  <a:lnTo>
                    <a:pt x="2746" y="866"/>
                  </a:lnTo>
                  <a:lnTo>
                    <a:pt x="2752" y="854"/>
                  </a:lnTo>
                  <a:lnTo>
                    <a:pt x="2752" y="860"/>
                  </a:lnTo>
                  <a:lnTo>
                    <a:pt x="2752" y="848"/>
                  </a:lnTo>
                  <a:lnTo>
                    <a:pt x="2752" y="848"/>
                  </a:lnTo>
                  <a:lnTo>
                    <a:pt x="2752" y="842"/>
                  </a:lnTo>
                  <a:lnTo>
                    <a:pt x="2752" y="836"/>
                  </a:lnTo>
                  <a:lnTo>
                    <a:pt x="2752" y="836"/>
                  </a:lnTo>
                  <a:lnTo>
                    <a:pt x="2752" y="842"/>
                  </a:lnTo>
                  <a:lnTo>
                    <a:pt x="2752" y="848"/>
                  </a:lnTo>
                  <a:lnTo>
                    <a:pt x="2752" y="848"/>
                  </a:lnTo>
                  <a:lnTo>
                    <a:pt x="2758" y="848"/>
                  </a:lnTo>
                  <a:lnTo>
                    <a:pt x="2758" y="854"/>
                  </a:lnTo>
                  <a:lnTo>
                    <a:pt x="2758" y="854"/>
                  </a:lnTo>
                  <a:lnTo>
                    <a:pt x="2758" y="860"/>
                  </a:lnTo>
                  <a:lnTo>
                    <a:pt x="2758" y="860"/>
                  </a:lnTo>
                  <a:lnTo>
                    <a:pt x="2758" y="860"/>
                  </a:lnTo>
                  <a:lnTo>
                    <a:pt x="2758" y="860"/>
                  </a:lnTo>
                  <a:lnTo>
                    <a:pt x="2758" y="848"/>
                  </a:lnTo>
                  <a:lnTo>
                    <a:pt x="2758" y="848"/>
                  </a:lnTo>
                  <a:lnTo>
                    <a:pt x="2758" y="848"/>
                  </a:lnTo>
                  <a:lnTo>
                    <a:pt x="2764" y="860"/>
                  </a:lnTo>
                  <a:lnTo>
                    <a:pt x="2764" y="848"/>
                  </a:lnTo>
                  <a:lnTo>
                    <a:pt x="2764" y="854"/>
                  </a:lnTo>
                  <a:lnTo>
                    <a:pt x="2764" y="848"/>
                  </a:lnTo>
                  <a:lnTo>
                    <a:pt x="2764" y="854"/>
                  </a:lnTo>
                  <a:lnTo>
                    <a:pt x="2764" y="860"/>
                  </a:lnTo>
                  <a:lnTo>
                    <a:pt x="2764" y="854"/>
                  </a:lnTo>
                  <a:lnTo>
                    <a:pt x="2764" y="860"/>
                  </a:lnTo>
                  <a:lnTo>
                    <a:pt x="2764" y="854"/>
                  </a:lnTo>
                  <a:lnTo>
                    <a:pt x="2770" y="848"/>
                  </a:lnTo>
                  <a:lnTo>
                    <a:pt x="2770" y="842"/>
                  </a:lnTo>
                  <a:lnTo>
                    <a:pt x="2770" y="848"/>
                  </a:lnTo>
                  <a:lnTo>
                    <a:pt x="2770" y="848"/>
                  </a:lnTo>
                  <a:lnTo>
                    <a:pt x="2770" y="854"/>
                  </a:lnTo>
                  <a:lnTo>
                    <a:pt x="2770" y="860"/>
                  </a:lnTo>
                  <a:lnTo>
                    <a:pt x="2770" y="848"/>
                  </a:lnTo>
                  <a:lnTo>
                    <a:pt x="2770" y="848"/>
                  </a:lnTo>
                  <a:lnTo>
                    <a:pt x="2770" y="848"/>
                  </a:lnTo>
                  <a:lnTo>
                    <a:pt x="2770" y="848"/>
                  </a:lnTo>
                  <a:lnTo>
                    <a:pt x="2776" y="854"/>
                  </a:lnTo>
                  <a:lnTo>
                    <a:pt x="2776" y="854"/>
                  </a:lnTo>
                  <a:lnTo>
                    <a:pt x="2776" y="854"/>
                  </a:lnTo>
                  <a:lnTo>
                    <a:pt x="2776" y="848"/>
                  </a:lnTo>
                  <a:lnTo>
                    <a:pt x="2776" y="836"/>
                  </a:lnTo>
                  <a:lnTo>
                    <a:pt x="2776" y="830"/>
                  </a:lnTo>
                  <a:lnTo>
                    <a:pt x="2776" y="830"/>
                  </a:lnTo>
                  <a:lnTo>
                    <a:pt x="2776" y="830"/>
                  </a:lnTo>
                  <a:lnTo>
                    <a:pt x="2776" y="830"/>
                  </a:lnTo>
                  <a:lnTo>
                    <a:pt x="2776" y="842"/>
                  </a:lnTo>
                  <a:lnTo>
                    <a:pt x="2782" y="842"/>
                  </a:lnTo>
                  <a:lnTo>
                    <a:pt x="2782" y="848"/>
                  </a:lnTo>
                  <a:lnTo>
                    <a:pt x="2782" y="836"/>
                  </a:lnTo>
                  <a:lnTo>
                    <a:pt x="2782" y="836"/>
                  </a:lnTo>
                  <a:lnTo>
                    <a:pt x="2782" y="836"/>
                  </a:lnTo>
                  <a:lnTo>
                    <a:pt x="2782" y="830"/>
                  </a:lnTo>
                  <a:lnTo>
                    <a:pt x="2782" y="830"/>
                  </a:lnTo>
                  <a:lnTo>
                    <a:pt x="2782" y="818"/>
                  </a:lnTo>
                  <a:lnTo>
                    <a:pt x="2782" y="818"/>
                  </a:lnTo>
                  <a:lnTo>
                    <a:pt x="2788" y="818"/>
                  </a:lnTo>
                  <a:lnTo>
                    <a:pt x="2788" y="818"/>
                  </a:lnTo>
                  <a:lnTo>
                    <a:pt x="2788" y="818"/>
                  </a:lnTo>
                  <a:lnTo>
                    <a:pt x="2788" y="812"/>
                  </a:lnTo>
                  <a:lnTo>
                    <a:pt x="2788" y="806"/>
                  </a:lnTo>
                  <a:lnTo>
                    <a:pt x="2788" y="799"/>
                  </a:lnTo>
                  <a:lnTo>
                    <a:pt x="2788" y="793"/>
                  </a:lnTo>
                  <a:lnTo>
                    <a:pt x="2788" y="799"/>
                  </a:lnTo>
                  <a:lnTo>
                    <a:pt x="2788" y="799"/>
                  </a:lnTo>
                  <a:lnTo>
                    <a:pt x="2794" y="799"/>
                  </a:lnTo>
                  <a:lnTo>
                    <a:pt x="2794" y="793"/>
                  </a:lnTo>
                  <a:lnTo>
                    <a:pt x="2794" y="787"/>
                  </a:lnTo>
                  <a:lnTo>
                    <a:pt x="2794" y="781"/>
                  </a:lnTo>
                  <a:lnTo>
                    <a:pt x="2794" y="781"/>
                  </a:lnTo>
                  <a:lnTo>
                    <a:pt x="2794" y="769"/>
                  </a:lnTo>
                  <a:lnTo>
                    <a:pt x="2794" y="757"/>
                  </a:lnTo>
                  <a:lnTo>
                    <a:pt x="2794" y="775"/>
                  </a:lnTo>
                  <a:lnTo>
                    <a:pt x="2794" y="769"/>
                  </a:lnTo>
                  <a:lnTo>
                    <a:pt x="2794" y="757"/>
                  </a:lnTo>
                  <a:lnTo>
                    <a:pt x="2800" y="757"/>
                  </a:lnTo>
                  <a:lnTo>
                    <a:pt x="2800" y="763"/>
                  </a:lnTo>
                  <a:lnTo>
                    <a:pt x="2800" y="757"/>
                  </a:lnTo>
                  <a:lnTo>
                    <a:pt x="2800" y="763"/>
                  </a:lnTo>
                  <a:lnTo>
                    <a:pt x="2800" y="745"/>
                  </a:lnTo>
                  <a:lnTo>
                    <a:pt x="2800" y="751"/>
                  </a:lnTo>
                  <a:lnTo>
                    <a:pt x="2800" y="757"/>
                  </a:lnTo>
                  <a:lnTo>
                    <a:pt x="2800" y="751"/>
                  </a:lnTo>
                  <a:lnTo>
                    <a:pt x="2800" y="739"/>
                  </a:lnTo>
                  <a:lnTo>
                    <a:pt x="2806" y="745"/>
                  </a:lnTo>
                  <a:lnTo>
                    <a:pt x="2806" y="751"/>
                  </a:lnTo>
                  <a:lnTo>
                    <a:pt x="2806" y="757"/>
                  </a:lnTo>
                  <a:lnTo>
                    <a:pt x="2806" y="751"/>
                  </a:lnTo>
                  <a:lnTo>
                    <a:pt x="2806" y="757"/>
                  </a:lnTo>
                  <a:lnTo>
                    <a:pt x="2806" y="763"/>
                  </a:lnTo>
                  <a:lnTo>
                    <a:pt x="2806" y="757"/>
                  </a:lnTo>
                  <a:lnTo>
                    <a:pt x="2806" y="751"/>
                  </a:lnTo>
                  <a:lnTo>
                    <a:pt x="2806" y="751"/>
                  </a:lnTo>
                  <a:lnTo>
                    <a:pt x="2806" y="751"/>
                  </a:lnTo>
                  <a:lnTo>
                    <a:pt x="2812" y="757"/>
                  </a:lnTo>
                  <a:lnTo>
                    <a:pt x="2812" y="751"/>
                  </a:lnTo>
                  <a:lnTo>
                    <a:pt x="2812" y="757"/>
                  </a:lnTo>
                  <a:lnTo>
                    <a:pt x="2812" y="757"/>
                  </a:lnTo>
                  <a:lnTo>
                    <a:pt x="2812" y="763"/>
                  </a:lnTo>
                  <a:lnTo>
                    <a:pt x="2812" y="763"/>
                  </a:lnTo>
                  <a:lnTo>
                    <a:pt x="2812" y="757"/>
                  </a:lnTo>
                  <a:lnTo>
                    <a:pt x="2812" y="757"/>
                  </a:lnTo>
                  <a:lnTo>
                    <a:pt x="2812" y="751"/>
                  </a:lnTo>
                  <a:lnTo>
                    <a:pt x="2812" y="751"/>
                  </a:lnTo>
                  <a:lnTo>
                    <a:pt x="2818" y="763"/>
                  </a:lnTo>
                  <a:lnTo>
                    <a:pt x="2818" y="763"/>
                  </a:lnTo>
                  <a:lnTo>
                    <a:pt x="2818" y="757"/>
                  </a:lnTo>
                  <a:lnTo>
                    <a:pt x="2818" y="769"/>
                  </a:lnTo>
                  <a:lnTo>
                    <a:pt x="2818" y="775"/>
                  </a:lnTo>
                  <a:lnTo>
                    <a:pt x="2818" y="781"/>
                  </a:lnTo>
                  <a:lnTo>
                    <a:pt x="2818" y="781"/>
                  </a:lnTo>
                  <a:lnTo>
                    <a:pt x="2818" y="769"/>
                  </a:lnTo>
                  <a:lnTo>
                    <a:pt x="2818" y="769"/>
                  </a:lnTo>
                  <a:lnTo>
                    <a:pt x="2818" y="763"/>
                  </a:lnTo>
                  <a:lnTo>
                    <a:pt x="2824" y="775"/>
                  </a:lnTo>
                  <a:lnTo>
                    <a:pt x="2824" y="769"/>
                  </a:lnTo>
                  <a:lnTo>
                    <a:pt x="2824" y="769"/>
                  </a:lnTo>
                  <a:lnTo>
                    <a:pt x="2824" y="769"/>
                  </a:lnTo>
                  <a:lnTo>
                    <a:pt x="2824" y="763"/>
                  </a:lnTo>
                  <a:lnTo>
                    <a:pt x="2824" y="763"/>
                  </a:lnTo>
                  <a:lnTo>
                    <a:pt x="2824" y="763"/>
                  </a:lnTo>
                  <a:lnTo>
                    <a:pt x="2824" y="763"/>
                  </a:lnTo>
                  <a:lnTo>
                    <a:pt x="2824" y="757"/>
                  </a:lnTo>
                  <a:lnTo>
                    <a:pt x="2824" y="745"/>
                  </a:lnTo>
                  <a:lnTo>
                    <a:pt x="2830" y="739"/>
                  </a:lnTo>
                  <a:lnTo>
                    <a:pt x="2830" y="733"/>
                  </a:lnTo>
                  <a:lnTo>
                    <a:pt x="2830" y="727"/>
                  </a:lnTo>
                  <a:lnTo>
                    <a:pt x="2830" y="721"/>
                  </a:lnTo>
                  <a:lnTo>
                    <a:pt x="2830" y="727"/>
                  </a:lnTo>
                  <a:lnTo>
                    <a:pt x="2830" y="739"/>
                  </a:lnTo>
                  <a:lnTo>
                    <a:pt x="2830" y="739"/>
                  </a:lnTo>
                  <a:lnTo>
                    <a:pt x="2830" y="733"/>
                  </a:lnTo>
                  <a:lnTo>
                    <a:pt x="2830" y="733"/>
                  </a:lnTo>
                  <a:lnTo>
                    <a:pt x="2830" y="739"/>
                  </a:lnTo>
                  <a:lnTo>
                    <a:pt x="2836" y="739"/>
                  </a:lnTo>
                  <a:lnTo>
                    <a:pt x="2836" y="739"/>
                  </a:lnTo>
                  <a:lnTo>
                    <a:pt x="2836" y="733"/>
                  </a:lnTo>
                  <a:lnTo>
                    <a:pt x="2836" y="727"/>
                  </a:lnTo>
                  <a:lnTo>
                    <a:pt x="2836" y="733"/>
                  </a:lnTo>
                  <a:lnTo>
                    <a:pt x="2836" y="733"/>
                  </a:lnTo>
                  <a:lnTo>
                    <a:pt x="2836" y="727"/>
                  </a:lnTo>
                  <a:lnTo>
                    <a:pt x="2836" y="715"/>
                  </a:lnTo>
                  <a:lnTo>
                    <a:pt x="2836" y="709"/>
                  </a:lnTo>
                  <a:lnTo>
                    <a:pt x="2836" y="709"/>
                  </a:lnTo>
                  <a:lnTo>
                    <a:pt x="2842" y="715"/>
                  </a:lnTo>
                  <a:lnTo>
                    <a:pt x="2842" y="715"/>
                  </a:lnTo>
                  <a:lnTo>
                    <a:pt x="2842" y="715"/>
                  </a:lnTo>
                  <a:lnTo>
                    <a:pt x="2842" y="727"/>
                  </a:lnTo>
                  <a:lnTo>
                    <a:pt x="2842" y="733"/>
                  </a:lnTo>
                  <a:lnTo>
                    <a:pt x="2842" y="745"/>
                  </a:lnTo>
                  <a:lnTo>
                    <a:pt x="2842" y="775"/>
                  </a:lnTo>
                  <a:lnTo>
                    <a:pt x="2842" y="757"/>
                  </a:lnTo>
                  <a:lnTo>
                    <a:pt x="2842" y="763"/>
                  </a:lnTo>
                  <a:lnTo>
                    <a:pt x="2848" y="751"/>
                  </a:lnTo>
                  <a:lnTo>
                    <a:pt x="2848" y="739"/>
                  </a:lnTo>
                  <a:lnTo>
                    <a:pt x="2848" y="745"/>
                  </a:lnTo>
                  <a:lnTo>
                    <a:pt x="2848" y="733"/>
                  </a:lnTo>
                  <a:lnTo>
                    <a:pt x="2848" y="745"/>
                  </a:lnTo>
                  <a:lnTo>
                    <a:pt x="2848" y="745"/>
                  </a:lnTo>
                  <a:lnTo>
                    <a:pt x="2848" y="739"/>
                  </a:lnTo>
                  <a:lnTo>
                    <a:pt x="2848" y="739"/>
                  </a:lnTo>
                  <a:lnTo>
                    <a:pt x="2848" y="733"/>
                  </a:lnTo>
                  <a:lnTo>
                    <a:pt x="2848" y="739"/>
                  </a:lnTo>
                  <a:lnTo>
                    <a:pt x="2854" y="745"/>
                  </a:lnTo>
                  <a:lnTo>
                    <a:pt x="2854" y="745"/>
                  </a:lnTo>
                  <a:lnTo>
                    <a:pt x="2854" y="751"/>
                  </a:lnTo>
                  <a:lnTo>
                    <a:pt x="2854" y="745"/>
                  </a:lnTo>
                  <a:lnTo>
                    <a:pt x="2854" y="751"/>
                  </a:lnTo>
                  <a:lnTo>
                    <a:pt x="2854" y="751"/>
                  </a:lnTo>
                  <a:lnTo>
                    <a:pt x="2854" y="757"/>
                  </a:lnTo>
                  <a:lnTo>
                    <a:pt x="2854" y="751"/>
                  </a:lnTo>
                  <a:lnTo>
                    <a:pt x="2854" y="763"/>
                  </a:lnTo>
                  <a:lnTo>
                    <a:pt x="2854" y="757"/>
                  </a:lnTo>
                  <a:lnTo>
                    <a:pt x="2860" y="757"/>
                  </a:lnTo>
                  <a:lnTo>
                    <a:pt x="2860" y="757"/>
                  </a:lnTo>
                  <a:lnTo>
                    <a:pt x="2860" y="763"/>
                  </a:lnTo>
                  <a:lnTo>
                    <a:pt x="2860" y="757"/>
                  </a:lnTo>
                  <a:lnTo>
                    <a:pt x="2860" y="763"/>
                  </a:lnTo>
                  <a:lnTo>
                    <a:pt x="2860" y="757"/>
                  </a:lnTo>
                  <a:lnTo>
                    <a:pt x="2860" y="757"/>
                  </a:lnTo>
                  <a:lnTo>
                    <a:pt x="2860" y="757"/>
                  </a:lnTo>
                  <a:lnTo>
                    <a:pt x="2860" y="757"/>
                  </a:lnTo>
                  <a:lnTo>
                    <a:pt x="2860" y="763"/>
                  </a:lnTo>
                  <a:lnTo>
                    <a:pt x="2866" y="757"/>
                  </a:lnTo>
                  <a:lnTo>
                    <a:pt x="2866" y="757"/>
                  </a:lnTo>
                  <a:lnTo>
                    <a:pt x="2866" y="751"/>
                  </a:lnTo>
                  <a:lnTo>
                    <a:pt x="2866" y="757"/>
                  </a:lnTo>
                  <a:lnTo>
                    <a:pt x="2866" y="751"/>
                  </a:lnTo>
                  <a:lnTo>
                    <a:pt x="2866" y="739"/>
                  </a:lnTo>
                  <a:lnTo>
                    <a:pt x="2866" y="739"/>
                  </a:lnTo>
                  <a:lnTo>
                    <a:pt x="2866" y="739"/>
                  </a:lnTo>
                  <a:lnTo>
                    <a:pt x="2866" y="733"/>
                  </a:lnTo>
                  <a:lnTo>
                    <a:pt x="2866" y="739"/>
                  </a:lnTo>
                  <a:lnTo>
                    <a:pt x="2872" y="733"/>
                  </a:lnTo>
                  <a:lnTo>
                    <a:pt x="2872" y="739"/>
                  </a:lnTo>
                  <a:lnTo>
                    <a:pt x="2872" y="727"/>
                  </a:lnTo>
                  <a:lnTo>
                    <a:pt x="2872" y="733"/>
                  </a:lnTo>
                  <a:lnTo>
                    <a:pt x="2872" y="739"/>
                  </a:lnTo>
                  <a:lnTo>
                    <a:pt x="2872" y="739"/>
                  </a:lnTo>
                  <a:lnTo>
                    <a:pt x="2872" y="733"/>
                  </a:lnTo>
                  <a:lnTo>
                    <a:pt x="2872" y="739"/>
                  </a:lnTo>
                  <a:lnTo>
                    <a:pt x="2872" y="745"/>
                  </a:lnTo>
                  <a:lnTo>
                    <a:pt x="2872" y="757"/>
                  </a:lnTo>
                  <a:lnTo>
                    <a:pt x="2878" y="751"/>
                  </a:lnTo>
                  <a:lnTo>
                    <a:pt x="2878" y="751"/>
                  </a:lnTo>
                  <a:lnTo>
                    <a:pt x="2878" y="757"/>
                  </a:lnTo>
                  <a:lnTo>
                    <a:pt x="2878" y="757"/>
                  </a:lnTo>
                  <a:lnTo>
                    <a:pt x="2878" y="757"/>
                  </a:lnTo>
                  <a:lnTo>
                    <a:pt x="2878" y="763"/>
                  </a:lnTo>
                  <a:lnTo>
                    <a:pt x="2878" y="757"/>
                  </a:lnTo>
                  <a:lnTo>
                    <a:pt x="2878" y="763"/>
                  </a:lnTo>
                  <a:lnTo>
                    <a:pt x="2878" y="763"/>
                  </a:lnTo>
                  <a:lnTo>
                    <a:pt x="2878" y="763"/>
                  </a:lnTo>
                  <a:lnTo>
                    <a:pt x="2884" y="757"/>
                  </a:lnTo>
                  <a:lnTo>
                    <a:pt x="2884" y="751"/>
                  </a:lnTo>
                  <a:lnTo>
                    <a:pt x="2884" y="751"/>
                  </a:lnTo>
                  <a:lnTo>
                    <a:pt x="2884" y="757"/>
                  </a:lnTo>
                  <a:lnTo>
                    <a:pt x="2884" y="757"/>
                  </a:lnTo>
                  <a:lnTo>
                    <a:pt x="2884" y="751"/>
                  </a:lnTo>
                  <a:lnTo>
                    <a:pt x="2884" y="751"/>
                  </a:lnTo>
                  <a:lnTo>
                    <a:pt x="2884" y="751"/>
                  </a:lnTo>
                  <a:lnTo>
                    <a:pt x="2884" y="739"/>
                  </a:lnTo>
                  <a:lnTo>
                    <a:pt x="2891" y="739"/>
                  </a:lnTo>
                  <a:lnTo>
                    <a:pt x="2891" y="733"/>
                  </a:lnTo>
                  <a:lnTo>
                    <a:pt x="2891" y="733"/>
                  </a:lnTo>
                  <a:lnTo>
                    <a:pt x="2891" y="733"/>
                  </a:lnTo>
                  <a:lnTo>
                    <a:pt x="2891" y="733"/>
                  </a:lnTo>
                  <a:lnTo>
                    <a:pt x="2891" y="733"/>
                  </a:lnTo>
                  <a:lnTo>
                    <a:pt x="2891" y="721"/>
                  </a:lnTo>
                  <a:lnTo>
                    <a:pt x="2891" y="715"/>
                  </a:lnTo>
                  <a:lnTo>
                    <a:pt x="2891" y="715"/>
                  </a:lnTo>
                  <a:lnTo>
                    <a:pt x="2891" y="715"/>
                  </a:lnTo>
                  <a:lnTo>
                    <a:pt x="2897" y="715"/>
                  </a:lnTo>
                  <a:lnTo>
                    <a:pt x="2897" y="709"/>
                  </a:lnTo>
                  <a:lnTo>
                    <a:pt x="2897" y="715"/>
                  </a:lnTo>
                  <a:lnTo>
                    <a:pt x="2897" y="715"/>
                  </a:lnTo>
                  <a:lnTo>
                    <a:pt x="2897" y="721"/>
                  </a:lnTo>
                  <a:lnTo>
                    <a:pt x="2897" y="709"/>
                  </a:lnTo>
                  <a:lnTo>
                    <a:pt x="2897" y="721"/>
                  </a:lnTo>
                  <a:lnTo>
                    <a:pt x="2897" y="703"/>
                  </a:lnTo>
                  <a:lnTo>
                    <a:pt x="2897" y="691"/>
                  </a:lnTo>
                  <a:lnTo>
                    <a:pt x="2897" y="685"/>
                  </a:lnTo>
                  <a:lnTo>
                    <a:pt x="2903" y="691"/>
                  </a:lnTo>
                  <a:lnTo>
                    <a:pt x="2903" y="685"/>
                  </a:lnTo>
                  <a:lnTo>
                    <a:pt x="2903" y="703"/>
                  </a:lnTo>
                  <a:lnTo>
                    <a:pt x="2903" y="703"/>
                  </a:lnTo>
                  <a:lnTo>
                    <a:pt x="2903" y="697"/>
                  </a:lnTo>
                  <a:lnTo>
                    <a:pt x="2903" y="697"/>
                  </a:lnTo>
                  <a:lnTo>
                    <a:pt x="2903" y="691"/>
                  </a:lnTo>
                  <a:lnTo>
                    <a:pt x="2903" y="697"/>
                  </a:lnTo>
                  <a:lnTo>
                    <a:pt x="2903" y="691"/>
                  </a:lnTo>
                  <a:lnTo>
                    <a:pt x="2903" y="691"/>
                  </a:lnTo>
                  <a:lnTo>
                    <a:pt x="2909" y="697"/>
                  </a:lnTo>
                  <a:lnTo>
                    <a:pt x="2909" y="709"/>
                  </a:lnTo>
                  <a:lnTo>
                    <a:pt x="2909" y="703"/>
                  </a:lnTo>
                  <a:lnTo>
                    <a:pt x="2909" y="715"/>
                  </a:lnTo>
                  <a:lnTo>
                    <a:pt x="2909" y="715"/>
                  </a:lnTo>
                  <a:lnTo>
                    <a:pt x="2909" y="709"/>
                  </a:lnTo>
                  <a:lnTo>
                    <a:pt x="2909" y="703"/>
                  </a:lnTo>
                  <a:lnTo>
                    <a:pt x="2909" y="703"/>
                  </a:lnTo>
                  <a:lnTo>
                    <a:pt x="2909" y="685"/>
                  </a:lnTo>
                  <a:lnTo>
                    <a:pt x="2909" y="691"/>
                  </a:lnTo>
                  <a:lnTo>
                    <a:pt x="2915" y="685"/>
                  </a:lnTo>
                  <a:lnTo>
                    <a:pt x="2915" y="685"/>
                  </a:lnTo>
                  <a:lnTo>
                    <a:pt x="2915" y="685"/>
                  </a:lnTo>
                  <a:lnTo>
                    <a:pt x="2915" y="691"/>
                  </a:lnTo>
                  <a:lnTo>
                    <a:pt x="2915" y="703"/>
                  </a:lnTo>
                  <a:lnTo>
                    <a:pt x="2915" y="709"/>
                  </a:lnTo>
                  <a:lnTo>
                    <a:pt x="2915" y="709"/>
                  </a:lnTo>
                  <a:lnTo>
                    <a:pt x="2915" y="715"/>
                  </a:lnTo>
                  <a:lnTo>
                    <a:pt x="2915" y="715"/>
                  </a:lnTo>
                  <a:lnTo>
                    <a:pt x="2921" y="715"/>
                  </a:lnTo>
                  <a:lnTo>
                    <a:pt x="2921" y="715"/>
                  </a:lnTo>
                  <a:lnTo>
                    <a:pt x="2921" y="721"/>
                  </a:lnTo>
                  <a:lnTo>
                    <a:pt x="2921" y="715"/>
                  </a:lnTo>
                  <a:lnTo>
                    <a:pt x="2921" y="715"/>
                  </a:lnTo>
                  <a:lnTo>
                    <a:pt x="2921" y="715"/>
                  </a:lnTo>
                  <a:lnTo>
                    <a:pt x="2921" y="721"/>
                  </a:lnTo>
                  <a:lnTo>
                    <a:pt x="2921" y="727"/>
                  </a:lnTo>
                  <a:lnTo>
                    <a:pt x="2921" y="733"/>
                  </a:lnTo>
                  <a:lnTo>
                    <a:pt x="2927" y="745"/>
                  </a:lnTo>
                  <a:lnTo>
                    <a:pt x="2927" y="757"/>
                  </a:lnTo>
                  <a:lnTo>
                    <a:pt x="2927" y="757"/>
                  </a:lnTo>
                  <a:lnTo>
                    <a:pt x="2927" y="757"/>
                  </a:lnTo>
                  <a:lnTo>
                    <a:pt x="2927" y="751"/>
                  </a:lnTo>
                  <a:lnTo>
                    <a:pt x="2927" y="745"/>
                  </a:lnTo>
                  <a:lnTo>
                    <a:pt x="2927" y="745"/>
                  </a:lnTo>
                  <a:lnTo>
                    <a:pt x="2927" y="751"/>
                  </a:lnTo>
                  <a:lnTo>
                    <a:pt x="2927" y="757"/>
                  </a:lnTo>
                  <a:lnTo>
                    <a:pt x="2933" y="763"/>
                  </a:lnTo>
                  <a:lnTo>
                    <a:pt x="2933" y="775"/>
                  </a:lnTo>
                  <a:lnTo>
                    <a:pt x="2933" y="769"/>
                  </a:lnTo>
                  <a:lnTo>
                    <a:pt x="2933" y="769"/>
                  </a:lnTo>
                  <a:lnTo>
                    <a:pt x="2933" y="781"/>
                  </a:lnTo>
                  <a:lnTo>
                    <a:pt x="2933" y="763"/>
                  </a:lnTo>
                  <a:lnTo>
                    <a:pt x="2933" y="775"/>
                  </a:lnTo>
                  <a:lnTo>
                    <a:pt x="2933" y="781"/>
                  </a:lnTo>
                  <a:lnTo>
                    <a:pt x="2933" y="787"/>
                  </a:lnTo>
                  <a:lnTo>
                    <a:pt x="2939" y="793"/>
                  </a:lnTo>
                  <a:lnTo>
                    <a:pt x="2939" y="812"/>
                  </a:lnTo>
                  <a:lnTo>
                    <a:pt x="2939" y="793"/>
                  </a:lnTo>
                  <a:lnTo>
                    <a:pt x="2939" y="787"/>
                  </a:lnTo>
                  <a:lnTo>
                    <a:pt x="2939" y="781"/>
                  </a:lnTo>
                  <a:lnTo>
                    <a:pt x="2939" y="781"/>
                  </a:lnTo>
                  <a:lnTo>
                    <a:pt x="2939" y="781"/>
                  </a:lnTo>
                  <a:lnTo>
                    <a:pt x="2939" y="787"/>
                  </a:lnTo>
                  <a:lnTo>
                    <a:pt x="2939" y="787"/>
                  </a:lnTo>
                  <a:lnTo>
                    <a:pt x="2945" y="781"/>
                  </a:lnTo>
                  <a:lnTo>
                    <a:pt x="2945" y="781"/>
                  </a:lnTo>
                  <a:lnTo>
                    <a:pt x="2945" y="775"/>
                  </a:lnTo>
                  <a:lnTo>
                    <a:pt x="2945" y="769"/>
                  </a:lnTo>
                  <a:lnTo>
                    <a:pt x="2945" y="781"/>
                  </a:lnTo>
                  <a:lnTo>
                    <a:pt x="2945" y="775"/>
                  </a:lnTo>
                  <a:lnTo>
                    <a:pt x="2945" y="781"/>
                  </a:lnTo>
                  <a:lnTo>
                    <a:pt x="2945" y="775"/>
                  </a:lnTo>
                  <a:lnTo>
                    <a:pt x="2945" y="775"/>
                  </a:lnTo>
                  <a:lnTo>
                    <a:pt x="2945" y="781"/>
                  </a:lnTo>
                  <a:lnTo>
                    <a:pt x="2951" y="787"/>
                  </a:lnTo>
                  <a:lnTo>
                    <a:pt x="2951" y="799"/>
                  </a:lnTo>
                  <a:lnTo>
                    <a:pt x="2951" y="787"/>
                  </a:lnTo>
                  <a:lnTo>
                    <a:pt x="2951" y="781"/>
                  </a:lnTo>
                  <a:lnTo>
                    <a:pt x="2951" y="787"/>
                  </a:lnTo>
                  <a:lnTo>
                    <a:pt x="2951" y="787"/>
                  </a:lnTo>
                  <a:lnTo>
                    <a:pt x="2951" y="799"/>
                  </a:lnTo>
                  <a:lnTo>
                    <a:pt x="2951" y="799"/>
                  </a:lnTo>
                  <a:lnTo>
                    <a:pt x="2951" y="799"/>
                  </a:lnTo>
                  <a:lnTo>
                    <a:pt x="2951" y="793"/>
                  </a:lnTo>
                  <a:lnTo>
                    <a:pt x="2957" y="787"/>
                  </a:lnTo>
                  <a:lnTo>
                    <a:pt x="2957" y="793"/>
                  </a:lnTo>
                  <a:lnTo>
                    <a:pt x="2957" y="793"/>
                  </a:lnTo>
                  <a:lnTo>
                    <a:pt x="2957" y="799"/>
                  </a:lnTo>
                  <a:lnTo>
                    <a:pt x="2957" y="799"/>
                  </a:lnTo>
                  <a:lnTo>
                    <a:pt x="2957" y="787"/>
                  </a:lnTo>
                  <a:lnTo>
                    <a:pt x="2957" y="799"/>
                  </a:lnTo>
                  <a:lnTo>
                    <a:pt x="2957" y="793"/>
                  </a:lnTo>
                  <a:lnTo>
                    <a:pt x="2957" y="799"/>
                  </a:lnTo>
                  <a:lnTo>
                    <a:pt x="2963" y="787"/>
                  </a:lnTo>
                  <a:lnTo>
                    <a:pt x="2963" y="781"/>
                  </a:lnTo>
                  <a:lnTo>
                    <a:pt x="2963" y="775"/>
                  </a:lnTo>
                  <a:lnTo>
                    <a:pt x="2963" y="781"/>
                  </a:lnTo>
                  <a:lnTo>
                    <a:pt x="2963" y="781"/>
                  </a:lnTo>
                  <a:lnTo>
                    <a:pt x="2963" y="787"/>
                  </a:lnTo>
                  <a:lnTo>
                    <a:pt x="2963" y="799"/>
                  </a:lnTo>
                  <a:lnTo>
                    <a:pt x="2963" y="806"/>
                  </a:lnTo>
                  <a:lnTo>
                    <a:pt x="2963" y="799"/>
                  </a:lnTo>
                  <a:lnTo>
                    <a:pt x="2963" y="806"/>
                  </a:lnTo>
                  <a:lnTo>
                    <a:pt x="2969" y="806"/>
                  </a:lnTo>
                  <a:lnTo>
                    <a:pt x="2969" y="799"/>
                  </a:lnTo>
                  <a:lnTo>
                    <a:pt x="2969" y="806"/>
                  </a:lnTo>
                  <a:lnTo>
                    <a:pt x="2969" y="806"/>
                  </a:lnTo>
                  <a:lnTo>
                    <a:pt x="2969" y="806"/>
                  </a:lnTo>
                  <a:lnTo>
                    <a:pt x="2969" y="818"/>
                  </a:lnTo>
                  <a:lnTo>
                    <a:pt x="2969" y="818"/>
                  </a:lnTo>
                  <a:lnTo>
                    <a:pt x="2969" y="836"/>
                  </a:lnTo>
                  <a:lnTo>
                    <a:pt x="2969" y="842"/>
                  </a:lnTo>
                  <a:lnTo>
                    <a:pt x="2969" y="842"/>
                  </a:lnTo>
                  <a:lnTo>
                    <a:pt x="2975" y="848"/>
                  </a:lnTo>
                  <a:lnTo>
                    <a:pt x="2975" y="848"/>
                  </a:lnTo>
                  <a:lnTo>
                    <a:pt x="2975" y="842"/>
                  </a:lnTo>
                  <a:lnTo>
                    <a:pt x="2975" y="830"/>
                  </a:lnTo>
                  <a:lnTo>
                    <a:pt x="2975" y="830"/>
                  </a:lnTo>
                  <a:lnTo>
                    <a:pt x="2975" y="824"/>
                  </a:lnTo>
                  <a:lnTo>
                    <a:pt x="2975" y="824"/>
                  </a:lnTo>
                  <a:lnTo>
                    <a:pt x="2975" y="824"/>
                  </a:lnTo>
                  <a:lnTo>
                    <a:pt x="2975" y="824"/>
                  </a:lnTo>
                  <a:lnTo>
                    <a:pt x="2975" y="824"/>
                  </a:lnTo>
                  <a:lnTo>
                    <a:pt x="2981" y="830"/>
                  </a:lnTo>
                  <a:lnTo>
                    <a:pt x="2981" y="824"/>
                  </a:lnTo>
                  <a:lnTo>
                    <a:pt x="2981" y="812"/>
                  </a:lnTo>
                  <a:lnTo>
                    <a:pt x="2981" y="818"/>
                  </a:lnTo>
                  <a:lnTo>
                    <a:pt x="2981" y="806"/>
                  </a:lnTo>
                  <a:lnTo>
                    <a:pt x="2981" y="806"/>
                  </a:lnTo>
                  <a:lnTo>
                    <a:pt x="2981" y="812"/>
                  </a:lnTo>
                  <a:lnTo>
                    <a:pt x="2981" y="806"/>
                  </a:lnTo>
                  <a:lnTo>
                    <a:pt x="2981" y="812"/>
                  </a:lnTo>
                  <a:lnTo>
                    <a:pt x="2987" y="818"/>
                  </a:lnTo>
                  <a:lnTo>
                    <a:pt x="2987" y="818"/>
                  </a:lnTo>
                  <a:lnTo>
                    <a:pt x="2987" y="824"/>
                  </a:lnTo>
                  <a:lnTo>
                    <a:pt x="2987" y="818"/>
                  </a:lnTo>
                  <a:lnTo>
                    <a:pt x="2987" y="824"/>
                  </a:lnTo>
                  <a:lnTo>
                    <a:pt x="2987" y="824"/>
                  </a:lnTo>
                  <a:lnTo>
                    <a:pt x="2987" y="818"/>
                  </a:lnTo>
                  <a:lnTo>
                    <a:pt x="2987" y="818"/>
                  </a:lnTo>
                  <a:lnTo>
                    <a:pt x="2987" y="824"/>
                  </a:lnTo>
                  <a:lnTo>
                    <a:pt x="2987" y="836"/>
                  </a:lnTo>
                  <a:lnTo>
                    <a:pt x="2987" y="830"/>
                  </a:lnTo>
                  <a:lnTo>
                    <a:pt x="2993" y="836"/>
                  </a:lnTo>
                  <a:lnTo>
                    <a:pt x="2993" y="830"/>
                  </a:lnTo>
                  <a:lnTo>
                    <a:pt x="2993" y="848"/>
                  </a:lnTo>
                  <a:lnTo>
                    <a:pt x="2993" y="842"/>
                  </a:lnTo>
                  <a:lnTo>
                    <a:pt x="2993" y="848"/>
                  </a:lnTo>
                  <a:lnTo>
                    <a:pt x="2993" y="848"/>
                  </a:lnTo>
                  <a:lnTo>
                    <a:pt x="2993" y="848"/>
                  </a:lnTo>
                  <a:lnTo>
                    <a:pt x="2993" y="842"/>
                  </a:lnTo>
                  <a:lnTo>
                    <a:pt x="2993" y="842"/>
                  </a:lnTo>
                  <a:lnTo>
                    <a:pt x="2993" y="848"/>
                  </a:lnTo>
                  <a:lnTo>
                    <a:pt x="2999" y="860"/>
                  </a:lnTo>
                  <a:lnTo>
                    <a:pt x="2999" y="860"/>
                  </a:lnTo>
                  <a:lnTo>
                    <a:pt x="2999" y="872"/>
                  </a:lnTo>
                  <a:lnTo>
                    <a:pt x="2999" y="872"/>
                  </a:lnTo>
                  <a:lnTo>
                    <a:pt x="2999" y="878"/>
                  </a:lnTo>
                  <a:lnTo>
                    <a:pt x="2999" y="896"/>
                  </a:lnTo>
                  <a:lnTo>
                    <a:pt x="2999" y="908"/>
                  </a:lnTo>
                  <a:lnTo>
                    <a:pt x="2999" y="896"/>
                  </a:lnTo>
                  <a:lnTo>
                    <a:pt x="2999" y="896"/>
                  </a:lnTo>
                  <a:lnTo>
                    <a:pt x="3005" y="896"/>
                  </a:lnTo>
                  <a:lnTo>
                    <a:pt x="3005" y="902"/>
                  </a:lnTo>
                  <a:lnTo>
                    <a:pt x="3005" y="896"/>
                  </a:lnTo>
                  <a:lnTo>
                    <a:pt x="3005" y="896"/>
                  </a:lnTo>
                  <a:lnTo>
                    <a:pt x="3005" y="896"/>
                  </a:lnTo>
                  <a:lnTo>
                    <a:pt x="3005" y="902"/>
                  </a:lnTo>
                  <a:lnTo>
                    <a:pt x="3005" y="902"/>
                  </a:lnTo>
                  <a:lnTo>
                    <a:pt x="3005" y="902"/>
                  </a:lnTo>
                  <a:lnTo>
                    <a:pt x="3005" y="908"/>
                  </a:lnTo>
                  <a:lnTo>
                    <a:pt x="3005" y="914"/>
                  </a:lnTo>
                  <a:lnTo>
                    <a:pt x="3011" y="920"/>
                  </a:lnTo>
                  <a:lnTo>
                    <a:pt x="3011" y="908"/>
                  </a:lnTo>
                  <a:lnTo>
                    <a:pt x="3011" y="920"/>
                  </a:lnTo>
                  <a:lnTo>
                    <a:pt x="3011" y="920"/>
                  </a:lnTo>
                  <a:lnTo>
                    <a:pt x="3011" y="914"/>
                  </a:lnTo>
                  <a:lnTo>
                    <a:pt x="3011" y="920"/>
                  </a:lnTo>
                  <a:lnTo>
                    <a:pt x="3011" y="920"/>
                  </a:lnTo>
                  <a:lnTo>
                    <a:pt x="3011" y="914"/>
                  </a:lnTo>
                  <a:lnTo>
                    <a:pt x="3011" y="926"/>
                  </a:lnTo>
                  <a:lnTo>
                    <a:pt x="3011" y="932"/>
                  </a:lnTo>
                  <a:lnTo>
                    <a:pt x="3017" y="914"/>
                  </a:lnTo>
                  <a:lnTo>
                    <a:pt x="3017" y="914"/>
                  </a:lnTo>
                  <a:lnTo>
                    <a:pt x="3017" y="908"/>
                  </a:lnTo>
                  <a:lnTo>
                    <a:pt x="3017" y="908"/>
                  </a:lnTo>
                  <a:lnTo>
                    <a:pt x="3017" y="896"/>
                  </a:lnTo>
                  <a:lnTo>
                    <a:pt x="3017" y="896"/>
                  </a:lnTo>
                  <a:lnTo>
                    <a:pt x="3017" y="902"/>
                  </a:lnTo>
                  <a:lnTo>
                    <a:pt x="3017" y="896"/>
                  </a:lnTo>
                  <a:lnTo>
                    <a:pt x="3017" y="908"/>
                  </a:lnTo>
                  <a:lnTo>
                    <a:pt x="3023" y="914"/>
                  </a:lnTo>
                  <a:lnTo>
                    <a:pt x="3023" y="914"/>
                  </a:lnTo>
                  <a:lnTo>
                    <a:pt x="3023" y="914"/>
                  </a:lnTo>
                  <a:lnTo>
                    <a:pt x="3023" y="908"/>
                  </a:lnTo>
                  <a:lnTo>
                    <a:pt x="3023" y="914"/>
                  </a:lnTo>
                  <a:lnTo>
                    <a:pt x="3023" y="908"/>
                  </a:lnTo>
                  <a:lnTo>
                    <a:pt x="3023" y="908"/>
                  </a:lnTo>
                  <a:lnTo>
                    <a:pt x="3023" y="908"/>
                  </a:lnTo>
                  <a:lnTo>
                    <a:pt x="3023" y="908"/>
                  </a:lnTo>
                  <a:lnTo>
                    <a:pt x="3023" y="920"/>
                  </a:lnTo>
                  <a:lnTo>
                    <a:pt x="3029" y="944"/>
                  </a:lnTo>
                  <a:lnTo>
                    <a:pt x="3029" y="950"/>
                  </a:lnTo>
                  <a:lnTo>
                    <a:pt x="3029" y="968"/>
                  </a:lnTo>
                  <a:lnTo>
                    <a:pt x="3029" y="974"/>
                  </a:lnTo>
                  <a:lnTo>
                    <a:pt x="3029" y="980"/>
                  </a:lnTo>
                  <a:lnTo>
                    <a:pt x="3029" y="974"/>
                  </a:lnTo>
                  <a:lnTo>
                    <a:pt x="3029" y="974"/>
                  </a:lnTo>
                  <a:lnTo>
                    <a:pt x="3029" y="986"/>
                  </a:lnTo>
                  <a:lnTo>
                    <a:pt x="3029" y="986"/>
                  </a:lnTo>
                  <a:lnTo>
                    <a:pt x="3029" y="998"/>
                  </a:lnTo>
                  <a:lnTo>
                    <a:pt x="3029" y="1016"/>
                  </a:lnTo>
                  <a:lnTo>
                    <a:pt x="3035" y="1010"/>
                  </a:lnTo>
                  <a:lnTo>
                    <a:pt x="3035" y="998"/>
                  </a:lnTo>
                  <a:lnTo>
                    <a:pt x="3035" y="1010"/>
                  </a:lnTo>
                  <a:lnTo>
                    <a:pt x="3035" y="998"/>
                  </a:lnTo>
                  <a:lnTo>
                    <a:pt x="3035" y="992"/>
                  </a:lnTo>
                  <a:lnTo>
                    <a:pt x="3035" y="1016"/>
                  </a:lnTo>
                  <a:lnTo>
                    <a:pt x="3035" y="1010"/>
                  </a:lnTo>
                  <a:lnTo>
                    <a:pt x="3035" y="1022"/>
                  </a:lnTo>
                  <a:lnTo>
                    <a:pt x="3035" y="1022"/>
                  </a:lnTo>
                  <a:lnTo>
                    <a:pt x="3035" y="1016"/>
                  </a:lnTo>
                  <a:lnTo>
                    <a:pt x="3041" y="1016"/>
                  </a:lnTo>
                  <a:lnTo>
                    <a:pt x="3041" y="1022"/>
                  </a:lnTo>
                  <a:lnTo>
                    <a:pt x="3041" y="1022"/>
                  </a:lnTo>
                  <a:lnTo>
                    <a:pt x="3041" y="1004"/>
                  </a:lnTo>
                  <a:lnTo>
                    <a:pt x="3041" y="1010"/>
                  </a:lnTo>
                  <a:lnTo>
                    <a:pt x="3041" y="992"/>
                  </a:lnTo>
                  <a:lnTo>
                    <a:pt x="3041" y="974"/>
                  </a:lnTo>
                  <a:lnTo>
                    <a:pt x="3041" y="968"/>
                  </a:lnTo>
                  <a:lnTo>
                    <a:pt x="3041" y="962"/>
                  </a:lnTo>
                  <a:lnTo>
                    <a:pt x="3047" y="944"/>
                  </a:lnTo>
                  <a:lnTo>
                    <a:pt x="3047" y="950"/>
                  </a:lnTo>
                  <a:lnTo>
                    <a:pt x="3047" y="956"/>
                  </a:lnTo>
                  <a:lnTo>
                    <a:pt x="3047" y="962"/>
                  </a:lnTo>
                  <a:lnTo>
                    <a:pt x="3047" y="962"/>
                  </a:lnTo>
                  <a:lnTo>
                    <a:pt x="3047" y="974"/>
                  </a:lnTo>
                  <a:lnTo>
                    <a:pt x="3047" y="974"/>
                  </a:lnTo>
                  <a:lnTo>
                    <a:pt x="3047" y="992"/>
                  </a:lnTo>
                  <a:lnTo>
                    <a:pt x="3047" y="974"/>
                  </a:lnTo>
                  <a:lnTo>
                    <a:pt x="3047" y="980"/>
                  </a:lnTo>
                  <a:lnTo>
                    <a:pt x="3053" y="980"/>
                  </a:lnTo>
                  <a:lnTo>
                    <a:pt x="3053" y="986"/>
                  </a:lnTo>
                  <a:lnTo>
                    <a:pt x="3053" y="986"/>
                  </a:lnTo>
                  <a:lnTo>
                    <a:pt x="3053" y="998"/>
                  </a:lnTo>
                  <a:lnTo>
                    <a:pt x="3053" y="1010"/>
                  </a:lnTo>
                  <a:lnTo>
                    <a:pt x="3053" y="1016"/>
                  </a:lnTo>
                  <a:lnTo>
                    <a:pt x="3053" y="1004"/>
                  </a:lnTo>
                  <a:lnTo>
                    <a:pt x="3053" y="1010"/>
                  </a:lnTo>
                  <a:lnTo>
                    <a:pt x="3053" y="998"/>
                  </a:lnTo>
                  <a:lnTo>
                    <a:pt x="3053" y="986"/>
                  </a:lnTo>
                  <a:lnTo>
                    <a:pt x="3059" y="968"/>
                  </a:lnTo>
                  <a:lnTo>
                    <a:pt x="3059" y="968"/>
                  </a:lnTo>
                  <a:lnTo>
                    <a:pt x="3059" y="968"/>
                  </a:lnTo>
                  <a:lnTo>
                    <a:pt x="3059" y="968"/>
                  </a:lnTo>
                  <a:lnTo>
                    <a:pt x="3059" y="968"/>
                  </a:lnTo>
                  <a:lnTo>
                    <a:pt x="3059" y="962"/>
                  </a:lnTo>
                  <a:lnTo>
                    <a:pt x="3059" y="962"/>
                  </a:lnTo>
                  <a:lnTo>
                    <a:pt x="3059" y="968"/>
                  </a:lnTo>
                  <a:lnTo>
                    <a:pt x="3059" y="968"/>
                  </a:lnTo>
                  <a:lnTo>
                    <a:pt x="3065" y="962"/>
                  </a:lnTo>
                  <a:lnTo>
                    <a:pt x="3065" y="950"/>
                  </a:lnTo>
                  <a:lnTo>
                    <a:pt x="3065" y="950"/>
                  </a:lnTo>
                  <a:lnTo>
                    <a:pt x="3065" y="962"/>
                  </a:lnTo>
                  <a:lnTo>
                    <a:pt x="3065" y="980"/>
                  </a:lnTo>
                  <a:lnTo>
                    <a:pt x="3065" y="974"/>
                  </a:lnTo>
                  <a:lnTo>
                    <a:pt x="3065" y="962"/>
                  </a:lnTo>
                  <a:lnTo>
                    <a:pt x="3065" y="950"/>
                  </a:lnTo>
                  <a:lnTo>
                    <a:pt x="3065" y="956"/>
                  </a:lnTo>
                  <a:lnTo>
                    <a:pt x="3065" y="938"/>
                  </a:lnTo>
                  <a:lnTo>
                    <a:pt x="3071" y="932"/>
                  </a:lnTo>
                  <a:lnTo>
                    <a:pt x="3071" y="938"/>
                  </a:lnTo>
                  <a:lnTo>
                    <a:pt x="3071" y="944"/>
                  </a:lnTo>
                  <a:lnTo>
                    <a:pt x="3071" y="956"/>
                  </a:lnTo>
                  <a:lnTo>
                    <a:pt x="3071" y="950"/>
                  </a:lnTo>
                  <a:lnTo>
                    <a:pt x="3071" y="956"/>
                  </a:lnTo>
                  <a:lnTo>
                    <a:pt x="3071" y="962"/>
                  </a:lnTo>
                  <a:lnTo>
                    <a:pt x="3071" y="974"/>
                  </a:lnTo>
                  <a:lnTo>
                    <a:pt x="3071" y="968"/>
                  </a:lnTo>
                  <a:lnTo>
                    <a:pt x="3071" y="968"/>
                  </a:lnTo>
                  <a:lnTo>
                    <a:pt x="3077" y="968"/>
                  </a:lnTo>
                  <a:lnTo>
                    <a:pt x="3077" y="974"/>
                  </a:lnTo>
                  <a:lnTo>
                    <a:pt x="3077" y="968"/>
                  </a:lnTo>
                  <a:lnTo>
                    <a:pt x="3077" y="962"/>
                  </a:lnTo>
                  <a:lnTo>
                    <a:pt x="3077" y="956"/>
                  </a:lnTo>
                  <a:lnTo>
                    <a:pt x="3077" y="974"/>
                  </a:lnTo>
                  <a:lnTo>
                    <a:pt x="3077" y="968"/>
                  </a:lnTo>
                  <a:lnTo>
                    <a:pt x="3077" y="962"/>
                  </a:lnTo>
                  <a:lnTo>
                    <a:pt x="3077" y="950"/>
                  </a:lnTo>
                  <a:lnTo>
                    <a:pt x="3083" y="956"/>
                  </a:lnTo>
                  <a:lnTo>
                    <a:pt x="3083" y="950"/>
                  </a:lnTo>
                  <a:lnTo>
                    <a:pt x="3083" y="962"/>
                  </a:lnTo>
                  <a:lnTo>
                    <a:pt x="3083" y="944"/>
                  </a:lnTo>
                  <a:lnTo>
                    <a:pt x="3083" y="956"/>
                  </a:lnTo>
                  <a:lnTo>
                    <a:pt x="3083" y="944"/>
                  </a:lnTo>
                  <a:lnTo>
                    <a:pt x="3083" y="944"/>
                  </a:lnTo>
                  <a:lnTo>
                    <a:pt x="3083" y="938"/>
                  </a:lnTo>
                  <a:lnTo>
                    <a:pt x="3083" y="938"/>
                  </a:lnTo>
                  <a:lnTo>
                    <a:pt x="3083" y="938"/>
                  </a:lnTo>
                  <a:lnTo>
                    <a:pt x="3089" y="938"/>
                  </a:lnTo>
                  <a:lnTo>
                    <a:pt x="3089" y="944"/>
                  </a:lnTo>
                  <a:lnTo>
                    <a:pt x="3089" y="944"/>
                  </a:lnTo>
                  <a:lnTo>
                    <a:pt x="3089" y="944"/>
                  </a:lnTo>
                  <a:lnTo>
                    <a:pt x="3089" y="944"/>
                  </a:lnTo>
                  <a:lnTo>
                    <a:pt x="3089" y="938"/>
                  </a:lnTo>
                  <a:lnTo>
                    <a:pt x="3089" y="944"/>
                  </a:lnTo>
                  <a:lnTo>
                    <a:pt x="3089" y="962"/>
                  </a:lnTo>
                  <a:lnTo>
                    <a:pt x="3095" y="956"/>
                  </a:lnTo>
                  <a:lnTo>
                    <a:pt x="3095" y="956"/>
                  </a:lnTo>
                  <a:lnTo>
                    <a:pt x="3095" y="944"/>
                  </a:lnTo>
                  <a:lnTo>
                    <a:pt x="3095" y="950"/>
                  </a:lnTo>
                  <a:lnTo>
                    <a:pt x="3095" y="956"/>
                  </a:lnTo>
                  <a:lnTo>
                    <a:pt x="3095" y="950"/>
                  </a:lnTo>
                  <a:lnTo>
                    <a:pt x="3095" y="956"/>
                  </a:lnTo>
                  <a:lnTo>
                    <a:pt x="3095" y="962"/>
                  </a:lnTo>
                  <a:lnTo>
                    <a:pt x="3095" y="956"/>
                  </a:lnTo>
                  <a:lnTo>
                    <a:pt x="3095" y="950"/>
                  </a:lnTo>
                  <a:lnTo>
                    <a:pt x="3101" y="962"/>
                  </a:lnTo>
                  <a:lnTo>
                    <a:pt x="3101" y="968"/>
                  </a:lnTo>
                  <a:lnTo>
                    <a:pt x="3101" y="974"/>
                  </a:lnTo>
                  <a:lnTo>
                    <a:pt x="3101" y="980"/>
                  </a:lnTo>
                  <a:lnTo>
                    <a:pt x="3101" y="998"/>
                  </a:lnTo>
                  <a:lnTo>
                    <a:pt x="3101" y="986"/>
                  </a:lnTo>
                  <a:lnTo>
                    <a:pt x="3101" y="998"/>
                  </a:lnTo>
                  <a:lnTo>
                    <a:pt x="3101" y="1004"/>
                  </a:lnTo>
                  <a:lnTo>
                    <a:pt x="3101" y="1016"/>
                  </a:lnTo>
                  <a:lnTo>
                    <a:pt x="3107" y="1010"/>
                  </a:lnTo>
                  <a:lnTo>
                    <a:pt x="3107" y="998"/>
                  </a:lnTo>
                  <a:lnTo>
                    <a:pt x="3107" y="986"/>
                  </a:lnTo>
                  <a:lnTo>
                    <a:pt x="3107" y="986"/>
                  </a:lnTo>
                  <a:lnTo>
                    <a:pt x="3107" y="998"/>
                  </a:lnTo>
                  <a:lnTo>
                    <a:pt x="3107" y="1004"/>
                  </a:lnTo>
                  <a:lnTo>
                    <a:pt x="3107" y="998"/>
                  </a:lnTo>
                  <a:lnTo>
                    <a:pt x="3107" y="992"/>
                  </a:lnTo>
                  <a:lnTo>
                    <a:pt x="3107" y="998"/>
                  </a:lnTo>
                  <a:lnTo>
                    <a:pt x="3107" y="998"/>
                  </a:lnTo>
                  <a:lnTo>
                    <a:pt x="3113" y="1010"/>
                  </a:lnTo>
                  <a:lnTo>
                    <a:pt x="3113" y="1004"/>
                  </a:lnTo>
                  <a:lnTo>
                    <a:pt x="3113" y="1016"/>
                  </a:lnTo>
                  <a:lnTo>
                    <a:pt x="3113" y="1028"/>
                  </a:lnTo>
                  <a:lnTo>
                    <a:pt x="3113" y="1040"/>
                  </a:lnTo>
                  <a:lnTo>
                    <a:pt x="3113" y="1052"/>
                  </a:lnTo>
                  <a:lnTo>
                    <a:pt x="3113" y="1052"/>
                  </a:lnTo>
                  <a:lnTo>
                    <a:pt x="3113" y="1058"/>
                  </a:lnTo>
                  <a:lnTo>
                    <a:pt x="3113" y="1088"/>
                  </a:lnTo>
                  <a:lnTo>
                    <a:pt x="3113" y="1094"/>
                  </a:lnTo>
                  <a:lnTo>
                    <a:pt x="3119" y="1112"/>
                  </a:lnTo>
                  <a:lnTo>
                    <a:pt x="3119" y="1112"/>
                  </a:lnTo>
                  <a:lnTo>
                    <a:pt x="3119" y="1130"/>
                  </a:lnTo>
                  <a:lnTo>
                    <a:pt x="3119" y="1166"/>
                  </a:lnTo>
                  <a:lnTo>
                    <a:pt x="3119" y="1202"/>
                  </a:lnTo>
                  <a:lnTo>
                    <a:pt x="3119" y="1160"/>
                  </a:lnTo>
                  <a:lnTo>
                    <a:pt x="3119" y="1148"/>
                  </a:lnTo>
                  <a:lnTo>
                    <a:pt x="3119" y="1136"/>
                  </a:lnTo>
                  <a:lnTo>
                    <a:pt x="3119" y="1124"/>
                  </a:lnTo>
                  <a:lnTo>
                    <a:pt x="3119" y="1166"/>
                  </a:lnTo>
                  <a:lnTo>
                    <a:pt x="3125" y="1112"/>
                  </a:lnTo>
                  <a:lnTo>
                    <a:pt x="3125" y="1082"/>
                  </a:lnTo>
                  <a:lnTo>
                    <a:pt x="3125" y="1088"/>
                  </a:lnTo>
                  <a:lnTo>
                    <a:pt x="3125" y="1130"/>
                  </a:lnTo>
                  <a:lnTo>
                    <a:pt x="3125" y="1160"/>
                  </a:lnTo>
                  <a:lnTo>
                    <a:pt x="3125" y="1142"/>
                  </a:lnTo>
                  <a:lnTo>
                    <a:pt x="3125" y="1136"/>
                  </a:lnTo>
                  <a:lnTo>
                    <a:pt x="3125" y="1148"/>
                  </a:lnTo>
                  <a:lnTo>
                    <a:pt x="3125" y="1166"/>
                  </a:lnTo>
                  <a:lnTo>
                    <a:pt x="3125" y="1172"/>
                  </a:lnTo>
                  <a:lnTo>
                    <a:pt x="3131" y="1172"/>
                  </a:lnTo>
                  <a:lnTo>
                    <a:pt x="3131" y="1184"/>
                  </a:lnTo>
                  <a:lnTo>
                    <a:pt x="3131" y="1184"/>
                  </a:lnTo>
                  <a:lnTo>
                    <a:pt x="3131" y="1184"/>
                  </a:lnTo>
                  <a:lnTo>
                    <a:pt x="3131" y="1178"/>
                  </a:lnTo>
                  <a:lnTo>
                    <a:pt x="3131" y="1160"/>
                  </a:lnTo>
                  <a:lnTo>
                    <a:pt x="3131" y="1160"/>
                  </a:lnTo>
                  <a:lnTo>
                    <a:pt x="3131" y="1166"/>
                  </a:lnTo>
                  <a:lnTo>
                    <a:pt x="3131" y="1160"/>
                  </a:lnTo>
                  <a:lnTo>
                    <a:pt x="3137" y="1160"/>
                  </a:lnTo>
                  <a:lnTo>
                    <a:pt x="3137" y="1184"/>
                  </a:lnTo>
                  <a:lnTo>
                    <a:pt x="3137" y="1190"/>
                  </a:lnTo>
                  <a:lnTo>
                    <a:pt x="3137" y="1178"/>
                  </a:lnTo>
                  <a:lnTo>
                    <a:pt x="3137" y="1184"/>
                  </a:lnTo>
                  <a:lnTo>
                    <a:pt x="3137" y="1196"/>
                  </a:lnTo>
                  <a:lnTo>
                    <a:pt x="3137" y="1184"/>
                  </a:lnTo>
                  <a:lnTo>
                    <a:pt x="3137" y="1190"/>
                  </a:lnTo>
                  <a:lnTo>
                    <a:pt x="3137" y="1190"/>
                  </a:lnTo>
                  <a:lnTo>
                    <a:pt x="3137" y="1178"/>
                  </a:lnTo>
                  <a:lnTo>
                    <a:pt x="3143" y="1184"/>
                  </a:lnTo>
                  <a:lnTo>
                    <a:pt x="3143" y="1184"/>
                  </a:lnTo>
                  <a:lnTo>
                    <a:pt x="3143" y="1184"/>
                  </a:lnTo>
                  <a:lnTo>
                    <a:pt x="3143" y="1184"/>
                  </a:lnTo>
                  <a:lnTo>
                    <a:pt x="3143" y="1184"/>
                  </a:lnTo>
                  <a:lnTo>
                    <a:pt x="3143" y="1178"/>
                  </a:lnTo>
                  <a:lnTo>
                    <a:pt x="3143" y="1166"/>
                  </a:lnTo>
                  <a:lnTo>
                    <a:pt x="3143" y="1184"/>
                  </a:lnTo>
                  <a:lnTo>
                    <a:pt x="3143" y="1172"/>
                  </a:lnTo>
                  <a:lnTo>
                    <a:pt x="3143" y="1166"/>
                  </a:lnTo>
                  <a:lnTo>
                    <a:pt x="3149" y="1172"/>
                  </a:lnTo>
                  <a:lnTo>
                    <a:pt x="3149" y="1184"/>
                  </a:lnTo>
                  <a:lnTo>
                    <a:pt x="3149" y="1184"/>
                  </a:lnTo>
                  <a:lnTo>
                    <a:pt x="3149" y="1184"/>
                  </a:lnTo>
                  <a:lnTo>
                    <a:pt x="3149" y="1166"/>
                  </a:lnTo>
                  <a:lnTo>
                    <a:pt x="3149" y="1172"/>
                  </a:lnTo>
                  <a:lnTo>
                    <a:pt x="3149" y="1172"/>
                  </a:lnTo>
                  <a:lnTo>
                    <a:pt x="3149" y="1172"/>
                  </a:lnTo>
                  <a:lnTo>
                    <a:pt x="3149" y="1178"/>
                  </a:lnTo>
                  <a:lnTo>
                    <a:pt x="3155" y="1172"/>
                  </a:lnTo>
                  <a:lnTo>
                    <a:pt x="3155" y="1172"/>
                  </a:lnTo>
                  <a:lnTo>
                    <a:pt x="3155" y="1172"/>
                  </a:lnTo>
                  <a:lnTo>
                    <a:pt x="3155" y="1178"/>
                  </a:lnTo>
                  <a:lnTo>
                    <a:pt x="3155" y="1178"/>
                  </a:lnTo>
                  <a:lnTo>
                    <a:pt x="3155" y="1172"/>
                  </a:lnTo>
                  <a:lnTo>
                    <a:pt x="3155" y="1160"/>
                  </a:lnTo>
                  <a:lnTo>
                    <a:pt x="3155" y="1148"/>
                  </a:lnTo>
                  <a:lnTo>
                    <a:pt x="3155" y="1130"/>
                  </a:lnTo>
                  <a:lnTo>
                    <a:pt x="3155" y="1136"/>
                  </a:lnTo>
                  <a:lnTo>
                    <a:pt x="3155" y="1142"/>
                  </a:lnTo>
                  <a:lnTo>
                    <a:pt x="3161" y="1160"/>
                  </a:lnTo>
                  <a:lnTo>
                    <a:pt x="3161" y="1178"/>
                  </a:lnTo>
                  <a:lnTo>
                    <a:pt x="3161" y="1172"/>
                  </a:lnTo>
                  <a:lnTo>
                    <a:pt x="3161" y="1172"/>
                  </a:lnTo>
                  <a:lnTo>
                    <a:pt x="3161" y="1160"/>
                  </a:lnTo>
                  <a:lnTo>
                    <a:pt x="3161" y="1166"/>
                  </a:lnTo>
                  <a:lnTo>
                    <a:pt x="3161" y="1172"/>
                  </a:lnTo>
                  <a:lnTo>
                    <a:pt x="3161" y="1172"/>
                  </a:lnTo>
                  <a:lnTo>
                    <a:pt x="3161" y="1172"/>
                  </a:lnTo>
                  <a:lnTo>
                    <a:pt x="3161" y="1166"/>
                  </a:lnTo>
                  <a:lnTo>
                    <a:pt x="3167" y="1172"/>
                  </a:lnTo>
                  <a:lnTo>
                    <a:pt x="3167" y="1172"/>
                  </a:lnTo>
                  <a:lnTo>
                    <a:pt x="3167" y="1184"/>
                  </a:lnTo>
                  <a:lnTo>
                    <a:pt x="3167" y="1184"/>
                  </a:lnTo>
                  <a:lnTo>
                    <a:pt x="3167" y="1178"/>
                  </a:lnTo>
                  <a:lnTo>
                    <a:pt x="3167" y="1172"/>
                  </a:lnTo>
                  <a:lnTo>
                    <a:pt x="3167" y="1172"/>
                  </a:lnTo>
                  <a:lnTo>
                    <a:pt x="3167" y="1172"/>
                  </a:lnTo>
                  <a:lnTo>
                    <a:pt x="3167" y="1178"/>
                  </a:lnTo>
                  <a:lnTo>
                    <a:pt x="3173" y="1178"/>
                  </a:lnTo>
                  <a:lnTo>
                    <a:pt x="3173" y="1184"/>
                  </a:lnTo>
                  <a:lnTo>
                    <a:pt x="3173" y="1178"/>
                  </a:lnTo>
                  <a:lnTo>
                    <a:pt x="3173" y="1184"/>
                  </a:lnTo>
                  <a:lnTo>
                    <a:pt x="3173" y="1184"/>
                  </a:lnTo>
                  <a:lnTo>
                    <a:pt x="3173" y="1184"/>
                  </a:lnTo>
                  <a:lnTo>
                    <a:pt x="3173" y="1184"/>
                  </a:lnTo>
                  <a:lnTo>
                    <a:pt x="3173" y="1184"/>
                  </a:lnTo>
                  <a:lnTo>
                    <a:pt x="3173" y="1184"/>
                  </a:lnTo>
                  <a:lnTo>
                    <a:pt x="3173" y="1190"/>
                  </a:lnTo>
                  <a:lnTo>
                    <a:pt x="3179" y="1190"/>
                  </a:lnTo>
                  <a:lnTo>
                    <a:pt x="3179" y="1190"/>
                  </a:lnTo>
                  <a:lnTo>
                    <a:pt x="3179" y="1190"/>
                  </a:lnTo>
                  <a:lnTo>
                    <a:pt x="3179" y="1184"/>
                  </a:lnTo>
                  <a:lnTo>
                    <a:pt x="3179" y="1190"/>
                  </a:lnTo>
                  <a:lnTo>
                    <a:pt x="3179" y="1196"/>
                  </a:lnTo>
                  <a:lnTo>
                    <a:pt x="3179" y="1202"/>
                  </a:lnTo>
                  <a:lnTo>
                    <a:pt x="3179" y="1202"/>
                  </a:lnTo>
                  <a:lnTo>
                    <a:pt x="3179" y="1196"/>
                  </a:lnTo>
                  <a:lnTo>
                    <a:pt x="3179" y="1208"/>
                  </a:lnTo>
                  <a:lnTo>
                    <a:pt x="3185" y="1202"/>
                  </a:lnTo>
                  <a:lnTo>
                    <a:pt x="3185" y="1202"/>
                  </a:lnTo>
                  <a:lnTo>
                    <a:pt x="3185" y="1196"/>
                  </a:lnTo>
                  <a:lnTo>
                    <a:pt x="3185" y="1190"/>
                  </a:lnTo>
                  <a:lnTo>
                    <a:pt x="3185" y="1184"/>
                  </a:lnTo>
                  <a:lnTo>
                    <a:pt x="3185" y="1172"/>
                  </a:lnTo>
                  <a:lnTo>
                    <a:pt x="3185" y="1172"/>
                  </a:lnTo>
                  <a:lnTo>
                    <a:pt x="3185" y="1172"/>
                  </a:lnTo>
                  <a:lnTo>
                    <a:pt x="3185" y="1172"/>
                  </a:lnTo>
                  <a:lnTo>
                    <a:pt x="3185" y="1178"/>
                  </a:lnTo>
                  <a:lnTo>
                    <a:pt x="3191" y="1172"/>
                  </a:lnTo>
                  <a:lnTo>
                    <a:pt x="3191" y="1178"/>
                  </a:lnTo>
                  <a:lnTo>
                    <a:pt x="3191" y="1184"/>
                  </a:lnTo>
                  <a:lnTo>
                    <a:pt x="3191" y="1178"/>
                  </a:lnTo>
                  <a:lnTo>
                    <a:pt x="3191" y="1172"/>
                  </a:lnTo>
                  <a:lnTo>
                    <a:pt x="3191" y="1172"/>
                  </a:lnTo>
                  <a:lnTo>
                    <a:pt x="3191" y="1166"/>
                  </a:lnTo>
                  <a:lnTo>
                    <a:pt x="3191" y="1166"/>
                  </a:lnTo>
                  <a:lnTo>
                    <a:pt x="3191" y="1166"/>
                  </a:lnTo>
                  <a:lnTo>
                    <a:pt x="3191" y="1172"/>
                  </a:lnTo>
                  <a:lnTo>
                    <a:pt x="3197" y="1178"/>
                  </a:lnTo>
                  <a:lnTo>
                    <a:pt x="3197" y="1184"/>
                  </a:lnTo>
                  <a:lnTo>
                    <a:pt x="3197" y="1166"/>
                  </a:lnTo>
                  <a:lnTo>
                    <a:pt x="3197" y="1172"/>
                  </a:lnTo>
                  <a:lnTo>
                    <a:pt x="3197" y="1172"/>
                  </a:lnTo>
                  <a:lnTo>
                    <a:pt x="3197" y="1172"/>
                  </a:lnTo>
                  <a:lnTo>
                    <a:pt x="3197" y="1178"/>
                  </a:lnTo>
                  <a:lnTo>
                    <a:pt x="3197" y="1172"/>
                  </a:lnTo>
                  <a:lnTo>
                    <a:pt x="3197" y="1172"/>
                  </a:lnTo>
                  <a:lnTo>
                    <a:pt x="3197" y="1172"/>
                  </a:lnTo>
                  <a:lnTo>
                    <a:pt x="3203" y="1172"/>
                  </a:lnTo>
                  <a:lnTo>
                    <a:pt x="3203" y="1172"/>
                  </a:lnTo>
                  <a:lnTo>
                    <a:pt x="3203" y="1172"/>
                  </a:lnTo>
                  <a:lnTo>
                    <a:pt x="3203" y="1172"/>
                  </a:lnTo>
                  <a:lnTo>
                    <a:pt x="3203" y="1172"/>
                  </a:lnTo>
                  <a:lnTo>
                    <a:pt x="3203" y="1178"/>
                  </a:lnTo>
                  <a:lnTo>
                    <a:pt x="3203" y="1178"/>
                  </a:lnTo>
                  <a:lnTo>
                    <a:pt x="3203" y="1178"/>
                  </a:lnTo>
                  <a:lnTo>
                    <a:pt x="3203" y="1178"/>
                  </a:lnTo>
                  <a:lnTo>
                    <a:pt x="3203" y="1172"/>
                  </a:lnTo>
                  <a:lnTo>
                    <a:pt x="3209" y="1172"/>
                  </a:lnTo>
                  <a:lnTo>
                    <a:pt x="3209" y="1172"/>
                  </a:lnTo>
                  <a:lnTo>
                    <a:pt x="3209" y="1154"/>
                  </a:lnTo>
                  <a:lnTo>
                    <a:pt x="3209" y="1160"/>
                  </a:lnTo>
                  <a:lnTo>
                    <a:pt x="3209" y="1148"/>
                  </a:lnTo>
                  <a:lnTo>
                    <a:pt x="3209" y="1154"/>
                  </a:lnTo>
                  <a:lnTo>
                    <a:pt x="3209" y="1154"/>
                  </a:lnTo>
                  <a:lnTo>
                    <a:pt x="3209" y="1166"/>
                  </a:lnTo>
                  <a:lnTo>
                    <a:pt x="3209" y="1166"/>
                  </a:lnTo>
                  <a:lnTo>
                    <a:pt x="3215" y="1166"/>
                  </a:lnTo>
                  <a:lnTo>
                    <a:pt x="3215" y="1160"/>
                  </a:lnTo>
                  <a:lnTo>
                    <a:pt x="3215" y="1154"/>
                  </a:lnTo>
                  <a:lnTo>
                    <a:pt x="3215" y="1148"/>
                  </a:lnTo>
                  <a:lnTo>
                    <a:pt x="3215" y="1148"/>
                  </a:lnTo>
                  <a:lnTo>
                    <a:pt x="3215" y="1136"/>
                  </a:lnTo>
                  <a:lnTo>
                    <a:pt x="3215" y="1142"/>
                  </a:lnTo>
                  <a:lnTo>
                    <a:pt x="3215" y="1148"/>
                  </a:lnTo>
                  <a:lnTo>
                    <a:pt x="3215" y="1154"/>
                  </a:lnTo>
                  <a:lnTo>
                    <a:pt x="3215" y="1154"/>
                  </a:lnTo>
                  <a:lnTo>
                    <a:pt x="3221" y="1142"/>
                  </a:lnTo>
                  <a:lnTo>
                    <a:pt x="3221" y="1136"/>
                  </a:lnTo>
                  <a:lnTo>
                    <a:pt x="3221" y="1136"/>
                  </a:lnTo>
                  <a:lnTo>
                    <a:pt x="3221" y="1130"/>
                  </a:lnTo>
                  <a:lnTo>
                    <a:pt x="3221" y="1154"/>
                  </a:lnTo>
                  <a:lnTo>
                    <a:pt x="3221" y="1154"/>
                  </a:lnTo>
                  <a:lnTo>
                    <a:pt x="3221" y="1148"/>
                  </a:lnTo>
                  <a:lnTo>
                    <a:pt x="3221" y="1124"/>
                  </a:lnTo>
                  <a:lnTo>
                    <a:pt x="3221" y="1118"/>
                  </a:lnTo>
                  <a:lnTo>
                    <a:pt x="3227" y="1136"/>
                  </a:lnTo>
                  <a:lnTo>
                    <a:pt x="3227" y="1136"/>
                  </a:lnTo>
                  <a:lnTo>
                    <a:pt x="3227" y="1130"/>
                  </a:lnTo>
                  <a:lnTo>
                    <a:pt x="3227" y="1136"/>
                  </a:lnTo>
                  <a:lnTo>
                    <a:pt x="3227" y="1136"/>
                  </a:lnTo>
                  <a:lnTo>
                    <a:pt x="3227" y="1142"/>
                  </a:lnTo>
                  <a:lnTo>
                    <a:pt x="3227" y="1148"/>
                  </a:lnTo>
                  <a:lnTo>
                    <a:pt x="3227" y="1142"/>
                  </a:lnTo>
                  <a:lnTo>
                    <a:pt x="3227" y="1136"/>
                  </a:lnTo>
                  <a:lnTo>
                    <a:pt x="3227" y="1136"/>
                  </a:lnTo>
                  <a:lnTo>
                    <a:pt x="3233" y="1142"/>
                  </a:lnTo>
                  <a:lnTo>
                    <a:pt x="3233" y="1142"/>
                  </a:lnTo>
                  <a:lnTo>
                    <a:pt x="3233" y="1130"/>
                  </a:lnTo>
                  <a:lnTo>
                    <a:pt x="3233" y="1124"/>
                  </a:lnTo>
                  <a:lnTo>
                    <a:pt x="3233" y="1130"/>
                  </a:lnTo>
                  <a:lnTo>
                    <a:pt x="3233" y="1118"/>
                  </a:lnTo>
                  <a:lnTo>
                    <a:pt x="3233" y="1124"/>
                  </a:lnTo>
                  <a:lnTo>
                    <a:pt x="3233" y="1130"/>
                  </a:lnTo>
                  <a:lnTo>
                    <a:pt x="3233" y="1124"/>
                  </a:lnTo>
                  <a:lnTo>
                    <a:pt x="3239" y="1130"/>
                  </a:lnTo>
                  <a:lnTo>
                    <a:pt x="3239" y="1130"/>
                  </a:lnTo>
                  <a:lnTo>
                    <a:pt x="3239" y="1130"/>
                  </a:lnTo>
                  <a:lnTo>
                    <a:pt x="3239" y="1130"/>
                  </a:lnTo>
                  <a:lnTo>
                    <a:pt x="3239" y="1130"/>
                  </a:lnTo>
                  <a:lnTo>
                    <a:pt x="3239" y="1124"/>
                  </a:lnTo>
                  <a:lnTo>
                    <a:pt x="3239" y="1124"/>
                  </a:lnTo>
                  <a:lnTo>
                    <a:pt x="3239" y="1124"/>
                  </a:lnTo>
                  <a:lnTo>
                    <a:pt x="3239" y="1130"/>
                  </a:lnTo>
                  <a:lnTo>
                    <a:pt x="3239" y="1124"/>
                  </a:lnTo>
                  <a:lnTo>
                    <a:pt x="3239" y="1124"/>
                  </a:lnTo>
                  <a:lnTo>
                    <a:pt x="3245" y="1124"/>
                  </a:lnTo>
                  <a:lnTo>
                    <a:pt x="3245" y="1124"/>
                  </a:lnTo>
                  <a:lnTo>
                    <a:pt x="3245" y="1130"/>
                  </a:lnTo>
                  <a:lnTo>
                    <a:pt x="3245" y="1130"/>
                  </a:lnTo>
                  <a:lnTo>
                    <a:pt x="3245" y="1130"/>
                  </a:lnTo>
                  <a:lnTo>
                    <a:pt x="3245" y="1124"/>
                  </a:lnTo>
                  <a:lnTo>
                    <a:pt x="3245" y="1106"/>
                  </a:lnTo>
                  <a:lnTo>
                    <a:pt x="3245" y="1100"/>
                  </a:lnTo>
                  <a:lnTo>
                    <a:pt x="3251" y="1088"/>
                  </a:lnTo>
                  <a:lnTo>
                    <a:pt x="3251" y="1082"/>
                  </a:lnTo>
                  <a:lnTo>
                    <a:pt x="3251" y="1082"/>
                  </a:lnTo>
                  <a:lnTo>
                    <a:pt x="3251" y="1094"/>
                  </a:lnTo>
                  <a:lnTo>
                    <a:pt x="3251" y="1082"/>
                  </a:lnTo>
                  <a:lnTo>
                    <a:pt x="3251" y="1094"/>
                  </a:lnTo>
                  <a:lnTo>
                    <a:pt x="3251" y="1094"/>
                  </a:lnTo>
                  <a:lnTo>
                    <a:pt x="3251" y="1094"/>
                  </a:lnTo>
                  <a:lnTo>
                    <a:pt x="3251" y="1088"/>
                  </a:lnTo>
                  <a:lnTo>
                    <a:pt x="3257" y="1094"/>
                  </a:lnTo>
                  <a:lnTo>
                    <a:pt x="3257" y="1106"/>
                  </a:lnTo>
                  <a:lnTo>
                    <a:pt x="3257" y="1106"/>
                  </a:lnTo>
                  <a:lnTo>
                    <a:pt x="3257" y="1106"/>
                  </a:lnTo>
                  <a:lnTo>
                    <a:pt x="3257" y="1100"/>
                  </a:lnTo>
                  <a:lnTo>
                    <a:pt x="3257" y="1094"/>
                  </a:lnTo>
                  <a:lnTo>
                    <a:pt x="3257" y="1094"/>
                  </a:lnTo>
                  <a:lnTo>
                    <a:pt x="3257" y="1088"/>
                  </a:lnTo>
                  <a:lnTo>
                    <a:pt x="3257" y="1082"/>
                  </a:lnTo>
                  <a:lnTo>
                    <a:pt x="3257" y="1082"/>
                  </a:lnTo>
                  <a:lnTo>
                    <a:pt x="3263" y="1076"/>
                  </a:lnTo>
                  <a:lnTo>
                    <a:pt x="3263" y="1076"/>
                  </a:lnTo>
                  <a:lnTo>
                    <a:pt x="3263" y="1082"/>
                  </a:lnTo>
                  <a:lnTo>
                    <a:pt x="3263" y="1082"/>
                  </a:lnTo>
                  <a:lnTo>
                    <a:pt x="3263" y="1082"/>
                  </a:lnTo>
                  <a:lnTo>
                    <a:pt x="3263" y="1076"/>
                  </a:lnTo>
                  <a:lnTo>
                    <a:pt x="3263" y="1058"/>
                  </a:lnTo>
                  <a:lnTo>
                    <a:pt x="3263" y="1058"/>
                  </a:lnTo>
                  <a:lnTo>
                    <a:pt x="3263" y="1058"/>
                  </a:lnTo>
                  <a:lnTo>
                    <a:pt x="3269" y="1046"/>
                  </a:lnTo>
                  <a:lnTo>
                    <a:pt x="3269" y="1040"/>
                  </a:lnTo>
                  <a:lnTo>
                    <a:pt x="3269" y="1040"/>
                  </a:lnTo>
                  <a:lnTo>
                    <a:pt x="3269" y="1040"/>
                  </a:lnTo>
                  <a:lnTo>
                    <a:pt x="3269" y="1010"/>
                  </a:lnTo>
                  <a:lnTo>
                    <a:pt x="3269" y="1028"/>
                  </a:lnTo>
                  <a:lnTo>
                    <a:pt x="3269" y="1028"/>
                  </a:lnTo>
                  <a:lnTo>
                    <a:pt x="3269" y="1034"/>
                  </a:lnTo>
                  <a:lnTo>
                    <a:pt x="3269" y="1022"/>
                  </a:lnTo>
                  <a:lnTo>
                    <a:pt x="3269" y="1010"/>
                  </a:lnTo>
                  <a:lnTo>
                    <a:pt x="3275" y="1004"/>
                  </a:lnTo>
                  <a:lnTo>
                    <a:pt x="3275" y="998"/>
                  </a:lnTo>
                  <a:lnTo>
                    <a:pt x="3275" y="1010"/>
                  </a:lnTo>
                  <a:lnTo>
                    <a:pt x="3275" y="1010"/>
                  </a:lnTo>
                  <a:lnTo>
                    <a:pt x="3275" y="1010"/>
                  </a:lnTo>
                  <a:lnTo>
                    <a:pt x="3275" y="992"/>
                  </a:lnTo>
                  <a:lnTo>
                    <a:pt x="3275" y="992"/>
                  </a:lnTo>
                  <a:lnTo>
                    <a:pt x="3275" y="992"/>
                  </a:lnTo>
                  <a:lnTo>
                    <a:pt x="3275" y="992"/>
                  </a:lnTo>
                  <a:lnTo>
                    <a:pt x="3275" y="980"/>
                  </a:lnTo>
                  <a:lnTo>
                    <a:pt x="3281" y="974"/>
                  </a:lnTo>
                  <a:lnTo>
                    <a:pt x="3281" y="980"/>
                  </a:lnTo>
                  <a:lnTo>
                    <a:pt x="3281" y="992"/>
                  </a:lnTo>
                  <a:lnTo>
                    <a:pt x="3281" y="992"/>
                  </a:lnTo>
                  <a:lnTo>
                    <a:pt x="3281" y="992"/>
                  </a:lnTo>
                  <a:lnTo>
                    <a:pt x="3281" y="986"/>
                  </a:lnTo>
                  <a:lnTo>
                    <a:pt x="3281" y="974"/>
                  </a:lnTo>
                  <a:lnTo>
                    <a:pt x="3281" y="974"/>
                  </a:lnTo>
                  <a:lnTo>
                    <a:pt x="3281" y="974"/>
                  </a:lnTo>
                  <a:lnTo>
                    <a:pt x="3281" y="980"/>
                  </a:lnTo>
                  <a:lnTo>
                    <a:pt x="3281" y="974"/>
                  </a:lnTo>
                  <a:lnTo>
                    <a:pt x="3287" y="974"/>
                  </a:lnTo>
                  <a:lnTo>
                    <a:pt x="3287" y="986"/>
                  </a:lnTo>
                  <a:lnTo>
                    <a:pt x="3287" y="986"/>
                  </a:lnTo>
                  <a:lnTo>
                    <a:pt x="3287" y="992"/>
                  </a:lnTo>
                  <a:lnTo>
                    <a:pt x="3287" y="986"/>
                  </a:lnTo>
                  <a:lnTo>
                    <a:pt x="3287" y="980"/>
                  </a:lnTo>
                  <a:lnTo>
                    <a:pt x="3287" y="992"/>
                  </a:lnTo>
                  <a:lnTo>
                    <a:pt x="3287" y="992"/>
                  </a:lnTo>
                  <a:lnTo>
                    <a:pt x="3287" y="1004"/>
                  </a:lnTo>
                  <a:lnTo>
                    <a:pt x="3287" y="998"/>
                  </a:lnTo>
                  <a:lnTo>
                    <a:pt x="3293" y="998"/>
                  </a:lnTo>
                  <a:lnTo>
                    <a:pt x="3293" y="1004"/>
                  </a:lnTo>
                  <a:lnTo>
                    <a:pt x="3293" y="1004"/>
                  </a:lnTo>
                  <a:lnTo>
                    <a:pt x="3293" y="1004"/>
                  </a:lnTo>
                  <a:lnTo>
                    <a:pt x="3293" y="1004"/>
                  </a:lnTo>
                  <a:lnTo>
                    <a:pt x="3293" y="1004"/>
                  </a:lnTo>
                  <a:lnTo>
                    <a:pt x="3293" y="992"/>
                  </a:lnTo>
                  <a:lnTo>
                    <a:pt x="3293" y="992"/>
                  </a:lnTo>
                  <a:lnTo>
                    <a:pt x="3293" y="986"/>
                  </a:lnTo>
                  <a:lnTo>
                    <a:pt x="3293" y="986"/>
                  </a:lnTo>
                  <a:lnTo>
                    <a:pt x="3299" y="992"/>
                  </a:lnTo>
                  <a:lnTo>
                    <a:pt x="3299" y="998"/>
                  </a:lnTo>
                  <a:lnTo>
                    <a:pt x="3299" y="998"/>
                  </a:lnTo>
                  <a:lnTo>
                    <a:pt x="3299" y="1004"/>
                  </a:lnTo>
                  <a:lnTo>
                    <a:pt x="3299" y="998"/>
                  </a:lnTo>
                  <a:lnTo>
                    <a:pt x="3299" y="992"/>
                  </a:lnTo>
                  <a:lnTo>
                    <a:pt x="3299" y="992"/>
                  </a:lnTo>
                  <a:lnTo>
                    <a:pt x="3299" y="980"/>
                  </a:lnTo>
                  <a:lnTo>
                    <a:pt x="3299" y="986"/>
                  </a:lnTo>
                  <a:lnTo>
                    <a:pt x="3299" y="992"/>
                  </a:lnTo>
                  <a:lnTo>
                    <a:pt x="3305" y="992"/>
                  </a:lnTo>
                  <a:lnTo>
                    <a:pt x="3305" y="992"/>
                  </a:lnTo>
                  <a:lnTo>
                    <a:pt x="3305" y="986"/>
                  </a:lnTo>
                  <a:lnTo>
                    <a:pt x="3305" y="992"/>
                  </a:lnTo>
                  <a:lnTo>
                    <a:pt x="3305" y="992"/>
                  </a:lnTo>
                  <a:lnTo>
                    <a:pt x="3305" y="998"/>
                  </a:lnTo>
                  <a:lnTo>
                    <a:pt x="3305" y="1004"/>
                  </a:lnTo>
                  <a:lnTo>
                    <a:pt x="3305" y="1004"/>
                  </a:lnTo>
                  <a:lnTo>
                    <a:pt x="3305" y="998"/>
                  </a:lnTo>
                  <a:lnTo>
                    <a:pt x="3305" y="1004"/>
                  </a:lnTo>
                  <a:lnTo>
                    <a:pt x="3311" y="992"/>
                  </a:lnTo>
                  <a:lnTo>
                    <a:pt x="3311" y="998"/>
                  </a:lnTo>
                  <a:lnTo>
                    <a:pt x="3311" y="992"/>
                  </a:lnTo>
                  <a:lnTo>
                    <a:pt x="3311" y="1004"/>
                  </a:lnTo>
                  <a:lnTo>
                    <a:pt x="3311" y="1004"/>
                  </a:lnTo>
                  <a:lnTo>
                    <a:pt x="3311" y="1010"/>
                  </a:lnTo>
                  <a:lnTo>
                    <a:pt x="3311" y="1016"/>
                  </a:lnTo>
                  <a:lnTo>
                    <a:pt x="3311" y="1028"/>
                  </a:lnTo>
                  <a:lnTo>
                    <a:pt x="3311" y="1022"/>
                  </a:lnTo>
                  <a:lnTo>
                    <a:pt x="3317" y="1016"/>
                  </a:lnTo>
                  <a:lnTo>
                    <a:pt x="3317" y="1016"/>
                  </a:lnTo>
                  <a:lnTo>
                    <a:pt x="3317" y="1004"/>
                  </a:lnTo>
                  <a:lnTo>
                    <a:pt x="3317" y="1016"/>
                  </a:lnTo>
                  <a:lnTo>
                    <a:pt x="3317" y="1028"/>
                  </a:lnTo>
                  <a:lnTo>
                    <a:pt x="3317" y="1016"/>
                  </a:lnTo>
                  <a:lnTo>
                    <a:pt x="3317" y="1022"/>
                  </a:lnTo>
                  <a:lnTo>
                    <a:pt x="3317" y="1016"/>
                  </a:lnTo>
                  <a:lnTo>
                    <a:pt x="3317" y="1022"/>
                  </a:lnTo>
                  <a:lnTo>
                    <a:pt x="3317" y="1010"/>
                  </a:lnTo>
                  <a:lnTo>
                    <a:pt x="3323" y="1022"/>
                  </a:lnTo>
                  <a:lnTo>
                    <a:pt x="3323" y="1022"/>
                  </a:lnTo>
                  <a:lnTo>
                    <a:pt x="3323" y="1028"/>
                  </a:lnTo>
                  <a:lnTo>
                    <a:pt x="3323" y="1022"/>
                  </a:lnTo>
                  <a:lnTo>
                    <a:pt x="3323" y="1028"/>
                  </a:lnTo>
                  <a:lnTo>
                    <a:pt x="3323" y="1040"/>
                  </a:lnTo>
                  <a:lnTo>
                    <a:pt x="3323" y="1052"/>
                  </a:lnTo>
                  <a:lnTo>
                    <a:pt x="3323" y="1058"/>
                  </a:lnTo>
                  <a:lnTo>
                    <a:pt x="3323" y="1040"/>
                  </a:lnTo>
                  <a:lnTo>
                    <a:pt x="3323" y="1040"/>
                  </a:lnTo>
                  <a:lnTo>
                    <a:pt x="3329" y="1034"/>
                  </a:lnTo>
                  <a:lnTo>
                    <a:pt x="3329" y="1040"/>
                  </a:lnTo>
                  <a:lnTo>
                    <a:pt x="3329" y="1052"/>
                  </a:lnTo>
                  <a:lnTo>
                    <a:pt x="3329" y="1052"/>
                  </a:lnTo>
                  <a:lnTo>
                    <a:pt x="3329" y="1076"/>
                  </a:lnTo>
                  <a:lnTo>
                    <a:pt x="3329" y="1070"/>
                  </a:lnTo>
                  <a:lnTo>
                    <a:pt x="3329" y="1058"/>
                  </a:lnTo>
                  <a:lnTo>
                    <a:pt x="3329" y="1064"/>
                  </a:lnTo>
                  <a:lnTo>
                    <a:pt x="3329" y="1058"/>
                  </a:lnTo>
                  <a:lnTo>
                    <a:pt x="3329" y="1058"/>
                  </a:lnTo>
                  <a:lnTo>
                    <a:pt x="3335" y="1064"/>
                  </a:lnTo>
                  <a:lnTo>
                    <a:pt x="3335" y="1064"/>
                  </a:lnTo>
                  <a:lnTo>
                    <a:pt x="3335" y="1058"/>
                  </a:lnTo>
                  <a:lnTo>
                    <a:pt x="3335" y="1070"/>
                  </a:lnTo>
                  <a:lnTo>
                    <a:pt x="3335" y="1076"/>
                  </a:lnTo>
                  <a:lnTo>
                    <a:pt x="3335" y="1076"/>
                  </a:lnTo>
                  <a:lnTo>
                    <a:pt x="3335" y="1076"/>
                  </a:lnTo>
                  <a:lnTo>
                    <a:pt x="3335" y="1070"/>
                  </a:lnTo>
                  <a:lnTo>
                    <a:pt x="3335" y="1052"/>
                  </a:lnTo>
                  <a:lnTo>
                    <a:pt x="3335" y="1052"/>
                  </a:lnTo>
                  <a:lnTo>
                    <a:pt x="3341" y="1046"/>
                  </a:lnTo>
                  <a:lnTo>
                    <a:pt x="3341" y="1046"/>
                  </a:lnTo>
                  <a:lnTo>
                    <a:pt x="3341" y="1046"/>
                  </a:lnTo>
                  <a:lnTo>
                    <a:pt x="3341" y="1058"/>
                  </a:lnTo>
                  <a:lnTo>
                    <a:pt x="3341" y="1064"/>
                  </a:lnTo>
                  <a:lnTo>
                    <a:pt x="3341" y="1064"/>
                  </a:lnTo>
                  <a:lnTo>
                    <a:pt x="3341" y="1064"/>
                  </a:lnTo>
                  <a:lnTo>
                    <a:pt x="3341" y="1070"/>
                  </a:lnTo>
                  <a:lnTo>
                    <a:pt x="3341" y="1064"/>
                  </a:lnTo>
                  <a:lnTo>
                    <a:pt x="3341" y="1064"/>
                  </a:lnTo>
                  <a:lnTo>
                    <a:pt x="3347" y="1058"/>
                  </a:lnTo>
                  <a:lnTo>
                    <a:pt x="3347" y="1046"/>
                  </a:lnTo>
                  <a:lnTo>
                    <a:pt x="3347" y="1046"/>
                  </a:lnTo>
                  <a:lnTo>
                    <a:pt x="3347" y="1052"/>
                  </a:lnTo>
                  <a:lnTo>
                    <a:pt x="3347" y="1058"/>
                  </a:lnTo>
                  <a:lnTo>
                    <a:pt x="3347" y="1058"/>
                  </a:lnTo>
                  <a:lnTo>
                    <a:pt x="3347" y="1052"/>
                  </a:lnTo>
                  <a:lnTo>
                    <a:pt x="3347" y="1058"/>
                  </a:lnTo>
                  <a:lnTo>
                    <a:pt x="3347" y="1052"/>
                  </a:lnTo>
                  <a:lnTo>
                    <a:pt x="3353" y="1040"/>
                  </a:lnTo>
                  <a:lnTo>
                    <a:pt x="3353" y="1046"/>
                  </a:lnTo>
                  <a:lnTo>
                    <a:pt x="3353" y="1058"/>
                  </a:lnTo>
                  <a:lnTo>
                    <a:pt x="3353" y="1046"/>
                  </a:lnTo>
                  <a:lnTo>
                    <a:pt x="3353" y="1052"/>
                  </a:lnTo>
                  <a:lnTo>
                    <a:pt x="3353" y="1058"/>
                  </a:lnTo>
                  <a:lnTo>
                    <a:pt x="3353" y="1052"/>
                  </a:lnTo>
                  <a:lnTo>
                    <a:pt x="3353" y="1046"/>
                  </a:lnTo>
                  <a:lnTo>
                    <a:pt x="3353" y="1040"/>
                  </a:lnTo>
                  <a:lnTo>
                    <a:pt x="3353" y="1052"/>
                  </a:lnTo>
                  <a:lnTo>
                    <a:pt x="3359" y="1052"/>
                  </a:lnTo>
                  <a:lnTo>
                    <a:pt x="3359" y="1052"/>
                  </a:lnTo>
                  <a:lnTo>
                    <a:pt x="3359" y="1034"/>
                  </a:lnTo>
                  <a:lnTo>
                    <a:pt x="3359" y="1022"/>
                  </a:lnTo>
                  <a:lnTo>
                    <a:pt x="3359" y="1022"/>
                  </a:lnTo>
                  <a:lnTo>
                    <a:pt x="3359" y="1010"/>
                  </a:lnTo>
                  <a:lnTo>
                    <a:pt x="3359" y="1010"/>
                  </a:lnTo>
                  <a:lnTo>
                    <a:pt x="3359" y="1016"/>
                  </a:lnTo>
                  <a:lnTo>
                    <a:pt x="3359" y="1022"/>
                  </a:lnTo>
                  <a:lnTo>
                    <a:pt x="3359" y="1022"/>
                  </a:lnTo>
                  <a:lnTo>
                    <a:pt x="3365" y="1010"/>
                  </a:lnTo>
                  <a:lnTo>
                    <a:pt x="3365" y="1010"/>
                  </a:lnTo>
                  <a:lnTo>
                    <a:pt x="3365" y="1004"/>
                  </a:lnTo>
                  <a:lnTo>
                    <a:pt x="3365" y="998"/>
                  </a:lnTo>
                  <a:lnTo>
                    <a:pt x="3365" y="998"/>
                  </a:lnTo>
                  <a:lnTo>
                    <a:pt x="3365" y="1004"/>
                  </a:lnTo>
                  <a:lnTo>
                    <a:pt x="3365" y="1016"/>
                  </a:lnTo>
                  <a:lnTo>
                    <a:pt x="3365" y="998"/>
                  </a:lnTo>
                  <a:lnTo>
                    <a:pt x="3365" y="998"/>
                  </a:lnTo>
                  <a:lnTo>
                    <a:pt x="3365" y="986"/>
                  </a:lnTo>
                  <a:lnTo>
                    <a:pt x="3371" y="986"/>
                  </a:lnTo>
                  <a:lnTo>
                    <a:pt x="3371" y="986"/>
                  </a:lnTo>
                  <a:lnTo>
                    <a:pt x="3371" y="986"/>
                  </a:lnTo>
                  <a:lnTo>
                    <a:pt x="3371" y="992"/>
                  </a:lnTo>
                  <a:lnTo>
                    <a:pt x="3371" y="992"/>
                  </a:lnTo>
                  <a:lnTo>
                    <a:pt x="3371" y="1010"/>
                  </a:lnTo>
                  <a:lnTo>
                    <a:pt x="3371" y="1004"/>
                  </a:lnTo>
                  <a:lnTo>
                    <a:pt x="3371" y="1010"/>
                  </a:lnTo>
                  <a:lnTo>
                    <a:pt x="3371" y="1004"/>
                  </a:lnTo>
                  <a:lnTo>
                    <a:pt x="3371" y="1004"/>
                  </a:lnTo>
                  <a:lnTo>
                    <a:pt x="3377" y="998"/>
                  </a:lnTo>
                  <a:lnTo>
                    <a:pt x="3377" y="1010"/>
                  </a:lnTo>
                  <a:lnTo>
                    <a:pt x="3377" y="1028"/>
                  </a:lnTo>
                  <a:lnTo>
                    <a:pt x="3377" y="1016"/>
                  </a:lnTo>
                  <a:lnTo>
                    <a:pt x="3377" y="1028"/>
                  </a:lnTo>
                  <a:lnTo>
                    <a:pt x="3377" y="1004"/>
                  </a:lnTo>
                  <a:lnTo>
                    <a:pt x="3377" y="1004"/>
                  </a:lnTo>
                  <a:lnTo>
                    <a:pt x="3377" y="992"/>
                  </a:lnTo>
                  <a:lnTo>
                    <a:pt x="3377" y="992"/>
                  </a:lnTo>
                  <a:lnTo>
                    <a:pt x="3383" y="998"/>
                  </a:lnTo>
                  <a:lnTo>
                    <a:pt x="3383" y="998"/>
                  </a:lnTo>
                  <a:lnTo>
                    <a:pt x="3383" y="1010"/>
                  </a:lnTo>
                  <a:lnTo>
                    <a:pt x="3383" y="992"/>
                  </a:lnTo>
                  <a:lnTo>
                    <a:pt x="3383" y="986"/>
                  </a:lnTo>
                  <a:lnTo>
                    <a:pt x="3383" y="992"/>
                  </a:lnTo>
                  <a:lnTo>
                    <a:pt x="3383" y="1022"/>
                  </a:lnTo>
                  <a:lnTo>
                    <a:pt x="3383" y="1016"/>
                  </a:lnTo>
                  <a:lnTo>
                    <a:pt x="3383" y="1034"/>
                  </a:lnTo>
                  <a:lnTo>
                    <a:pt x="3389" y="1034"/>
                  </a:lnTo>
                  <a:lnTo>
                    <a:pt x="3389" y="1028"/>
                  </a:lnTo>
                  <a:lnTo>
                    <a:pt x="3389" y="1046"/>
                  </a:lnTo>
                  <a:lnTo>
                    <a:pt x="3389" y="1034"/>
                  </a:lnTo>
                  <a:lnTo>
                    <a:pt x="3389" y="1022"/>
                  </a:lnTo>
                  <a:lnTo>
                    <a:pt x="3389" y="1016"/>
                  </a:lnTo>
                  <a:lnTo>
                    <a:pt x="3389" y="1022"/>
                  </a:lnTo>
                  <a:lnTo>
                    <a:pt x="3389" y="1022"/>
                  </a:lnTo>
                  <a:lnTo>
                    <a:pt x="3389" y="1034"/>
                  </a:lnTo>
                  <a:lnTo>
                    <a:pt x="3389" y="1028"/>
                  </a:lnTo>
                  <a:lnTo>
                    <a:pt x="3395" y="1022"/>
                  </a:lnTo>
                  <a:lnTo>
                    <a:pt x="3395" y="1028"/>
                  </a:lnTo>
                  <a:lnTo>
                    <a:pt x="3395" y="1034"/>
                  </a:lnTo>
                  <a:lnTo>
                    <a:pt x="3395" y="1034"/>
                  </a:lnTo>
                  <a:lnTo>
                    <a:pt x="3395" y="1022"/>
                  </a:lnTo>
                  <a:lnTo>
                    <a:pt x="3395" y="1028"/>
                  </a:lnTo>
                  <a:lnTo>
                    <a:pt x="3395" y="1016"/>
                  </a:lnTo>
                  <a:lnTo>
                    <a:pt x="3395" y="1022"/>
                  </a:lnTo>
                  <a:lnTo>
                    <a:pt x="3395" y="1022"/>
                  </a:lnTo>
                  <a:lnTo>
                    <a:pt x="3401" y="1010"/>
                  </a:lnTo>
                  <a:lnTo>
                    <a:pt x="3401" y="1016"/>
                  </a:lnTo>
                  <a:lnTo>
                    <a:pt x="3401" y="1016"/>
                  </a:lnTo>
                  <a:lnTo>
                    <a:pt x="3401" y="992"/>
                  </a:lnTo>
                  <a:lnTo>
                    <a:pt x="3401" y="986"/>
                  </a:lnTo>
                  <a:lnTo>
                    <a:pt x="3401" y="980"/>
                  </a:lnTo>
                  <a:lnTo>
                    <a:pt x="3401" y="974"/>
                  </a:lnTo>
                  <a:lnTo>
                    <a:pt x="3401" y="968"/>
                  </a:lnTo>
                  <a:lnTo>
                    <a:pt x="3401" y="962"/>
                  </a:lnTo>
                  <a:lnTo>
                    <a:pt x="3401" y="968"/>
                  </a:lnTo>
                  <a:lnTo>
                    <a:pt x="3407" y="974"/>
                  </a:lnTo>
                  <a:lnTo>
                    <a:pt x="3407" y="980"/>
                  </a:lnTo>
                  <a:lnTo>
                    <a:pt x="3407" y="962"/>
                  </a:lnTo>
                  <a:lnTo>
                    <a:pt x="3407" y="944"/>
                  </a:lnTo>
                  <a:lnTo>
                    <a:pt x="3407" y="956"/>
                  </a:lnTo>
                  <a:lnTo>
                    <a:pt x="3407" y="956"/>
                  </a:lnTo>
                  <a:lnTo>
                    <a:pt x="3407" y="968"/>
                  </a:lnTo>
                  <a:lnTo>
                    <a:pt x="3407" y="968"/>
                  </a:lnTo>
                  <a:lnTo>
                    <a:pt x="3407" y="962"/>
                  </a:lnTo>
                  <a:lnTo>
                    <a:pt x="3407" y="950"/>
                  </a:lnTo>
                  <a:lnTo>
                    <a:pt x="3413" y="956"/>
                  </a:lnTo>
                  <a:lnTo>
                    <a:pt x="3413" y="962"/>
                  </a:lnTo>
                  <a:lnTo>
                    <a:pt x="3413" y="962"/>
                  </a:lnTo>
                  <a:lnTo>
                    <a:pt x="3413" y="956"/>
                  </a:lnTo>
                  <a:lnTo>
                    <a:pt x="3413" y="962"/>
                  </a:lnTo>
                  <a:lnTo>
                    <a:pt x="3413" y="956"/>
                  </a:lnTo>
                  <a:lnTo>
                    <a:pt x="3413" y="938"/>
                  </a:lnTo>
                  <a:lnTo>
                    <a:pt x="3413" y="938"/>
                  </a:lnTo>
                  <a:lnTo>
                    <a:pt x="3413" y="932"/>
                  </a:lnTo>
                  <a:lnTo>
                    <a:pt x="3413" y="932"/>
                  </a:lnTo>
                  <a:lnTo>
                    <a:pt x="3419" y="914"/>
                  </a:lnTo>
                  <a:lnTo>
                    <a:pt x="3419" y="938"/>
                  </a:lnTo>
                  <a:lnTo>
                    <a:pt x="3419" y="926"/>
                  </a:lnTo>
                  <a:lnTo>
                    <a:pt x="3419" y="914"/>
                  </a:lnTo>
                  <a:lnTo>
                    <a:pt x="3419" y="914"/>
                  </a:lnTo>
                  <a:lnTo>
                    <a:pt x="3419" y="926"/>
                  </a:lnTo>
                  <a:lnTo>
                    <a:pt x="3419" y="938"/>
                  </a:lnTo>
                  <a:lnTo>
                    <a:pt x="3419" y="932"/>
                  </a:lnTo>
                  <a:lnTo>
                    <a:pt x="3419" y="926"/>
                  </a:lnTo>
                  <a:lnTo>
                    <a:pt x="3425" y="932"/>
                  </a:lnTo>
                  <a:lnTo>
                    <a:pt x="3425" y="926"/>
                  </a:lnTo>
                  <a:lnTo>
                    <a:pt x="3425" y="956"/>
                  </a:lnTo>
                  <a:lnTo>
                    <a:pt x="3425" y="974"/>
                  </a:lnTo>
                  <a:lnTo>
                    <a:pt x="3425" y="950"/>
                  </a:lnTo>
                  <a:lnTo>
                    <a:pt x="3425" y="950"/>
                  </a:lnTo>
                  <a:lnTo>
                    <a:pt x="3425" y="974"/>
                  </a:lnTo>
                  <a:lnTo>
                    <a:pt x="3425" y="962"/>
                  </a:lnTo>
                  <a:lnTo>
                    <a:pt x="3425" y="950"/>
                  </a:lnTo>
                  <a:lnTo>
                    <a:pt x="3425" y="932"/>
                  </a:lnTo>
                  <a:lnTo>
                    <a:pt x="3431" y="926"/>
                  </a:lnTo>
                  <a:lnTo>
                    <a:pt x="3431" y="920"/>
                  </a:lnTo>
                  <a:lnTo>
                    <a:pt x="3431" y="896"/>
                  </a:lnTo>
                  <a:lnTo>
                    <a:pt x="3431" y="896"/>
                  </a:lnTo>
                  <a:lnTo>
                    <a:pt x="3431" y="884"/>
                  </a:lnTo>
                  <a:lnTo>
                    <a:pt x="3431" y="884"/>
                  </a:lnTo>
                  <a:lnTo>
                    <a:pt x="3431" y="896"/>
                  </a:lnTo>
                  <a:lnTo>
                    <a:pt x="3431" y="860"/>
                  </a:lnTo>
                  <a:lnTo>
                    <a:pt x="3431" y="848"/>
                  </a:lnTo>
                  <a:lnTo>
                    <a:pt x="3431" y="860"/>
                  </a:lnTo>
                  <a:lnTo>
                    <a:pt x="3437" y="854"/>
                  </a:lnTo>
                  <a:lnTo>
                    <a:pt x="3437" y="830"/>
                  </a:lnTo>
                  <a:lnTo>
                    <a:pt x="3437" y="836"/>
                  </a:lnTo>
                  <a:lnTo>
                    <a:pt x="3437" y="842"/>
                  </a:lnTo>
                  <a:lnTo>
                    <a:pt x="3437" y="854"/>
                  </a:lnTo>
                  <a:lnTo>
                    <a:pt x="3437" y="860"/>
                  </a:lnTo>
                  <a:lnTo>
                    <a:pt x="3437" y="848"/>
                  </a:lnTo>
                  <a:lnTo>
                    <a:pt x="3437" y="842"/>
                  </a:lnTo>
                  <a:lnTo>
                    <a:pt x="3437" y="818"/>
                  </a:lnTo>
                  <a:lnTo>
                    <a:pt x="3437" y="806"/>
                  </a:lnTo>
                  <a:lnTo>
                    <a:pt x="3443" y="793"/>
                  </a:lnTo>
                  <a:lnTo>
                    <a:pt x="3443" y="781"/>
                  </a:lnTo>
                  <a:lnTo>
                    <a:pt x="3443" y="769"/>
                  </a:lnTo>
                  <a:lnTo>
                    <a:pt x="3443" y="781"/>
                  </a:lnTo>
                  <a:lnTo>
                    <a:pt x="3443" y="787"/>
                  </a:lnTo>
                  <a:lnTo>
                    <a:pt x="3443" y="763"/>
                  </a:lnTo>
                  <a:lnTo>
                    <a:pt x="3443" y="757"/>
                  </a:lnTo>
                  <a:lnTo>
                    <a:pt x="3443" y="745"/>
                  </a:lnTo>
                  <a:lnTo>
                    <a:pt x="3443" y="757"/>
                  </a:lnTo>
                  <a:lnTo>
                    <a:pt x="3449" y="751"/>
                  </a:lnTo>
                  <a:lnTo>
                    <a:pt x="3449" y="751"/>
                  </a:lnTo>
                  <a:lnTo>
                    <a:pt x="3449" y="763"/>
                  </a:lnTo>
                  <a:lnTo>
                    <a:pt x="3449" y="775"/>
                  </a:lnTo>
                  <a:lnTo>
                    <a:pt x="3449" y="763"/>
                  </a:lnTo>
                  <a:lnTo>
                    <a:pt x="3449" y="757"/>
                  </a:lnTo>
                  <a:lnTo>
                    <a:pt x="3449" y="751"/>
                  </a:lnTo>
                  <a:lnTo>
                    <a:pt x="3449" y="733"/>
                  </a:lnTo>
                  <a:lnTo>
                    <a:pt x="3449" y="733"/>
                  </a:lnTo>
                  <a:lnTo>
                    <a:pt x="3449" y="745"/>
                  </a:lnTo>
                  <a:lnTo>
                    <a:pt x="3449" y="721"/>
                  </a:lnTo>
                  <a:lnTo>
                    <a:pt x="3455" y="709"/>
                  </a:lnTo>
                  <a:lnTo>
                    <a:pt x="3455" y="721"/>
                  </a:lnTo>
                  <a:lnTo>
                    <a:pt x="3455" y="733"/>
                  </a:lnTo>
                  <a:lnTo>
                    <a:pt x="3455" y="745"/>
                  </a:lnTo>
                  <a:lnTo>
                    <a:pt x="3455" y="757"/>
                  </a:lnTo>
                  <a:lnTo>
                    <a:pt x="3455" y="745"/>
                  </a:lnTo>
                  <a:lnTo>
                    <a:pt x="3455" y="751"/>
                  </a:lnTo>
                  <a:lnTo>
                    <a:pt x="3455" y="733"/>
                  </a:lnTo>
                  <a:lnTo>
                    <a:pt x="3455" y="751"/>
                  </a:lnTo>
                  <a:lnTo>
                    <a:pt x="3455" y="757"/>
                  </a:lnTo>
                  <a:lnTo>
                    <a:pt x="3461" y="769"/>
                  </a:lnTo>
                  <a:lnTo>
                    <a:pt x="3461" y="757"/>
                  </a:lnTo>
                  <a:lnTo>
                    <a:pt x="3461" y="775"/>
                  </a:lnTo>
                  <a:lnTo>
                    <a:pt x="3461" y="775"/>
                  </a:lnTo>
                  <a:lnTo>
                    <a:pt x="3461" y="775"/>
                  </a:lnTo>
                  <a:lnTo>
                    <a:pt x="3461" y="781"/>
                  </a:lnTo>
                  <a:lnTo>
                    <a:pt x="3461" y="757"/>
                  </a:lnTo>
                  <a:lnTo>
                    <a:pt x="3461" y="739"/>
                  </a:lnTo>
                  <a:lnTo>
                    <a:pt x="3461" y="745"/>
                  </a:lnTo>
                  <a:lnTo>
                    <a:pt x="3467" y="739"/>
                  </a:lnTo>
                  <a:lnTo>
                    <a:pt x="3467" y="721"/>
                  </a:lnTo>
                  <a:lnTo>
                    <a:pt x="3467" y="733"/>
                  </a:lnTo>
                  <a:lnTo>
                    <a:pt x="3467" y="721"/>
                  </a:lnTo>
                  <a:lnTo>
                    <a:pt x="3467" y="721"/>
                  </a:lnTo>
                  <a:lnTo>
                    <a:pt x="3467" y="703"/>
                  </a:lnTo>
                  <a:lnTo>
                    <a:pt x="3467" y="649"/>
                  </a:lnTo>
                  <a:lnTo>
                    <a:pt x="3467" y="637"/>
                  </a:lnTo>
                  <a:lnTo>
                    <a:pt x="3467" y="667"/>
                  </a:lnTo>
                  <a:lnTo>
                    <a:pt x="3467" y="673"/>
                  </a:lnTo>
                  <a:lnTo>
                    <a:pt x="3473" y="679"/>
                  </a:lnTo>
                  <a:lnTo>
                    <a:pt x="3473" y="667"/>
                  </a:lnTo>
                  <a:lnTo>
                    <a:pt x="3473" y="697"/>
                  </a:lnTo>
                  <a:lnTo>
                    <a:pt x="3473" y="709"/>
                  </a:lnTo>
                  <a:lnTo>
                    <a:pt x="3473" y="703"/>
                  </a:lnTo>
                  <a:lnTo>
                    <a:pt x="3473" y="691"/>
                  </a:lnTo>
                  <a:lnTo>
                    <a:pt x="3473" y="691"/>
                  </a:lnTo>
                  <a:lnTo>
                    <a:pt x="3473" y="709"/>
                  </a:lnTo>
                  <a:lnTo>
                    <a:pt x="3473" y="733"/>
                  </a:lnTo>
                  <a:lnTo>
                    <a:pt x="3479" y="751"/>
                  </a:lnTo>
                  <a:lnTo>
                    <a:pt x="3479" y="763"/>
                  </a:lnTo>
                  <a:lnTo>
                    <a:pt x="3479" y="745"/>
                  </a:lnTo>
                  <a:lnTo>
                    <a:pt x="3479" y="727"/>
                  </a:lnTo>
                  <a:lnTo>
                    <a:pt x="3479" y="709"/>
                  </a:lnTo>
                  <a:lnTo>
                    <a:pt x="3479" y="733"/>
                  </a:lnTo>
                  <a:lnTo>
                    <a:pt x="3479" y="739"/>
                  </a:lnTo>
                  <a:lnTo>
                    <a:pt x="3479" y="745"/>
                  </a:lnTo>
                  <a:lnTo>
                    <a:pt x="3479" y="739"/>
                  </a:lnTo>
                  <a:lnTo>
                    <a:pt x="3485" y="745"/>
                  </a:lnTo>
                  <a:lnTo>
                    <a:pt x="3485" y="739"/>
                  </a:lnTo>
                  <a:lnTo>
                    <a:pt x="3485" y="727"/>
                  </a:lnTo>
                  <a:lnTo>
                    <a:pt x="3485" y="721"/>
                  </a:lnTo>
                  <a:lnTo>
                    <a:pt x="3485" y="745"/>
                  </a:lnTo>
                  <a:lnTo>
                    <a:pt x="3485" y="775"/>
                  </a:lnTo>
                  <a:lnTo>
                    <a:pt x="3485" y="763"/>
                  </a:lnTo>
                  <a:lnTo>
                    <a:pt x="3485" y="763"/>
                  </a:lnTo>
                  <a:lnTo>
                    <a:pt x="3485" y="769"/>
                  </a:lnTo>
                  <a:lnTo>
                    <a:pt x="3485" y="793"/>
                  </a:lnTo>
                  <a:lnTo>
                    <a:pt x="3491" y="793"/>
                  </a:lnTo>
                  <a:lnTo>
                    <a:pt x="3491" y="806"/>
                  </a:lnTo>
                  <a:lnTo>
                    <a:pt x="3491" y="775"/>
                  </a:lnTo>
                  <a:lnTo>
                    <a:pt x="3491" y="781"/>
                  </a:lnTo>
                  <a:lnTo>
                    <a:pt x="3491" y="793"/>
                  </a:lnTo>
                  <a:lnTo>
                    <a:pt x="3491" y="763"/>
                  </a:lnTo>
                  <a:lnTo>
                    <a:pt x="3491" y="775"/>
                  </a:lnTo>
                  <a:lnTo>
                    <a:pt x="3491" y="769"/>
                  </a:lnTo>
                  <a:lnTo>
                    <a:pt x="3491" y="769"/>
                  </a:lnTo>
                  <a:lnTo>
                    <a:pt x="3491" y="757"/>
                  </a:lnTo>
                  <a:lnTo>
                    <a:pt x="3491" y="757"/>
                  </a:lnTo>
                  <a:lnTo>
                    <a:pt x="3497" y="769"/>
                  </a:lnTo>
                  <a:lnTo>
                    <a:pt x="3497" y="763"/>
                  </a:lnTo>
                  <a:lnTo>
                    <a:pt x="3497" y="751"/>
                  </a:lnTo>
                  <a:lnTo>
                    <a:pt x="3497" y="751"/>
                  </a:lnTo>
                  <a:lnTo>
                    <a:pt x="3497" y="733"/>
                  </a:lnTo>
                  <a:lnTo>
                    <a:pt x="3497" y="721"/>
                  </a:lnTo>
                  <a:lnTo>
                    <a:pt x="3497" y="721"/>
                  </a:lnTo>
                  <a:lnTo>
                    <a:pt x="3497" y="709"/>
                  </a:lnTo>
                  <a:lnTo>
                    <a:pt x="3497" y="721"/>
                  </a:lnTo>
                  <a:lnTo>
                    <a:pt x="3497" y="721"/>
                  </a:lnTo>
                  <a:lnTo>
                    <a:pt x="3503" y="709"/>
                  </a:lnTo>
                  <a:lnTo>
                    <a:pt x="3503" y="709"/>
                  </a:lnTo>
                  <a:lnTo>
                    <a:pt x="3503" y="703"/>
                  </a:lnTo>
                  <a:lnTo>
                    <a:pt x="3503" y="679"/>
                  </a:lnTo>
                  <a:lnTo>
                    <a:pt x="3503" y="691"/>
                  </a:lnTo>
                  <a:lnTo>
                    <a:pt x="3503" y="667"/>
                  </a:lnTo>
                  <a:lnTo>
                    <a:pt x="3503" y="679"/>
                  </a:lnTo>
                  <a:lnTo>
                    <a:pt x="3503" y="673"/>
                  </a:lnTo>
                  <a:lnTo>
                    <a:pt x="3503" y="667"/>
                  </a:lnTo>
                  <a:lnTo>
                    <a:pt x="3509" y="661"/>
                  </a:lnTo>
                  <a:lnTo>
                    <a:pt x="3509" y="649"/>
                  </a:lnTo>
                  <a:lnTo>
                    <a:pt x="3509" y="649"/>
                  </a:lnTo>
                  <a:lnTo>
                    <a:pt x="3509" y="643"/>
                  </a:lnTo>
                  <a:lnTo>
                    <a:pt x="3509" y="643"/>
                  </a:lnTo>
                  <a:lnTo>
                    <a:pt x="3509" y="637"/>
                  </a:lnTo>
                  <a:lnTo>
                    <a:pt x="3509" y="619"/>
                  </a:lnTo>
                  <a:lnTo>
                    <a:pt x="3509" y="631"/>
                  </a:lnTo>
                  <a:lnTo>
                    <a:pt x="3509" y="595"/>
                  </a:lnTo>
                  <a:lnTo>
                    <a:pt x="3509" y="595"/>
                  </a:lnTo>
                  <a:lnTo>
                    <a:pt x="3515" y="559"/>
                  </a:lnTo>
                  <a:lnTo>
                    <a:pt x="3515" y="541"/>
                  </a:lnTo>
                  <a:lnTo>
                    <a:pt x="3515" y="589"/>
                  </a:lnTo>
                  <a:lnTo>
                    <a:pt x="3515" y="583"/>
                  </a:lnTo>
                  <a:lnTo>
                    <a:pt x="3515" y="571"/>
                  </a:lnTo>
                  <a:lnTo>
                    <a:pt x="3515" y="601"/>
                  </a:lnTo>
                  <a:lnTo>
                    <a:pt x="3515" y="613"/>
                  </a:lnTo>
                  <a:lnTo>
                    <a:pt x="3515" y="583"/>
                  </a:lnTo>
                  <a:lnTo>
                    <a:pt x="3515" y="571"/>
                  </a:lnTo>
                  <a:lnTo>
                    <a:pt x="3515" y="559"/>
                  </a:lnTo>
                  <a:lnTo>
                    <a:pt x="3521" y="553"/>
                  </a:lnTo>
                  <a:lnTo>
                    <a:pt x="3521" y="553"/>
                  </a:lnTo>
                  <a:lnTo>
                    <a:pt x="3521" y="541"/>
                  </a:lnTo>
                  <a:lnTo>
                    <a:pt x="3521" y="535"/>
                  </a:lnTo>
                  <a:lnTo>
                    <a:pt x="3521" y="535"/>
                  </a:lnTo>
                  <a:lnTo>
                    <a:pt x="3521" y="535"/>
                  </a:lnTo>
                  <a:lnTo>
                    <a:pt x="3521" y="511"/>
                  </a:lnTo>
                  <a:lnTo>
                    <a:pt x="3521" y="493"/>
                  </a:lnTo>
                  <a:lnTo>
                    <a:pt x="3521" y="499"/>
                  </a:lnTo>
                  <a:lnTo>
                    <a:pt x="3527" y="487"/>
                  </a:lnTo>
                  <a:lnTo>
                    <a:pt x="3527" y="517"/>
                  </a:lnTo>
                  <a:lnTo>
                    <a:pt x="3527" y="529"/>
                  </a:lnTo>
                  <a:lnTo>
                    <a:pt x="3527" y="547"/>
                  </a:lnTo>
                  <a:lnTo>
                    <a:pt x="3527" y="535"/>
                  </a:lnTo>
                  <a:lnTo>
                    <a:pt x="3527" y="517"/>
                  </a:lnTo>
                  <a:lnTo>
                    <a:pt x="3527" y="523"/>
                  </a:lnTo>
                  <a:lnTo>
                    <a:pt x="3527" y="517"/>
                  </a:lnTo>
                  <a:lnTo>
                    <a:pt x="3527" y="511"/>
                  </a:lnTo>
                  <a:lnTo>
                    <a:pt x="3527" y="505"/>
                  </a:lnTo>
                  <a:lnTo>
                    <a:pt x="3533" y="493"/>
                  </a:lnTo>
                  <a:lnTo>
                    <a:pt x="3533" y="511"/>
                  </a:lnTo>
                  <a:lnTo>
                    <a:pt x="3533" y="517"/>
                  </a:lnTo>
                  <a:lnTo>
                    <a:pt x="3533" y="571"/>
                  </a:lnTo>
                  <a:lnTo>
                    <a:pt x="3533" y="559"/>
                  </a:lnTo>
                  <a:lnTo>
                    <a:pt x="3533" y="577"/>
                  </a:lnTo>
                  <a:lnTo>
                    <a:pt x="3533" y="601"/>
                  </a:lnTo>
                  <a:lnTo>
                    <a:pt x="3533" y="583"/>
                  </a:lnTo>
                  <a:lnTo>
                    <a:pt x="3533" y="571"/>
                  </a:lnTo>
                  <a:lnTo>
                    <a:pt x="3533" y="571"/>
                  </a:lnTo>
                  <a:lnTo>
                    <a:pt x="3539" y="583"/>
                  </a:lnTo>
                  <a:lnTo>
                    <a:pt x="3539" y="595"/>
                  </a:lnTo>
                  <a:lnTo>
                    <a:pt x="3539" y="601"/>
                  </a:lnTo>
                  <a:lnTo>
                    <a:pt x="3539" y="595"/>
                  </a:lnTo>
                  <a:lnTo>
                    <a:pt x="3539" y="583"/>
                  </a:lnTo>
                  <a:lnTo>
                    <a:pt x="3539" y="601"/>
                  </a:lnTo>
                  <a:lnTo>
                    <a:pt x="3539" y="625"/>
                  </a:lnTo>
                  <a:lnTo>
                    <a:pt x="3539" y="631"/>
                  </a:lnTo>
                  <a:lnTo>
                    <a:pt x="3539" y="613"/>
                  </a:lnTo>
                  <a:lnTo>
                    <a:pt x="3545" y="631"/>
                  </a:lnTo>
                  <a:lnTo>
                    <a:pt x="3545" y="649"/>
                  </a:lnTo>
                  <a:lnTo>
                    <a:pt x="3545" y="637"/>
                  </a:lnTo>
                  <a:lnTo>
                    <a:pt x="3545" y="619"/>
                  </a:lnTo>
                  <a:lnTo>
                    <a:pt x="3545" y="613"/>
                  </a:lnTo>
                  <a:lnTo>
                    <a:pt x="3545" y="631"/>
                  </a:lnTo>
                  <a:lnTo>
                    <a:pt x="3545" y="637"/>
                  </a:lnTo>
                  <a:lnTo>
                    <a:pt x="3545" y="643"/>
                  </a:lnTo>
                  <a:lnTo>
                    <a:pt x="3545" y="637"/>
                  </a:lnTo>
                  <a:lnTo>
                    <a:pt x="3545" y="619"/>
                  </a:lnTo>
                  <a:lnTo>
                    <a:pt x="3551" y="595"/>
                  </a:lnTo>
                  <a:lnTo>
                    <a:pt x="3551" y="601"/>
                  </a:lnTo>
                  <a:lnTo>
                    <a:pt x="3551" y="601"/>
                  </a:lnTo>
                  <a:lnTo>
                    <a:pt x="3551" y="583"/>
                  </a:lnTo>
                  <a:lnTo>
                    <a:pt x="3551" y="571"/>
                  </a:lnTo>
                  <a:lnTo>
                    <a:pt x="3551" y="559"/>
                  </a:lnTo>
                  <a:lnTo>
                    <a:pt x="3551" y="571"/>
                  </a:lnTo>
                  <a:lnTo>
                    <a:pt x="3551" y="559"/>
                  </a:lnTo>
                  <a:lnTo>
                    <a:pt x="3557" y="577"/>
                  </a:lnTo>
                  <a:lnTo>
                    <a:pt x="3557" y="595"/>
                  </a:lnTo>
                  <a:lnTo>
                    <a:pt x="3557" y="595"/>
                  </a:lnTo>
                  <a:lnTo>
                    <a:pt x="3557" y="625"/>
                  </a:lnTo>
                  <a:lnTo>
                    <a:pt x="3557" y="625"/>
                  </a:lnTo>
                  <a:lnTo>
                    <a:pt x="3557" y="613"/>
                  </a:lnTo>
                  <a:lnTo>
                    <a:pt x="3557" y="625"/>
                  </a:lnTo>
                  <a:lnTo>
                    <a:pt x="3557" y="649"/>
                  </a:lnTo>
                  <a:lnTo>
                    <a:pt x="3557" y="637"/>
                  </a:lnTo>
                  <a:lnTo>
                    <a:pt x="3563" y="625"/>
                  </a:lnTo>
                  <a:lnTo>
                    <a:pt x="3563" y="661"/>
                  </a:lnTo>
                  <a:lnTo>
                    <a:pt x="3563" y="655"/>
                  </a:lnTo>
                  <a:lnTo>
                    <a:pt x="3563" y="637"/>
                  </a:lnTo>
                  <a:lnTo>
                    <a:pt x="3563" y="631"/>
                  </a:lnTo>
                  <a:lnTo>
                    <a:pt x="3563" y="643"/>
                  </a:lnTo>
                  <a:lnTo>
                    <a:pt x="3563" y="643"/>
                  </a:lnTo>
                  <a:lnTo>
                    <a:pt x="3563" y="637"/>
                  </a:lnTo>
                  <a:lnTo>
                    <a:pt x="3563" y="631"/>
                  </a:lnTo>
                  <a:lnTo>
                    <a:pt x="3563" y="625"/>
                  </a:lnTo>
                  <a:lnTo>
                    <a:pt x="3569" y="631"/>
                  </a:lnTo>
                  <a:lnTo>
                    <a:pt x="3569" y="655"/>
                  </a:lnTo>
                  <a:lnTo>
                    <a:pt x="3569" y="655"/>
                  </a:lnTo>
                  <a:lnTo>
                    <a:pt x="3569" y="625"/>
                  </a:lnTo>
                  <a:lnTo>
                    <a:pt x="3569" y="607"/>
                  </a:lnTo>
                  <a:lnTo>
                    <a:pt x="3569" y="601"/>
                  </a:lnTo>
                  <a:lnTo>
                    <a:pt x="3569" y="607"/>
                  </a:lnTo>
                  <a:lnTo>
                    <a:pt x="3569" y="601"/>
                  </a:lnTo>
                  <a:lnTo>
                    <a:pt x="3569" y="589"/>
                  </a:lnTo>
                  <a:lnTo>
                    <a:pt x="3569" y="589"/>
                  </a:lnTo>
                  <a:lnTo>
                    <a:pt x="3575" y="583"/>
                  </a:lnTo>
                  <a:lnTo>
                    <a:pt x="3575" y="571"/>
                  </a:lnTo>
                  <a:lnTo>
                    <a:pt x="3575" y="565"/>
                  </a:lnTo>
                  <a:lnTo>
                    <a:pt x="3575" y="571"/>
                  </a:lnTo>
                  <a:lnTo>
                    <a:pt x="3575" y="547"/>
                  </a:lnTo>
                  <a:lnTo>
                    <a:pt x="3575" y="553"/>
                  </a:lnTo>
                  <a:lnTo>
                    <a:pt x="3575" y="559"/>
                  </a:lnTo>
                  <a:lnTo>
                    <a:pt x="3575" y="547"/>
                  </a:lnTo>
                  <a:lnTo>
                    <a:pt x="3575" y="553"/>
                  </a:lnTo>
                  <a:lnTo>
                    <a:pt x="3575" y="553"/>
                  </a:lnTo>
                  <a:lnTo>
                    <a:pt x="3581" y="535"/>
                  </a:lnTo>
                  <a:lnTo>
                    <a:pt x="3581" y="523"/>
                  </a:lnTo>
                  <a:lnTo>
                    <a:pt x="3581" y="541"/>
                  </a:lnTo>
                  <a:lnTo>
                    <a:pt x="3581" y="541"/>
                  </a:lnTo>
                  <a:lnTo>
                    <a:pt x="3581" y="541"/>
                  </a:lnTo>
                  <a:lnTo>
                    <a:pt x="3581" y="541"/>
                  </a:lnTo>
                  <a:lnTo>
                    <a:pt x="3581" y="553"/>
                  </a:lnTo>
                  <a:lnTo>
                    <a:pt x="3581" y="595"/>
                  </a:lnTo>
                  <a:lnTo>
                    <a:pt x="3581" y="625"/>
                  </a:lnTo>
                  <a:lnTo>
                    <a:pt x="3581" y="607"/>
                  </a:lnTo>
                  <a:lnTo>
                    <a:pt x="3587" y="631"/>
                  </a:lnTo>
                  <a:lnTo>
                    <a:pt x="3587" y="619"/>
                  </a:lnTo>
                  <a:lnTo>
                    <a:pt x="3587" y="655"/>
                  </a:lnTo>
                  <a:lnTo>
                    <a:pt x="3587" y="637"/>
                  </a:lnTo>
                  <a:lnTo>
                    <a:pt x="3587" y="619"/>
                  </a:lnTo>
                  <a:lnTo>
                    <a:pt x="3587" y="637"/>
                  </a:lnTo>
                  <a:lnTo>
                    <a:pt x="3587" y="655"/>
                  </a:lnTo>
                  <a:lnTo>
                    <a:pt x="3587" y="655"/>
                  </a:lnTo>
                  <a:lnTo>
                    <a:pt x="3587" y="625"/>
                  </a:lnTo>
                  <a:lnTo>
                    <a:pt x="3587" y="625"/>
                  </a:lnTo>
                  <a:lnTo>
                    <a:pt x="3593" y="619"/>
                  </a:lnTo>
                  <a:lnTo>
                    <a:pt x="3593" y="625"/>
                  </a:lnTo>
                  <a:lnTo>
                    <a:pt x="3593" y="637"/>
                  </a:lnTo>
                  <a:lnTo>
                    <a:pt x="3593" y="649"/>
                  </a:lnTo>
                  <a:lnTo>
                    <a:pt x="3593" y="661"/>
                  </a:lnTo>
                  <a:lnTo>
                    <a:pt x="3593" y="673"/>
                  </a:lnTo>
                  <a:lnTo>
                    <a:pt x="3593" y="673"/>
                  </a:lnTo>
                  <a:lnTo>
                    <a:pt x="3593" y="655"/>
                  </a:lnTo>
                  <a:lnTo>
                    <a:pt x="3593" y="649"/>
                  </a:lnTo>
                  <a:lnTo>
                    <a:pt x="3593" y="649"/>
                  </a:lnTo>
                  <a:lnTo>
                    <a:pt x="3600" y="649"/>
                  </a:lnTo>
                  <a:lnTo>
                    <a:pt x="3600" y="643"/>
                  </a:lnTo>
                  <a:lnTo>
                    <a:pt x="3600" y="631"/>
                  </a:lnTo>
                  <a:lnTo>
                    <a:pt x="3600" y="613"/>
                  </a:lnTo>
                  <a:lnTo>
                    <a:pt x="3600" y="619"/>
                  </a:lnTo>
                  <a:lnTo>
                    <a:pt x="3600" y="613"/>
                  </a:lnTo>
                  <a:lnTo>
                    <a:pt x="3600" y="625"/>
                  </a:lnTo>
                  <a:lnTo>
                    <a:pt x="3600" y="619"/>
                  </a:lnTo>
                  <a:lnTo>
                    <a:pt x="3600" y="631"/>
                  </a:lnTo>
                  <a:lnTo>
                    <a:pt x="3600" y="655"/>
                  </a:lnTo>
                  <a:lnTo>
                    <a:pt x="3606" y="649"/>
                  </a:lnTo>
                  <a:lnTo>
                    <a:pt x="3606" y="625"/>
                  </a:lnTo>
                  <a:lnTo>
                    <a:pt x="3606" y="643"/>
                  </a:lnTo>
                  <a:lnTo>
                    <a:pt x="3606" y="619"/>
                  </a:lnTo>
                  <a:lnTo>
                    <a:pt x="3606" y="643"/>
                  </a:lnTo>
                  <a:lnTo>
                    <a:pt x="3606" y="655"/>
                  </a:lnTo>
                  <a:lnTo>
                    <a:pt x="3606" y="661"/>
                  </a:lnTo>
                  <a:lnTo>
                    <a:pt x="3606" y="643"/>
                  </a:lnTo>
                  <a:lnTo>
                    <a:pt x="3606" y="631"/>
                  </a:lnTo>
                  <a:lnTo>
                    <a:pt x="3606" y="625"/>
                  </a:lnTo>
                  <a:lnTo>
                    <a:pt x="3612" y="649"/>
                  </a:lnTo>
                  <a:lnTo>
                    <a:pt x="3612" y="655"/>
                  </a:lnTo>
                  <a:lnTo>
                    <a:pt x="3612" y="643"/>
                  </a:lnTo>
                  <a:lnTo>
                    <a:pt x="3612" y="631"/>
                  </a:lnTo>
                  <a:lnTo>
                    <a:pt x="3612" y="625"/>
                  </a:lnTo>
                  <a:lnTo>
                    <a:pt x="3612" y="619"/>
                  </a:lnTo>
                  <a:lnTo>
                    <a:pt x="3612" y="607"/>
                  </a:lnTo>
                  <a:lnTo>
                    <a:pt x="3612" y="595"/>
                  </a:lnTo>
                  <a:lnTo>
                    <a:pt x="3612" y="589"/>
                  </a:lnTo>
                  <a:lnTo>
                    <a:pt x="3612" y="595"/>
                  </a:lnTo>
                  <a:lnTo>
                    <a:pt x="3618" y="589"/>
                  </a:lnTo>
                  <a:lnTo>
                    <a:pt x="3618" y="571"/>
                  </a:lnTo>
                  <a:lnTo>
                    <a:pt x="3618" y="577"/>
                  </a:lnTo>
                  <a:lnTo>
                    <a:pt x="3618" y="595"/>
                  </a:lnTo>
                  <a:lnTo>
                    <a:pt x="3618" y="607"/>
                  </a:lnTo>
                  <a:lnTo>
                    <a:pt x="3618" y="613"/>
                  </a:lnTo>
                  <a:lnTo>
                    <a:pt x="3618" y="595"/>
                  </a:lnTo>
                  <a:lnTo>
                    <a:pt x="3618" y="595"/>
                  </a:lnTo>
                  <a:lnTo>
                    <a:pt x="3618" y="595"/>
                  </a:lnTo>
                  <a:lnTo>
                    <a:pt x="3618" y="577"/>
                  </a:lnTo>
                  <a:lnTo>
                    <a:pt x="3624" y="589"/>
                  </a:lnTo>
                  <a:lnTo>
                    <a:pt x="3624" y="583"/>
                  </a:lnTo>
                  <a:lnTo>
                    <a:pt x="3624" y="589"/>
                  </a:lnTo>
                  <a:lnTo>
                    <a:pt x="3624" y="571"/>
                  </a:lnTo>
                  <a:lnTo>
                    <a:pt x="3624" y="571"/>
                  </a:lnTo>
                  <a:lnTo>
                    <a:pt x="3624" y="589"/>
                  </a:lnTo>
                  <a:lnTo>
                    <a:pt x="3624" y="583"/>
                  </a:lnTo>
                  <a:lnTo>
                    <a:pt x="3624" y="589"/>
                  </a:lnTo>
                  <a:lnTo>
                    <a:pt x="3624" y="589"/>
                  </a:lnTo>
                  <a:lnTo>
                    <a:pt x="3630" y="577"/>
                  </a:lnTo>
                  <a:lnTo>
                    <a:pt x="3630" y="589"/>
                  </a:lnTo>
                  <a:lnTo>
                    <a:pt x="3630" y="589"/>
                  </a:lnTo>
                  <a:lnTo>
                    <a:pt x="3630" y="583"/>
                  </a:lnTo>
                  <a:lnTo>
                    <a:pt x="3630" y="595"/>
                  </a:lnTo>
                  <a:lnTo>
                    <a:pt x="3630" y="565"/>
                  </a:lnTo>
                  <a:lnTo>
                    <a:pt x="3630" y="571"/>
                  </a:lnTo>
                  <a:lnTo>
                    <a:pt x="3630" y="565"/>
                  </a:lnTo>
                  <a:lnTo>
                    <a:pt x="3630" y="547"/>
                  </a:lnTo>
                  <a:lnTo>
                    <a:pt x="3636" y="529"/>
                  </a:lnTo>
                  <a:lnTo>
                    <a:pt x="3636" y="523"/>
                  </a:lnTo>
                  <a:lnTo>
                    <a:pt x="3636" y="535"/>
                  </a:lnTo>
                  <a:lnTo>
                    <a:pt x="3636" y="541"/>
                  </a:lnTo>
                  <a:lnTo>
                    <a:pt x="3636" y="565"/>
                  </a:lnTo>
                  <a:lnTo>
                    <a:pt x="3636" y="583"/>
                  </a:lnTo>
                  <a:lnTo>
                    <a:pt x="3636" y="571"/>
                  </a:lnTo>
                  <a:lnTo>
                    <a:pt x="3636" y="571"/>
                  </a:lnTo>
                  <a:lnTo>
                    <a:pt x="3636" y="577"/>
                  </a:lnTo>
                  <a:lnTo>
                    <a:pt x="3636" y="583"/>
                  </a:lnTo>
                  <a:lnTo>
                    <a:pt x="3642" y="565"/>
                  </a:lnTo>
                  <a:lnTo>
                    <a:pt x="3642" y="571"/>
                  </a:lnTo>
                  <a:lnTo>
                    <a:pt x="3642" y="565"/>
                  </a:lnTo>
                  <a:lnTo>
                    <a:pt x="3642" y="553"/>
                  </a:lnTo>
                  <a:lnTo>
                    <a:pt x="3642" y="565"/>
                  </a:lnTo>
                  <a:lnTo>
                    <a:pt x="3642" y="535"/>
                  </a:lnTo>
                  <a:lnTo>
                    <a:pt x="3642" y="547"/>
                  </a:lnTo>
                  <a:lnTo>
                    <a:pt x="3642" y="541"/>
                  </a:lnTo>
                  <a:lnTo>
                    <a:pt x="3642" y="529"/>
                  </a:lnTo>
                  <a:lnTo>
                    <a:pt x="3642" y="523"/>
                  </a:lnTo>
                  <a:lnTo>
                    <a:pt x="3648" y="499"/>
                  </a:lnTo>
                  <a:lnTo>
                    <a:pt x="3648" y="529"/>
                  </a:lnTo>
                  <a:lnTo>
                    <a:pt x="3648" y="523"/>
                  </a:lnTo>
                  <a:lnTo>
                    <a:pt x="3648" y="535"/>
                  </a:lnTo>
                  <a:lnTo>
                    <a:pt x="3648" y="535"/>
                  </a:lnTo>
                  <a:lnTo>
                    <a:pt x="3648" y="523"/>
                  </a:lnTo>
                  <a:lnTo>
                    <a:pt x="3648" y="505"/>
                  </a:lnTo>
                  <a:lnTo>
                    <a:pt x="3648" y="499"/>
                  </a:lnTo>
                  <a:lnTo>
                    <a:pt x="3648" y="499"/>
                  </a:lnTo>
                  <a:lnTo>
                    <a:pt x="3648" y="481"/>
                  </a:lnTo>
                  <a:lnTo>
                    <a:pt x="3654" y="481"/>
                  </a:lnTo>
                  <a:lnTo>
                    <a:pt x="3654" y="487"/>
                  </a:lnTo>
                  <a:lnTo>
                    <a:pt x="3654" y="475"/>
                  </a:lnTo>
                  <a:lnTo>
                    <a:pt x="3654" y="475"/>
                  </a:lnTo>
                  <a:lnTo>
                    <a:pt x="3654" y="499"/>
                  </a:lnTo>
                  <a:lnTo>
                    <a:pt x="3654" y="493"/>
                  </a:lnTo>
                  <a:lnTo>
                    <a:pt x="3654" y="487"/>
                  </a:lnTo>
                  <a:lnTo>
                    <a:pt x="3654" y="499"/>
                  </a:lnTo>
                  <a:lnTo>
                    <a:pt x="3654" y="517"/>
                  </a:lnTo>
                  <a:lnTo>
                    <a:pt x="3654" y="517"/>
                  </a:lnTo>
                  <a:lnTo>
                    <a:pt x="3660" y="523"/>
                  </a:lnTo>
                  <a:lnTo>
                    <a:pt x="3660" y="505"/>
                  </a:lnTo>
                  <a:lnTo>
                    <a:pt x="3660" y="487"/>
                  </a:lnTo>
                  <a:lnTo>
                    <a:pt x="3660" y="481"/>
                  </a:lnTo>
                  <a:lnTo>
                    <a:pt x="3660" y="487"/>
                  </a:lnTo>
                  <a:lnTo>
                    <a:pt x="3660" y="487"/>
                  </a:lnTo>
                  <a:lnTo>
                    <a:pt x="3660" y="481"/>
                  </a:lnTo>
                  <a:lnTo>
                    <a:pt x="3660" y="487"/>
                  </a:lnTo>
                  <a:lnTo>
                    <a:pt x="3660" y="487"/>
                  </a:lnTo>
                  <a:lnTo>
                    <a:pt x="3660" y="481"/>
                  </a:lnTo>
                  <a:lnTo>
                    <a:pt x="3666" y="475"/>
                  </a:lnTo>
                  <a:lnTo>
                    <a:pt x="3666" y="475"/>
                  </a:lnTo>
                  <a:lnTo>
                    <a:pt x="3666" y="469"/>
                  </a:lnTo>
                  <a:lnTo>
                    <a:pt x="3666" y="469"/>
                  </a:lnTo>
                  <a:lnTo>
                    <a:pt x="3666" y="445"/>
                  </a:lnTo>
                  <a:lnTo>
                    <a:pt x="3666" y="451"/>
                  </a:lnTo>
                  <a:lnTo>
                    <a:pt x="3666" y="433"/>
                  </a:lnTo>
                  <a:lnTo>
                    <a:pt x="3666" y="433"/>
                  </a:lnTo>
                  <a:lnTo>
                    <a:pt x="3666" y="421"/>
                  </a:lnTo>
                  <a:lnTo>
                    <a:pt x="3666" y="427"/>
                  </a:lnTo>
                  <a:lnTo>
                    <a:pt x="3672" y="427"/>
                  </a:lnTo>
                  <a:lnTo>
                    <a:pt x="3672" y="403"/>
                  </a:lnTo>
                  <a:lnTo>
                    <a:pt x="3672" y="385"/>
                  </a:lnTo>
                  <a:lnTo>
                    <a:pt x="3672" y="397"/>
                  </a:lnTo>
                  <a:lnTo>
                    <a:pt x="3672" y="397"/>
                  </a:lnTo>
                  <a:lnTo>
                    <a:pt x="3672" y="385"/>
                  </a:lnTo>
                  <a:lnTo>
                    <a:pt x="3672" y="409"/>
                  </a:lnTo>
                  <a:lnTo>
                    <a:pt x="3672" y="427"/>
                  </a:lnTo>
                  <a:lnTo>
                    <a:pt x="3672" y="403"/>
                  </a:lnTo>
                  <a:lnTo>
                    <a:pt x="3678" y="415"/>
                  </a:lnTo>
                  <a:lnTo>
                    <a:pt x="3678" y="403"/>
                  </a:lnTo>
                  <a:lnTo>
                    <a:pt x="3678" y="379"/>
                  </a:lnTo>
                  <a:lnTo>
                    <a:pt x="3678" y="361"/>
                  </a:lnTo>
                  <a:lnTo>
                    <a:pt x="3678" y="349"/>
                  </a:lnTo>
                  <a:lnTo>
                    <a:pt x="3678" y="361"/>
                  </a:lnTo>
                  <a:lnTo>
                    <a:pt x="3678" y="373"/>
                  </a:lnTo>
                  <a:lnTo>
                    <a:pt x="3678" y="379"/>
                  </a:lnTo>
                  <a:lnTo>
                    <a:pt x="3678" y="355"/>
                  </a:lnTo>
                  <a:lnTo>
                    <a:pt x="3678" y="373"/>
                  </a:lnTo>
                  <a:lnTo>
                    <a:pt x="3684" y="379"/>
                  </a:lnTo>
                  <a:lnTo>
                    <a:pt x="3684" y="367"/>
                  </a:lnTo>
                  <a:lnTo>
                    <a:pt x="3684" y="367"/>
                  </a:lnTo>
                  <a:lnTo>
                    <a:pt x="3684" y="391"/>
                  </a:lnTo>
                  <a:lnTo>
                    <a:pt x="3684" y="409"/>
                  </a:lnTo>
                  <a:lnTo>
                    <a:pt x="3684" y="427"/>
                  </a:lnTo>
                  <a:lnTo>
                    <a:pt x="3684" y="409"/>
                  </a:lnTo>
                  <a:lnTo>
                    <a:pt x="3684" y="427"/>
                  </a:lnTo>
                  <a:lnTo>
                    <a:pt x="3684" y="445"/>
                  </a:lnTo>
                  <a:lnTo>
                    <a:pt x="3684" y="421"/>
                  </a:lnTo>
                  <a:lnTo>
                    <a:pt x="3690" y="421"/>
                  </a:lnTo>
                  <a:lnTo>
                    <a:pt x="3690" y="415"/>
                  </a:lnTo>
                  <a:lnTo>
                    <a:pt x="3690" y="451"/>
                  </a:lnTo>
                  <a:lnTo>
                    <a:pt x="3690" y="433"/>
                  </a:lnTo>
                  <a:lnTo>
                    <a:pt x="3690" y="451"/>
                  </a:lnTo>
                  <a:lnTo>
                    <a:pt x="3690" y="451"/>
                  </a:lnTo>
                  <a:lnTo>
                    <a:pt x="3690" y="457"/>
                  </a:lnTo>
                  <a:lnTo>
                    <a:pt x="3690" y="457"/>
                  </a:lnTo>
                  <a:lnTo>
                    <a:pt x="3690" y="457"/>
                  </a:lnTo>
                  <a:lnTo>
                    <a:pt x="3696" y="445"/>
                  </a:lnTo>
                  <a:lnTo>
                    <a:pt x="3696" y="463"/>
                  </a:lnTo>
                  <a:lnTo>
                    <a:pt x="3696" y="475"/>
                  </a:lnTo>
                  <a:lnTo>
                    <a:pt x="3696" y="487"/>
                  </a:lnTo>
                  <a:lnTo>
                    <a:pt x="3696" y="469"/>
                  </a:lnTo>
                  <a:lnTo>
                    <a:pt x="3696" y="493"/>
                  </a:lnTo>
                  <a:lnTo>
                    <a:pt x="3696" y="481"/>
                  </a:lnTo>
                  <a:lnTo>
                    <a:pt x="3696" y="505"/>
                  </a:lnTo>
                  <a:lnTo>
                    <a:pt x="3696" y="517"/>
                  </a:lnTo>
                  <a:lnTo>
                    <a:pt x="3696" y="511"/>
                  </a:lnTo>
                  <a:lnTo>
                    <a:pt x="3702" y="493"/>
                  </a:lnTo>
                  <a:lnTo>
                    <a:pt x="3702" y="493"/>
                  </a:lnTo>
                  <a:lnTo>
                    <a:pt x="3702" y="499"/>
                  </a:lnTo>
                  <a:lnTo>
                    <a:pt x="3702" y="529"/>
                  </a:lnTo>
                  <a:lnTo>
                    <a:pt x="3702" y="553"/>
                  </a:lnTo>
                  <a:lnTo>
                    <a:pt x="3702" y="553"/>
                  </a:lnTo>
                  <a:lnTo>
                    <a:pt x="3702" y="547"/>
                  </a:lnTo>
                  <a:lnTo>
                    <a:pt x="3702" y="553"/>
                  </a:lnTo>
                  <a:lnTo>
                    <a:pt x="3702" y="565"/>
                  </a:lnTo>
                  <a:lnTo>
                    <a:pt x="3702" y="559"/>
                  </a:lnTo>
                  <a:lnTo>
                    <a:pt x="3702" y="559"/>
                  </a:lnTo>
                  <a:lnTo>
                    <a:pt x="3708" y="559"/>
                  </a:lnTo>
                  <a:lnTo>
                    <a:pt x="3708" y="577"/>
                  </a:lnTo>
                  <a:lnTo>
                    <a:pt x="3708" y="571"/>
                  </a:lnTo>
                  <a:lnTo>
                    <a:pt x="3708" y="559"/>
                  </a:lnTo>
                  <a:lnTo>
                    <a:pt x="3708" y="547"/>
                  </a:lnTo>
                  <a:lnTo>
                    <a:pt x="3708" y="553"/>
                  </a:lnTo>
                  <a:lnTo>
                    <a:pt x="3708" y="541"/>
                  </a:lnTo>
                  <a:lnTo>
                    <a:pt x="3708" y="529"/>
                  </a:lnTo>
                  <a:lnTo>
                    <a:pt x="3714" y="535"/>
                  </a:lnTo>
                  <a:lnTo>
                    <a:pt x="3714" y="535"/>
                  </a:lnTo>
                  <a:lnTo>
                    <a:pt x="3714" y="529"/>
                  </a:lnTo>
                  <a:lnTo>
                    <a:pt x="3714" y="541"/>
                  </a:lnTo>
                  <a:lnTo>
                    <a:pt x="3714" y="547"/>
                  </a:lnTo>
                  <a:lnTo>
                    <a:pt x="3714" y="523"/>
                  </a:lnTo>
                  <a:lnTo>
                    <a:pt x="3714" y="517"/>
                  </a:lnTo>
                  <a:lnTo>
                    <a:pt x="3714" y="511"/>
                  </a:lnTo>
                  <a:lnTo>
                    <a:pt x="3714" y="511"/>
                  </a:lnTo>
                  <a:lnTo>
                    <a:pt x="3720" y="517"/>
                  </a:lnTo>
                  <a:lnTo>
                    <a:pt x="3720" y="511"/>
                  </a:lnTo>
                  <a:lnTo>
                    <a:pt x="3720" y="505"/>
                  </a:lnTo>
                  <a:lnTo>
                    <a:pt x="3720" y="511"/>
                  </a:lnTo>
                  <a:lnTo>
                    <a:pt x="3720" y="511"/>
                  </a:lnTo>
                  <a:lnTo>
                    <a:pt x="3720" y="523"/>
                  </a:lnTo>
                  <a:lnTo>
                    <a:pt x="3720" y="523"/>
                  </a:lnTo>
                  <a:lnTo>
                    <a:pt x="3720" y="541"/>
                  </a:lnTo>
                  <a:lnTo>
                    <a:pt x="3720" y="565"/>
                  </a:lnTo>
                  <a:lnTo>
                    <a:pt x="3720" y="529"/>
                  </a:lnTo>
                  <a:lnTo>
                    <a:pt x="3726" y="505"/>
                  </a:lnTo>
                  <a:lnTo>
                    <a:pt x="3726" y="523"/>
                  </a:lnTo>
                  <a:lnTo>
                    <a:pt x="3726" y="523"/>
                  </a:lnTo>
                  <a:lnTo>
                    <a:pt x="3726" y="511"/>
                  </a:lnTo>
                  <a:lnTo>
                    <a:pt x="3726" y="505"/>
                  </a:lnTo>
                  <a:lnTo>
                    <a:pt x="3726" y="505"/>
                  </a:lnTo>
                  <a:lnTo>
                    <a:pt x="3726" y="481"/>
                  </a:lnTo>
                  <a:lnTo>
                    <a:pt x="3726" y="487"/>
                  </a:lnTo>
                  <a:lnTo>
                    <a:pt x="3726" y="493"/>
                  </a:lnTo>
                  <a:lnTo>
                    <a:pt x="3726" y="481"/>
                  </a:lnTo>
                  <a:lnTo>
                    <a:pt x="3732" y="487"/>
                  </a:lnTo>
                  <a:lnTo>
                    <a:pt x="3732" y="475"/>
                  </a:lnTo>
                  <a:lnTo>
                    <a:pt x="3732" y="475"/>
                  </a:lnTo>
                  <a:lnTo>
                    <a:pt x="3732" y="487"/>
                  </a:lnTo>
                  <a:lnTo>
                    <a:pt x="3732" y="481"/>
                  </a:lnTo>
                  <a:lnTo>
                    <a:pt x="3732" y="481"/>
                  </a:lnTo>
                  <a:lnTo>
                    <a:pt x="3732" y="487"/>
                  </a:lnTo>
                  <a:lnTo>
                    <a:pt x="3732" y="487"/>
                  </a:lnTo>
                  <a:lnTo>
                    <a:pt x="3732" y="499"/>
                  </a:lnTo>
                  <a:lnTo>
                    <a:pt x="3738" y="493"/>
                  </a:lnTo>
                  <a:lnTo>
                    <a:pt x="3738" y="511"/>
                  </a:lnTo>
                  <a:lnTo>
                    <a:pt x="3738" y="517"/>
                  </a:lnTo>
                  <a:lnTo>
                    <a:pt x="3738" y="523"/>
                  </a:lnTo>
                  <a:lnTo>
                    <a:pt x="3738" y="523"/>
                  </a:lnTo>
                  <a:lnTo>
                    <a:pt x="3738" y="517"/>
                  </a:lnTo>
                  <a:lnTo>
                    <a:pt x="3738" y="505"/>
                  </a:lnTo>
                  <a:lnTo>
                    <a:pt x="3738" y="499"/>
                  </a:lnTo>
                  <a:lnTo>
                    <a:pt x="3738" y="481"/>
                  </a:lnTo>
                  <a:lnTo>
                    <a:pt x="3738" y="481"/>
                  </a:lnTo>
                  <a:lnTo>
                    <a:pt x="3744" y="475"/>
                  </a:lnTo>
                  <a:lnTo>
                    <a:pt x="3744" y="481"/>
                  </a:lnTo>
                  <a:lnTo>
                    <a:pt x="3744" y="487"/>
                  </a:lnTo>
                  <a:lnTo>
                    <a:pt x="3744" y="487"/>
                  </a:lnTo>
                  <a:lnTo>
                    <a:pt x="3744" y="493"/>
                  </a:lnTo>
                  <a:lnTo>
                    <a:pt x="3744" y="487"/>
                  </a:lnTo>
                  <a:lnTo>
                    <a:pt x="3744" y="493"/>
                  </a:lnTo>
                  <a:lnTo>
                    <a:pt x="3744" y="499"/>
                  </a:lnTo>
                  <a:lnTo>
                    <a:pt x="3744" y="499"/>
                  </a:lnTo>
                  <a:lnTo>
                    <a:pt x="3744" y="475"/>
                  </a:lnTo>
                  <a:lnTo>
                    <a:pt x="3750" y="469"/>
                  </a:lnTo>
                  <a:lnTo>
                    <a:pt x="3750" y="469"/>
                  </a:lnTo>
                  <a:lnTo>
                    <a:pt x="3750" y="481"/>
                  </a:lnTo>
                  <a:lnTo>
                    <a:pt x="3750" y="463"/>
                  </a:lnTo>
                  <a:lnTo>
                    <a:pt x="3750" y="457"/>
                  </a:lnTo>
                  <a:lnTo>
                    <a:pt x="3750" y="469"/>
                  </a:lnTo>
                  <a:lnTo>
                    <a:pt x="3750" y="433"/>
                  </a:lnTo>
                  <a:lnTo>
                    <a:pt x="3750" y="433"/>
                  </a:lnTo>
                  <a:lnTo>
                    <a:pt x="3750" y="439"/>
                  </a:lnTo>
                  <a:lnTo>
                    <a:pt x="3750" y="415"/>
                  </a:lnTo>
                  <a:lnTo>
                    <a:pt x="3756" y="409"/>
                  </a:lnTo>
                  <a:lnTo>
                    <a:pt x="3756" y="427"/>
                  </a:lnTo>
                  <a:lnTo>
                    <a:pt x="3756" y="415"/>
                  </a:lnTo>
                  <a:lnTo>
                    <a:pt x="3756" y="421"/>
                  </a:lnTo>
                  <a:lnTo>
                    <a:pt x="3756" y="421"/>
                  </a:lnTo>
                  <a:lnTo>
                    <a:pt x="3756" y="421"/>
                  </a:lnTo>
                  <a:lnTo>
                    <a:pt x="3756" y="415"/>
                  </a:lnTo>
                  <a:lnTo>
                    <a:pt x="3756" y="403"/>
                  </a:lnTo>
                  <a:lnTo>
                    <a:pt x="3756" y="409"/>
                  </a:lnTo>
                  <a:lnTo>
                    <a:pt x="3756" y="415"/>
                  </a:lnTo>
                  <a:lnTo>
                    <a:pt x="3762" y="403"/>
                  </a:lnTo>
                  <a:lnTo>
                    <a:pt x="3762" y="415"/>
                  </a:lnTo>
                  <a:lnTo>
                    <a:pt x="3762" y="427"/>
                  </a:lnTo>
                  <a:lnTo>
                    <a:pt x="3762" y="439"/>
                  </a:lnTo>
                  <a:lnTo>
                    <a:pt x="3762" y="445"/>
                  </a:lnTo>
                  <a:lnTo>
                    <a:pt x="3762" y="445"/>
                  </a:lnTo>
                  <a:lnTo>
                    <a:pt x="3762" y="445"/>
                  </a:lnTo>
                  <a:lnTo>
                    <a:pt x="3762" y="451"/>
                  </a:lnTo>
                  <a:lnTo>
                    <a:pt x="3762" y="439"/>
                  </a:lnTo>
                  <a:lnTo>
                    <a:pt x="3762" y="445"/>
                  </a:lnTo>
                  <a:lnTo>
                    <a:pt x="3768" y="451"/>
                  </a:lnTo>
                  <a:lnTo>
                    <a:pt x="3768" y="469"/>
                  </a:lnTo>
                  <a:lnTo>
                    <a:pt x="3768" y="463"/>
                  </a:lnTo>
                  <a:lnTo>
                    <a:pt x="3768" y="457"/>
                  </a:lnTo>
                  <a:lnTo>
                    <a:pt x="3768" y="451"/>
                  </a:lnTo>
                  <a:lnTo>
                    <a:pt x="3768" y="457"/>
                  </a:lnTo>
                  <a:lnTo>
                    <a:pt x="3768" y="457"/>
                  </a:lnTo>
                  <a:lnTo>
                    <a:pt x="3768" y="445"/>
                  </a:lnTo>
                  <a:lnTo>
                    <a:pt x="3768" y="451"/>
                  </a:lnTo>
                  <a:lnTo>
                    <a:pt x="3774" y="433"/>
                  </a:lnTo>
                  <a:lnTo>
                    <a:pt x="3774" y="421"/>
                  </a:lnTo>
                  <a:lnTo>
                    <a:pt x="3774" y="433"/>
                  </a:lnTo>
                  <a:lnTo>
                    <a:pt x="3774" y="439"/>
                  </a:lnTo>
                  <a:lnTo>
                    <a:pt x="3774" y="457"/>
                  </a:lnTo>
                  <a:lnTo>
                    <a:pt x="3774" y="475"/>
                  </a:lnTo>
                  <a:lnTo>
                    <a:pt x="3774" y="481"/>
                  </a:lnTo>
                  <a:lnTo>
                    <a:pt x="3774" y="481"/>
                  </a:lnTo>
                  <a:lnTo>
                    <a:pt x="3774" y="457"/>
                  </a:lnTo>
                  <a:lnTo>
                    <a:pt x="3774" y="445"/>
                  </a:lnTo>
                  <a:lnTo>
                    <a:pt x="3780" y="463"/>
                  </a:lnTo>
                  <a:lnTo>
                    <a:pt x="3780" y="481"/>
                  </a:lnTo>
                  <a:lnTo>
                    <a:pt x="3780" y="493"/>
                  </a:lnTo>
                  <a:lnTo>
                    <a:pt x="3780" y="499"/>
                  </a:lnTo>
                  <a:lnTo>
                    <a:pt x="3780" y="481"/>
                  </a:lnTo>
                  <a:lnTo>
                    <a:pt x="3780" y="493"/>
                  </a:lnTo>
                  <a:lnTo>
                    <a:pt x="3780" y="487"/>
                  </a:lnTo>
                  <a:lnTo>
                    <a:pt x="3780" y="487"/>
                  </a:lnTo>
                  <a:lnTo>
                    <a:pt x="3780" y="487"/>
                  </a:lnTo>
                  <a:lnTo>
                    <a:pt x="3786" y="493"/>
                  </a:lnTo>
                  <a:lnTo>
                    <a:pt x="3786" y="475"/>
                  </a:lnTo>
                  <a:lnTo>
                    <a:pt x="3786" y="481"/>
                  </a:lnTo>
                  <a:lnTo>
                    <a:pt x="3786" y="469"/>
                  </a:lnTo>
                  <a:lnTo>
                    <a:pt x="3786" y="445"/>
                  </a:lnTo>
                  <a:lnTo>
                    <a:pt x="3786" y="457"/>
                  </a:lnTo>
                  <a:lnTo>
                    <a:pt x="3786" y="469"/>
                  </a:lnTo>
                  <a:lnTo>
                    <a:pt x="3786" y="481"/>
                  </a:lnTo>
                  <a:lnTo>
                    <a:pt x="3786" y="481"/>
                  </a:lnTo>
                  <a:lnTo>
                    <a:pt x="3786" y="481"/>
                  </a:lnTo>
                  <a:lnTo>
                    <a:pt x="3792" y="481"/>
                  </a:lnTo>
                  <a:lnTo>
                    <a:pt x="3792" y="499"/>
                  </a:lnTo>
                  <a:lnTo>
                    <a:pt x="3792" y="505"/>
                  </a:lnTo>
                  <a:lnTo>
                    <a:pt x="3792" y="493"/>
                  </a:lnTo>
                  <a:lnTo>
                    <a:pt x="3792" y="505"/>
                  </a:lnTo>
                  <a:lnTo>
                    <a:pt x="3792" y="505"/>
                  </a:lnTo>
                  <a:lnTo>
                    <a:pt x="3792" y="499"/>
                  </a:lnTo>
                  <a:lnTo>
                    <a:pt x="3792" y="487"/>
                  </a:lnTo>
                  <a:lnTo>
                    <a:pt x="3792" y="487"/>
                  </a:lnTo>
                  <a:lnTo>
                    <a:pt x="3792" y="487"/>
                  </a:lnTo>
                  <a:lnTo>
                    <a:pt x="3798" y="481"/>
                  </a:lnTo>
                  <a:lnTo>
                    <a:pt x="3798" y="487"/>
                  </a:lnTo>
                  <a:lnTo>
                    <a:pt x="3798" y="499"/>
                  </a:lnTo>
                  <a:lnTo>
                    <a:pt x="3798" y="505"/>
                  </a:lnTo>
                  <a:lnTo>
                    <a:pt x="3798" y="511"/>
                  </a:lnTo>
                  <a:lnTo>
                    <a:pt x="3798" y="523"/>
                  </a:lnTo>
                  <a:lnTo>
                    <a:pt x="3798" y="541"/>
                  </a:lnTo>
                  <a:lnTo>
                    <a:pt x="3798" y="577"/>
                  </a:lnTo>
                  <a:lnTo>
                    <a:pt x="3798" y="577"/>
                  </a:lnTo>
                  <a:lnTo>
                    <a:pt x="3798" y="559"/>
                  </a:lnTo>
                  <a:lnTo>
                    <a:pt x="3804" y="547"/>
                  </a:lnTo>
                  <a:lnTo>
                    <a:pt x="3804" y="541"/>
                  </a:lnTo>
                  <a:lnTo>
                    <a:pt x="3804" y="547"/>
                  </a:lnTo>
                  <a:lnTo>
                    <a:pt x="3804" y="559"/>
                  </a:lnTo>
                  <a:lnTo>
                    <a:pt x="3804" y="565"/>
                  </a:lnTo>
                  <a:lnTo>
                    <a:pt x="3804" y="571"/>
                  </a:lnTo>
                  <a:lnTo>
                    <a:pt x="3804" y="553"/>
                  </a:lnTo>
                  <a:lnTo>
                    <a:pt x="3804" y="559"/>
                  </a:lnTo>
                  <a:lnTo>
                    <a:pt x="3804" y="565"/>
                  </a:lnTo>
                  <a:lnTo>
                    <a:pt x="3804" y="571"/>
                  </a:lnTo>
                  <a:lnTo>
                    <a:pt x="3810" y="577"/>
                  </a:lnTo>
                  <a:lnTo>
                    <a:pt x="3810" y="565"/>
                  </a:lnTo>
                  <a:lnTo>
                    <a:pt x="3810" y="571"/>
                  </a:lnTo>
                  <a:lnTo>
                    <a:pt x="3810" y="571"/>
                  </a:lnTo>
                  <a:lnTo>
                    <a:pt x="3810" y="571"/>
                  </a:lnTo>
                  <a:lnTo>
                    <a:pt x="3810" y="571"/>
                  </a:lnTo>
                  <a:lnTo>
                    <a:pt x="3810" y="565"/>
                  </a:lnTo>
                  <a:lnTo>
                    <a:pt x="3810" y="553"/>
                  </a:lnTo>
                  <a:lnTo>
                    <a:pt x="3810" y="571"/>
                  </a:lnTo>
                  <a:lnTo>
                    <a:pt x="3816" y="583"/>
                  </a:lnTo>
                  <a:lnTo>
                    <a:pt x="3816" y="589"/>
                  </a:lnTo>
                  <a:lnTo>
                    <a:pt x="3816" y="589"/>
                  </a:lnTo>
                  <a:lnTo>
                    <a:pt x="3816" y="595"/>
                  </a:lnTo>
                  <a:lnTo>
                    <a:pt x="3816" y="607"/>
                  </a:lnTo>
                  <a:lnTo>
                    <a:pt x="3816" y="607"/>
                  </a:lnTo>
                  <a:lnTo>
                    <a:pt x="3816" y="601"/>
                  </a:lnTo>
                  <a:lnTo>
                    <a:pt x="3816" y="601"/>
                  </a:lnTo>
                  <a:lnTo>
                    <a:pt x="3816" y="607"/>
                  </a:lnTo>
                  <a:lnTo>
                    <a:pt x="3816" y="607"/>
                  </a:lnTo>
                  <a:lnTo>
                    <a:pt x="3822" y="595"/>
                  </a:lnTo>
                  <a:lnTo>
                    <a:pt x="3822" y="589"/>
                  </a:lnTo>
                  <a:lnTo>
                    <a:pt x="3822" y="589"/>
                  </a:lnTo>
                  <a:lnTo>
                    <a:pt x="3822" y="583"/>
                  </a:lnTo>
                  <a:lnTo>
                    <a:pt x="3822" y="589"/>
                  </a:lnTo>
                  <a:lnTo>
                    <a:pt x="3822" y="577"/>
                  </a:lnTo>
                  <a:lnTo>
                    <a:pt x="3822" y="577"/>
                  </a:lnTo>
                  <a:lnTo>
                    <a:pt x="3822" y="583"/>
                  </a:lnTo>
                  <a:lnTo>
                    <a:pt x="3822" y="571"/>
                  </a:lnTo>
                  <a:lnTo>
                    <a:pt x="3822" y="589"/>
                  </a:lnTo>
                  <a:lnTo>
                    <a:pt x="3828" y="577"/>
                  </a:lnTo>
                  <a:lnTo>
                    <a:pt x="3828" y="565"/>
                  </a:lnTo>
                  <a:lnTo>
                    <a:pt x="3828" y="541"/>
                  </a:lnTo>
                  <a:lnTo>
                    <a:pt x="3828" y="529"/>
                  </a:lnTo>
                  <a:lnTo>
                    <a:pt x="3828" y="529"/>
                  </a:lnTo>
                  <a:lnTo>
                    <a:pt x="3828" y="523"/>
                  </a:lnTo>
                  <a:lnTo>
                    <a:pt x="3828" y="523"/>
                  </a:lnTo>
                  <a:lnTo>
                    <a:pt x="3828" y="523"/>
                  </a:lnTo>
                  <a:lnTo>
                    <a:pt x="3828" y="529"/>
                  </a:lnTo>
                  <a:lnTo>
                    <a:pt x="3828" y="535"/>
                  </a:lnTo>
                  <a:lnTo>
                    <a:pt x="3834" y="523"/>
                  </a:lnTo>
                  <a:lnTo>
                    <a:pt x="3834" y="523"/>
                  </a:lnTo>
                  <a:lnTo>
                    <a:pt x="3834" y="499"/>
                  </a:lnTo>
                  <a:lnTo>
                    <a:pt x="3834" y="499"/>
                  </a:lnTo>
                  <a:lnTo>
                    <a:pt x="3834" y="493"/>
                  </a:lnTo>
                  <a:lnTo>
                    <a:pt x="3834" y="499"/>
                  </a:lnTo>
                  <a:lnTo>
                    <a:pt x="3834" y="487"/>
                  </a:lnTo>
                  <a:lnTo>
                    <a:pt x="3834" y="481"/>
                  </a:lnTo>
                  <a:lnTo>
                    <a:pt x="3834" y="481"/>
                  </a:lnTo>
                  <a:lnTo>
                    <a:pt x="3834" y="481"/>
                  </a:lnTo>
                  <a:lnTo>
                    <a:pt x="3840" y="481"/>
                  </a:lnTo>
                </a:path>
              </a:pathLst>
            </a:custGeom>
            <a:noFill/>
            <a:ln w="19050"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3" name="Freeform 10"/>
            <p:cNvSpPr>
              <a:spLocks noEditPoints="1"/>
            </p:cNvSpPr>
            <p:nvPr/>
          </p:nvSpPr>
          <p:spPr bwMode="auto">
            <a:xfrm>
              <a:off x="1023" y="1306"/>
              <a:ext cx="3840" cy="1275"/>
            </a:xfrm>
            <a:custGeom>
              <a:avLst/>
              <a:gdLst>
                <a:gd name="T0" fmla="*/ 60 w 3840"/>
                <a:gd name="T1" fmla="*/ 60 h 1275"/>
                <a:gd name="T2" fmla="*/ 121 w 3840"/>
                <a:gd name="T3" fmla="*/ 96 h 1275"/>
                <a:gd name="T4" fmla="*/ 181 w 3840"/>
                <a:gd name="T5" fmla="*/ 187 h 1275"/>
                <a:gd name="T6" fmla="*/ 241 w 3840"/>
                <a:gd name="T7" fmla="*/ 120 h 1275"/>
                <a:gd name="T8" fmla="*/ 301 w 3840"/>
                <a:gd name="T9" fmla="*/ 163 h 1275"/>
                <a:gd name="T10" fmla="*/ 361 w 3840"/>
                <a:gd name="T11" fmla="*/ 114 h 1275"/>
                <a:gd name="T12" fmla="*/ 421 w 3840"/>
                <a:gd name="T13" fmla="*/ 253 h 1275"/>
                <a:gd name="T14" fmla="*/ 481 w 3840"/>
                <a:gd name="T15" fmla="*/ 313 h 1275"/>
                <a:gd name="T16" fmla="*/ 541 w 3840"/>
                <a:gd name="T17" fmla="*/ 307 h 1275"/>
                <a:gd name="T18" fmla="*/ 601 w 3840"/>
                <a:gd name="T19" fmla="*/ 241 h 1275"/>
                <a:gd name="T20" fmla="*/ 661 w 3840"/>
                <a:gd name="T21" fmla="*/ 277 h 1275"/>
                <a:gd name="T22" fmla="*/ 721 w 3840"/>
                <a:gd name="T23" fmla="*/ 289 h 1275"/>
                <a:gd name="T24" fmla="*/ 782 w 3840"/>
                <a:gd name="T25" fmla="*/ 415 h 1275"/>
                <a:gd name="T26" fmla="*/ 842 w 3840"/>
                <a:gd name="T27" fmla="*/ 475 h 1275"/>
                <a:gd name="T28" fmla="*/ 902 w 3840"/>
                <a:gd name="T29" fmla="*/ 445 h 1275"/>
                <a:gd name="T30" fmla="*/ 962 w 3840"/>
                <a:gd name="T31" fmla="*/ 397 h 1275"/>
                <a:gd name="T32" fmla="*/ 1022 w 3840"/>
                <a:gd name="T33" fmla="*/ 349 h 1275"/>
                <a:gd name="T34" fmla="*/ 1082 w 3840"/>
                <a:gd name="T35" fmla="*/ 349 h 1275"/>
                <a:gd name="T36" fmla="*/ 1142 w 3840"/>
                <a:gd name="T37" fmla="*/ 265 h 1275"/>
                <a:gd name="T38" fmla="*/ 1202 w 3840"/>
                <a:gd name="T39" fmla="*/ 265 h 1275"/>
                <a:gd name="T40" fmla="*/ 1262 w 3840"/>
                <a:gd name="T41" fmla="*/ 343 h 1275"/>
                <a:gd name="T42" fmla="*/ 1322 w 3840"/>
                <a:gd name="T43" fmla="*/ 205 h 1275"/>
                <a:gd name="T44" fmla="*/ 1382 w 3840"/>
                <a:gd name="T45" fmla="*/ 439 h 1275"/>
                <a:gd name="T46" fmla="*/ 1442 w 3840"/>
                <a:gd name="T47" fmla="*/ 373 h 1275"/>
                <a:gd name="T48" fmla="*/ 1503 w 3840"/>
                <a:gd name="T49" fmla="*/ 421 h 1275"/>
                <a:gd name="T50" fmla="*/ 1563 w 3840"/>
                <a:gd name="T51" fmla="*/ 451 h 1275"/>
                <a:gd name="T52" fmla="*/ 1623 w 3840"/>
                <a:gd name="T53" fmla="*/ 577 h 1275"/>
                <a:gd name="T54" fmla="*/ 1683 w 3840"/>
                <a:gd name="T55" fmla="*/ 565 h 1275"/>
                <a:gd name="T56" fmla="*/ 1743 w 3840"/>
                <a:gd name="T57" fmla="*/ 409 h 1275"/>
                <a:gd name="T58" fmla="*/ 1803 w 3840"/>
                <a:gd name="T59" fmla="*/ 662 h 1275"/>
                <a:gd name="T60" fmla="*/ 1863 w 3840"/>
                <a:gd name="T61" fmla="*/ 740 h 1275"/>
                <a:gd name="T62" fmla="*/ 1923 w 3840"/>
                <a:gd name="T63" fmla="*/ 824 h 1275"/>
                <a:gd name="T64" fmla="*/ 1983 w 3840"/>
                <a:gd name="T65" fmla="*/ 800 h 1275"/>
                <a:gd name="T66" fmla="*/ 2043 w 3840"/>
                <a:gd name="T67" fmla="*/ 836 h 1275"/>
                <a:gd name="T68" fmla="*/ 2103 w 3840"/>
                <a:gd name="T69" fmla="*/ 770 h 1275"/>
                <a:gd name="T70" fmla="*/ 2163 w 3840"/>
                <a:gd name="T71" fmla="*/ 710 h 1275"/>
                <a:gd name="T72" fmla="*/ 2224 w 3840"/>
                <a:gd name="T73" fmla="*/ 836 h 1275"/>
                <a:gd name="T74" fmla="*/ 2284 w 3840"/>
                <a:gd name="T75" fmla="*/ 944 h 1275"/>
                <a:gd name="T76" fmla="*/ 2344 w 3840"/>
                <a:gd name="T77" fmla="*/ 1052 h 1275"/>
                <a:gd name="T78" fmla="*/ 2404 w 3840"/>
                <a:gd name="T79" fmla="*/ 980 h 1275"/>
                <a:gd name="T80" fmla="*/ 2464 w 3840"/>
                <a:gd name="T81" fmla="*/ 986 h 1275"/>
                <a:gd name="T82" fmla="*/ 2530 w 3840"/>
                <a:gd name="T83" fmla="*/ 1095 h 1275"/>
                <a:gd name="T84" fmla="*/ 2584 w 3840"/>
                <a:gd name="T85" fmla="*/ 1149 h 1275"/>
                <a:gd name="T86" fmla="*/ 2644 w 3840"/>
                <a:gd name="T87" fmla="*/ 1046 h 1275"/>
                <a:gd name="T88" fmla="*/ 2710 w 3840"/>
                <a:gd name="T89" fmla="*/ 992 h 1275"/>
                <a:gd name="T90" fmla="*/ 2770 w 3840"/>
                <a:gd name="T91" fmla="*/ 1034 h 1275"/>
                <a:gd name="T92" fmla="*/ 2830 w 3840"/>
                <a:gd name="T93" fmla="*/ 992 h 1275"/>
                <a:gd name="T94" fmla="*/ 2891 w 3840"/>
                <a:gd name="T95" fmla="*/ 1034 h 1275"/>
                <a:gd name="T96" fmla="*/ 2951 w 3840"/>
                <a:gd name="T97" fmla="*/ 1089 h 1275"/>
                <a:gd name="T98" fmla="*/ 3011 w 3840"/>
                <a:gd name="T99" fmla="*/ 1173 h 1275"/>
                <a:gd name="T100" fmla="*/ 3071 w 3840"/>
                <a:gd name="T101" fmla="*/ 1173 h 1275"/>
                <a:gd name="T102" fmla="*/ 3137 w 3840"/>
                <a:gd name="T103" fmla="*/ 1179 h 1275"/>
                <a:gd name="T104" fmla="*/ 3197 w 3840"/>
                <a:gd name="T105" fmla="*/ 1203 h 1275"/>
                <a:gd name="T106" fmla="*/ 3257 w 3840"/>
                <a:gd name="T107" fmla="*/ 1221 h 1275"/>
                <a:gd name="T108" fmla="*/ 3317 w 3840"/>
                <a:gd name="T109" fmla="*/ 1161 h 1275"/>
                <a:gd name="T110" fmla="*/ 3371 w 3840"/>
                <a:gd name="T111" fmla="*/ 1149 h 1275"/>
                <a:gd name="T112" fmla="*/ 3431 w 3840"/>
                <a:gd name="T113" fmla="*/ 1034 h 1275"/>
                <a:gd name="T114" fmla="*/ 3491 w 3840"/>
                <a:gd name="T115" fmla="*/ 926 h 1275"/>
                <a:gd name="T116" fmla="*/ 3551 w 3840"/>
                <a:gd name="T117" fmla="*/ 626 h 1275"/>
                <a:gd name="T118" fmla="*/ 3618 w 3840"/>
                <a:gd name="T119" fmla="*/ 644 h 1275"/>
                <a:gd name="T120" fmla="*/ 3672 w 3840"/>
                <a:gd name="T121" fmla="*/ 577 h 1275"/>
                <a:gd name="T122" fmla="*/ 3732 w 3840"/>
                <a:gd name="T123" fmla="*/ 632 h 1275"/>
                <a:gd name="T124" fmla="*/ 3792 w 3840"/>
                <a:gd name="T125" fmla="*/ 638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1275">
                  <a:moveTo>
                    <a:pt x="0" y="54"/>
                  </a:moveTo>
                  <a:lnTo>
                    <a:pt x="0" y="30"/>
                  </a:lnTo>
                  <a:lnTo>
                    <a:pt x="0" y="30"/>
                  </a:lnTo>
                  <a:lnTo>
                    <a:pt x="0" y="24"/>
                  </a:lnTo>
                  <a:lnTo>
                    <a:pt x="0" y="30"/>
                  </a:lnTo>
                  <a:lnTo>
                    <a:pt x="0" y="36"/>
                  </a:lnTo>
                  <a:lnTo>
                    <a:pt x="0" y="30"/>
                  </a:lnTo>
                  <a:lnTo>
                    <a:pt x="6" y="18"/>
                  </a:lnTo>
                  <a:lnTo>
                    <a:pt x="6" y="24"/>
                  </a:lnTo>
                  <a:lnTo>
                    <a:pt x="6" y="30"/>
                  </a:lnTo>
                  <a:lnTo>
                    <a:pt x="6" y="18"/>
                  </a:lnTo>
                  <a:lnTo>
                    <a:pt x="6" y="12"/>
                  </a:lnTo>
                  <a:lnTo>
                    <a:pt x="6" y="0"/>
                  </a:lnTo>
                  <a:lnTo>
                    <a:pt x="6" y="6"/>
                  </a:lnTo>
                  <a:lnTo>
                    <a:pt x="6" y="18"/>
                  </a:lnTo>
                  <a:lnTo>
                    <a:pt x="6" y="18"/>
                  </a:lnTo>
                  <a:lnTo>
                    <a:pt x="6" y="24"/>
                  </a:lnTo>
                  <a:lnTo>
                    <a:pt x="12" y="30"/>
                  </a:lnTo>
                  <a:lnTo>
                    <a:pt x="12" y="24"/>
                  </a:lnTo>
                  <a:lnTo>
                    <a:pt x="12" y="6"/>
                  </a:lnTo>
                  <a:lnTo>
                    <a:pt x="12" y="12"/>
                  </a:lnTo>
                  <a:lnTo>
                    <a:pt x="12" y="30"/>
                  </a:lnTo>
                  <a:lnTo>
                    <a:pt x="12" y="36"/>
                  </a:lnTo>
                  <a:lnTo>
                    <a:pt x="12" y="30"/>
                  </a:lnTo>
                  <a:lnTo>
                    <a:pt x="12" y="54"/>
                  </a:lnTo>
                  <a:lnTo>
                    <a:pt x="12" y="30"/>
                  </a:lnTo>
                  <a:lnTo>
                    <a:pt x="12" y="30"/>
                  </a:lnTo>
                  <a:lnTo>
                    <a:pt x="18" y="42"/>
                  </a:lnTo>
                  <a:lnTo>
                    <a:pt x="18" y="30"/>
                  </a:lnTo>
                  <a:lnTo>
                    <a:pt x="18" y="18"/>
                  </a:lnTo>
                  <a:lnTo>
                    <a:pt x="18" y="18"/>
                  </a:lnTo>
                  <a:lnTo>
                    <a:pt x="18" y="24"/>
                  </a:lnTo>
                  <a:lnTo>
                    <a:pt x="18" y="18"/>
                  </a:lnTo>
                  <a:lnTo>
                    <a:pt x="18" y="24"/>
                  </a:lnTo>
                  <a:lnTo>
                    <a:pt x="18" y="18"/>
                  </a:lnTo>
                  <a:lnTo>
                    <a:pt x="18" y="24"/>
                  </a:lnTo>
                  <a:lnTo>
                    <a:pt x="18" y="48"/>
                  </a:lnTo>
                  <a:lnTo>
                    <a:pt x="24" y="48"/>
                  </a:lnTo>
                  <a:lnTo>
                    <a:pt x="24" y="48"/>
                  </a:lnTo>
                  <a:lnTo>
                    <a:pt x="24" y="54"/>
                  </a:lnTo>
                  <a:lnTo>
                    <a:pt x="24" y="42"/>
                  </a:lnTo>
                  <a:lnTo>
                    <a:pt x="24" y="36"/>
                  </a:lnTo>
                  <a:lnTo>
                    <a:pt x="24" y="36"/>
                  </a:lnTo>
                  <a:lnTo>
                    <a:pt x="24" y="30"/>
                  </a:lnTo>
                  <a:lnTo>
                    <a:pt x="24" y="36"/>
                  </a:lnTo>
                  <a:lnTo>
                    <a:pt x="24" y="48"/>
                  </a:lnTo>
                  <a:lnTo>
                    <a:pt x="24" y="54"/>
                  </a:lnTo>
                  <a:lnTo>
                    <a:pt x="30" y="48"/>
                  </a:lnTo>
                  <a:lnTo>
                    <a:pt x="30" y="54"/>
                  </a:lnTo>
                  <a:lnTo>
                    <a:pt x="30" y="72"/>
                  </a:lnTo>
                  <a:lnTo>
                    <a:pt x="30" y="66"/>
                  </a:lnTo>
                  <a:lnTo>
                    <a:pt x="30" y="66"/>
                  </a:lnTo>
                  <a:lnTo>
                    <a:pt x="30" y="72"/>
                  </a:lnTo>
                  <a:lnTo>
                    <a:pt x="30" y="72"/>
                  </a:lnTo>
                  <a:lnTo>
                    <a:pt x="30" y="84"/>
                  </a:lnTo>
                  <a:lnTo>
                    <a:pt x="30" y="90"/>
                  </a:lnTo>
                  <a:lnTo>
                    <a:pt x="30" y="90"/>
                  </a:lnTo>
                  <a:lnTo>
                    <a:pt x="36" y="90"/>
                  </a:lnTo>
                  <a:lnTo>
                    <a:pt x="36" y="96"/>
                  </a:lnTo>
                  <a:lnTo>
                    <a:pt x="36" y="96"/>
                  </a:lnTo>
                  <a:lnTo>
                    <a:pt x="36" y="84"/>
                  </a:lnTo>
                  <a:lnTo>
                    <a:pt x="36" y="78"/>
                  </a:lnTo>
                  <a:lnTo>
                    <a:pt x="36" y="78"/>
                  </a:lnTo>
                  <a:lnTo>
                    <a:pt x="36" y="78"/>
                  </a:lnTo>
                  <a:lnTo>
                    <a:pt x="36" y="90"/>
                  </a:lnTo>
                  <a:lnTo>
                    <a:pt x="36" y="90"/>
                  </a:lnTo>
                  <a:lnTo>
                    <a:pt x="36" y="96"/>
                  </a:lnTo>
                  <a:lnTo>
                    <a:pt x="36" y="102"/>
                  </a:lnTo>
                  <a:lnTo>
                    <a:pt x="42" y="96"/>
                  </a:lnTo>
                  <a:lnTo>
                    <a:pt x="42" y="90"/>
                  </a:lnTo>
                  <a:lnTo>
                    <a:pt x="42" y="102"/>
                  </a:lnTo>
                  <a:lnTo>
                    <a:pt x="42" y="108"/>
                  </a:lnTo>
                  <a:lnTo>
                    <a:pt x="42" y="96"/>
                  </a:lnTo>
                  <a:lnTo>
                    <a:pt x="42" y="96"/>
                  </a:lnTo>
                  <a:lnTo>
                    <a:pt x="42" y="96"/>
                  </a:lnTo>
                  <a:lnTo>
                    <a:pt x="42" y="90"/>
                  </a:lnTo>
                  <a:lnTo>
                    <a:pt x="42" y="84"/>
                  </a:lnTo>
                  <a:lnTo>
                    <a:pt x="42" y="78"/>
                  </a:lnTo>
                  <a:lnTo>
                    <a:pt x="48" y="78"/>
                  </a:lnTo>
                  <a:moveTo>
                    <a:pt x="48" y="72"/>
                  </a:moveTo>
                  <a:lnTo>
                    <a:pt x="48" y="72"/>
                  </a:lnTo>
                  <a:lnTo>
                    <a:pt x="48" y="78"/>
                  </a:lnTo>
                  <a:lnTo>
                    <a:pt x="48" y="60"/>
                  </a:lnTo>
                  <a:moveTo>
                    <a:pt x="48" y="60"/>
                  </a:moveTo>
                  <a:lnTo>
                    <a:pt x="48" y="54"/>
                  </a:lnTo>
                  <a:lnTo>
                    <a:pt x="54" y="30"/>
                  </a:lnTo>
                  <a:lnTo>
                    <a:pt x="54" y="48"/>
                  </a:lnTo>
                  <a:lnTo>
                    <a:pt x="54" y="42"/>
                  </a:lnTo>
                  <a:lnTo>
                    <a:pt x="54" y="48"/>
                  </a:lnTo>
                  <a:lnTo>
                    <a:pt x="54" y="60"/>
                  </a:lnTo>
                  <a:lnTo>
                    <a:pt x="54" y="60"/>
                  </a:lnTo>
                  <a:lnTo>
                    <a:pt x="54" y="48"/>
                  </a:lnTo>
                  <a:lnTo>
                    <a:pt x="54" y="48"/>
                  </a:lnTo>
                  <a:lnTo>
                    <a:pt x="54" y="48"/>
                  </a:lnTo>
                  <a:lnTo>
                    <a:pt x="54" y="48"/>
                  </a:lnTo>
                  <a:lnTo>
                    <a:pt x="60" y="42"/>
                  </a:lnTo>
                  <a:lnTo>
                    <a:pt x="60" y="42"/>
                  </a:lnTo>
                  <a:lnTo>
                    <a:pt x="60" y="48"/>
                  </a:lnTo>
                  <a:lnTo>
                    <a:pt x="60" y="60"/>
                  </a:lnTo>
                  <a:lnTo>
                    <a:pt x="60" y="60"/>
                  </a:lnTo>
                  <a:lnTo>
                    <a:pt x="60" y="60"/>
                  </a:lnTo>
                  <a:lnTo>
                    <a:pt x="60" y="72"/>
                  </a:lnTo>
                  <a:lnTo>
                    <a:pt x="60" y="78"/>
                  </a:lnTo>
                  <a:lnTo>
                    <a:pt x="60" y="84"/>
                  </a:lnTo>
                  <a:lnTo>
                    <a:pt x="60" y="84"/>
                  </a:lnTo>
                  <a:lnTo>
                    <a:pt x="66" y="90"/>
                  </a:lnTo>
                  <a:lnTo>
                    <a:pt x="66" y="102"/>
                  </a:lnTo>
                  <a:lnTo>
                    <a:pt x="66" y="108"/>
                  </a:lnTo>
                  <a:lnTo>
                    <a:pt x="66" y="108"/>
                  </a:lnTo>
                  <a:lnTo>
                    <a:pt x="66" y="96"/>
                  </a:lnTo>
                  <a:lnTo>
                    <a:pt x="66" y="102"/>
                  </a:lnTo>
                  <a:lnTo>
                    <a:pt x="66" y="96"/>
                  </a:lnTo>
                  <a:lnTo>
                    <a:pt x="66" y="96"/>
                  </a:lnTo>
                  <a:lnTo>
                    <a:pt x="66" y="96"/>
                  </a:lnTo>
                  <a:lnTo>
                    <a:pt x="66" y="102"/>
                  </a:lnTo>
                  <a:lnTo>
                    <a:pt x="72" y="96"/>
                  </a:lnTo>
                  <a:lnTo>
                    <a:pt x="72" y="102"/>
                  </a:lnTo>
                  <a:lnTo>
                    <a:pt x="72" y="102"/>
                  </a:lnTo>
                  <a:lnTo>
                    <a:pt x="72" y="102"/>
                  </a:lnTo>
                  <a:lnTo>
                    <a:pt x="72" y="96"/>
                  </a:lnTo>
                  <a:lnTo>
                    <a:pt x="72" y="78"/>
                  </a:lnTo>
                  <a:lnTo>
                    <a:pt x="72" y="72"/>
                  </a:lnTo>
                  <a:lnTo>
                    <a:pt x="72" y="66"/>
                  </a:lnTo>
                  <a:lnTo>
                    <a:pt x="72" y="78"/>
                  </a:lnTo>
                  <a:lnTo>
                    <a:pt x="72" y="78"/>
                  </a:lnTo>
                  <a:lnTo>
                    <a:pt x="79" y="78"/>
                  </a:lnTo>
                  <a:lnTo>
                    <a:pt x="79" y="90"/>
                  </a:lnTo>
                  <a:lnTo>
                    <a:pt x="79" y="72"/>
                  </a:lnTo>
                  <a:lnTo>
                    <a:pt x="79" y="72"/>
                  </a:lnTo>
                  <a:lnTo>
                    <a:pt x="79" y="72"/>
                  </a:lnTo>
                  <a:lnTo>
                    <a:pt x="79" y="84"/>
                  </a:lnTo>
                  <a:lnTo>
                    <a:pt x="79" y="66"/>
                  </a:lnTo>
                  <a:lnTo>
                    <a:pt x="79" y="72"/>
                  </a:lnTo>
                  <a:lnTo>
                    <a:pt x="79" y="72"/>
                  </a:lnTo>
                  <a:lnTo>
                    <a:pt x="79" y="84"/>
                  </a:lnTo>
                  <a:lnTo>
                    <a:pt x="79" y="72"/>
                  </a:lnTo>
                  <a:lnTo>
                    <a:pt x="85" y="78"/>
                  </a:lnTo>
                  <a:lnTo>
                    <a:pt x="85" y="66"/>
                  </a:lnTo>
                  <a:lnTo>
                    <a:pt x="85" y="72"/>
                  </a:lnTo>
                  <a:lnTo>
                    <a:pt x="85" y="66"/>
                  </a:lnTo>
                  <a:lnTo>
                    <a:pt x="85" y="72"/>
                  </a:lnTo>
                  <a:lnTo>
                    <a:pt x="85" y="84"/>
                  </a:lnTo>
                  <a:lnTo>
                    <a:pt x="85" y="84"/>
                  </a:lnTo>
                  <a:lnTo>
                    <a:pt x="85" y="96"/>
                  </a:lnTo>
                  <a:lnTo>
                    <a:pt x="85" y="90"/>
                  </a:lnTo>
                  <a:lnTo>
                    <a:pt x="85" y="102"/>
                  </a:lnTo>
                  <a:lnTo>
                    <a:pt x="91" y="90"/>
                  </a:lnTo>
                  <a:lnTo>
                    <a:pt x="91" y="90"/>
                  </a:lnTo>
                  <a:lnTo>
                    <a:pt x="91" y="96"/>
                  </a:lnTo>
                  <a:lnTo>
                    <a:pt x="91" y="102"/>
                  </a:lnTo>
                  <a:lnTo>
                    <a:pt x="91" y="90"/>
                  </a:lnTo>
                  <a:lnTo>
                    <a:pt x="91" y="96"/>
                  </a:lnTo>
                  <a:lnTo>
                    <a:pt x="91" y="96"/>
                  </a:lnTo>
                  <a:lnTo>
                    <a:pt x="91" y="90"/>
                  </a:lnTo>
                  <a:lnTo>
                    <a:pt x="91" y="96"/>
                  </a:lnTo>
                  <a:lnTo>
                    <a:pt x="91" y="102"/>
                  </a:lnTo>
                  <a:lnTo>
                    <a:pt x="97" y="108"/>
                  </a:lnTo>
                  <a:lnTo>
                    <a:pt x="97" y="102"/>
                  </a:lnTo>
                  <a:lnTo>
                    <a:pt x="97" y="102"/>
                  </a:lnTo>
                  <a:lnTo>
                    <a:pt x="97" y="96"/>
                  </a:lnTo>
                  <a:lnTo>
                    <a:pt x="97" y="96"/>
                  </a:lnTo>
                  <a:lnTo>
                    <a:pt x="97" y="96"/>
                  </a:lnTo>
                  <a:lnTo>
                    <a:pt x="97" y="84"/>
                  </a:lnTo>
                  <a:lnTo>
                    <a:pt x="97" y="90"/>
                  </a:lnTo>
                  <a:lnTo>
                    <a:pt x="97" y="90"/>
                  </a:lnTo>
                  <a:lnTo>
                    <a:pt x="97" y="90"/>
                  </a:lnTo>
                  <a:lnTo>
                    <a:pt x="103" y="96"/>
                  </a:lnTo>
                  <a:lnTo>
                    <a:pt x="103" y="90"/>
                  </a:lnTo>
                  <a:lnTo>
                    <a:pt x="103" y="84"/>
                  </a:lnTo>
                  <a:lnTo>
                    <a:pt x="103" y="78"/>
                  </a:lnTo>
                  <a:lnTo>
                    <a:pt x="103" y="84"/>
                  </a:lnTo>
                  <a:lnTo>
                    <a:pt x="103" y="90"/>
                  </a:lnTo>
                  <a:lnTo>
                    <a:pt x="103" y="108"/>
                  </a:lnTo>
                  <a:lnTo>
                    <a:pt x="103" y="102"/>
                  </a:lnTo>
                  <a:lnTo>
                    <a:pt x="103" y="96"/>
                  </a:lnTo>
                  <a:lnTo>
                    <a:pt x="103" y="90"/>
                  </a:lnTo>
                  <a:lnTo>
                    <a:pt x="109" y="90"/>
                  </a:lnTo>
                  <a:lnTo>
                    <a:pt x="109" y="84"/>
                  </a:lnTo>
                  <a:lnTo>
                    <a:pt x="109" y="90"/>
                  </a:lnTo>
                  <a:lnTo>
                    <a:pt x="109" y="90"/>
                  </a:lnTo>
                  <a:lnTo>
                    <a:pt x="109" y="90"/>
                  </a:lnTo>
                  <a:lnTo>
                    <a:pt x="109" y="90"/>
                  </a:lnTo>
                  <a:lnTo>
                    <a:pt x="109" y="72"/>
                  </a:lnTo>
                  <a:lnTo>
                    <a:pt x="109" y="72"/>
                  </a:lnTo>
                  <a:lnTo>
                    <a:pt x="109" y="78"/>
                  </a:lnTo>
                  <a:lnTo>
                    <a:pt x="109" y="84"/>
                  </a:lnTo>
                  <a:lnTo>
                    <a:pt x="115" y="96"/>
                  </a:lnTo>
                  <a:lnTo>
                    <a:pt x="115" y="90"/>
                  </a:lnTo>
                  <a:lnTo>
                    <a:pt x="115" y="96"/>
                  </a:lnTo>
                  <a:lnTo>
                    <a:pt x="115" y="90"/>
                  </a:lnTo>
                  <a:lnTo>
                    <a:pt x="115" y="90"/>
                  </a:lnTo>
                  <a:lnTo>
                    <a:pt x="115" y="96"/>
                  </a:lnTo>
                  <a:lnTo>
                    <a:pt x="115" y="96"/>
                  </a:lnTo>
                  <a:moveTo>
                    <a:pt x="115" y="90"/>
                  </a:moveTo>
                  <a:lnTo>
                    <a:pt x="115" y="90"/>
                  </a:lnTo>
                  <a:lnTo>
                    <a:pt x="121" y="96"/>
                  </a:lnTo>
                  <a:lnTo>
                    <a:pt x="121" y="96"/>
                  </a:lnTo>
                  <a:lnTo>
                    <a:pt x="121" y="96"/>
                  </a:lnTo>
                  <a:lnTo>
                    <a:pt x="121" y="102"/>
                  </a:lnTo>
                  <a:lnTo>
                    <a:pt x="121" y="102"/>
                  </a:lnTo>
                  <a:lnTo>
                    <a:pt x="121" y="108"/>
                  </a:lnTo>
                  <a:lnTo>
                    <a:pt x="121" y="96"/>
                  </a:lnTo>
                  <a:lnTo>
                    <a:pt x="121" y="102"/>
                  </a:lnTo>
                  <a:lnTo>
                    <a:pt x="121" y="102"/>
                  </a:lnTo>
                  <a:lnTo>
                    <a:pt x="121" y="90"/>
                  </a:lnTo>
                  <a:lnTo>
                    <a:pt x="121" y="102"/>
                  </a:lnTo>
                  <a:lnTo>
                    <a:pt x="127" y="108"/>
                  </a:lnTo>
                  <a:lnTo>
                    <a:pt x="127" y="108"/>
                  </a:lnTo>
                  <a:lnTo>
                    <a:pt x="127" y="96"/>
                  </a:lnTo>
                  <a:lnTo>
                    <a:pt x="127" y="90"/>
                  </a:lnTo>
                  <a:lnTo>
                    <a:pt x="127" y="96"/>
                  </a:lnTo>
                  <a:lnTo>
                    <a:pt x="127" y="102"/>
                  </a:lnTo>
                  <a:lnTo>
                    <a:pt x="127" y="96"/>
                  </a:lnTo>
                  <a:lnTo>
                    <a:pt x="127" y="102"/>
                  </a:lnTo>
                  <a:lnTo>
                    <a:pt x="127" y="102"/>
                  </a:lnTo>
                  <a:lnTo>
                    <a:pt x="127" y="102"/>
                  </a:lnTo>
                  <a:lnTo>
                    <a:pt x="133" y="96"/>
                  </a:lnTo>
                  <a:lnTo>
                    <a:pt x="133" y="96"/>
                  </a:lnTo>
                  <a:lnTo>
                    <a:pt x="133" y="90"/>
                  </a:lnTo>
                  <a:lnTo>
                    <a:pt x="133" y="90"/>
                  </a:lnTo>
                  <a:lnTo>
                    <a:pt x="133" y="90"/>
                  </a:lnTo>
                  <a:lnTo>
                    <a:pt x="133" y="96"/>
                  </a:lnTo>
                  <a:lnTo>
                    <a:pt x="133" y="108"/>
                  </a:lnTo>
                  <a:lnTo>
                    <a:pt x="133" y="102"/>
                  </a:lnTo>
                  <a:lnTo>
                    <a:pt x="133" y="102"/>
                  </a:lnTo>
                  <a:lnTo>
                    <a:pt x="133" y="102"/>
                  </a:lnTo>
                  <a:lnTo>
                    <a:pt x="139" y="108"/>
                  </a:lnTo>
                  <a:lnTo>
                    <a:pt x="139" y="108"/>
                  </a:lnTo>
                  <a:lnTo>
                    <a:pt x="139" y="108"/>
                  </a:lnTo>
                  <a:lnTo>
                    <a:pt x="139" y="114"/>
                  </a:lnTo>
                  <a:lnTo>
                    <a:pt x="139" y="120"/>
                  </a:lnTo>
                  <a:lnTo>
                    <a:pt x="139" y="108"/>
                  </a:lnTo>
                  <a:lnTo>
                    <a:pt x="139" y="114"/>
                  </a:lnTo>
                  <a:lnTo>
                    <a:pt x="139" y="126"/>
                  </a:lnTo>
                  <a:lnTo>
                    <a:pt x="139" y="126"/>
                  </a:lnTo>
                  <a:lnTo>
                    <a:pt x="139" y="138"/>
                  </a:lnTo>
                  <a:lnTo>
                    <a:pt x="145" y="157"/>
                  </a:lnTo>
                  <a:lnTo>
                    <a:pt x="145" y="144"/>
                  </a:lnTo>
                  <a:lnTo>
                    <a:pt x="145" y="157"/>
                  </a:lnTo>
                  <a:lnTo>
                    <a:pt x="145" y="151"/>
                  </a:lnTo>
                  <a:lnTo>
                    <a:pt x="145" y="138"/>
                  </a:lnTo>
                  <a:lnTo>
                    <a:pt x="145" y="138"/>
                  </a:lnTo>
                  <a:lnTo>
                    <a:pt x="145" y="138"/>
                  </a:lnTo>
                  <a:lnTo>
                    <a:pt x="145" y="144"/>
                  </a:lnTo>
                  <a:lnTo>
                    <a:pt x="145" y="157"/>
                  </a:lnTo>
                  <a:lnTo>
                    <a:pt x="145" y="157"/>
                  </a:lnTo>
                  <a:lnTo>
                    <a:pt x="151" y="163"/>
                  </a:lnTo>
                  <a:lnTo>
                    <a:pt x="151" y="163"/>
                  </a:lnTo>
                  <a:lnTo>
                    <a:pt x="151" y="169"/>
                  </a:lnTo>
                  <a:lnTo>
                    <a:pt x="151" y="169"/>
                  </a:lnTo>
                  <a:lnTo>
                    <a:pt x="151" y="169"/>
                  </a:lnTo>
                  <a:moveTo>
                    <a:pt x="151" y="169"/>
                  </a:moveTo>
                  <a:lnTo>
                    <a:pt x="151" y="151"/>
                  </a:lnTo>
                  <a:lnTo>
                    <a:pt x="151" y="163"/>
                  </a:lnTo>
                  <a:moveTo>
                    <a:pt x="157" y="181"/>
                  </a:moveTo>
                  <a:lnTo>
                    <a:pt x="157" y="187"/>
                  </a:lnTo>
                  <a:lnTo>
                    <a:pt x="157" y="187"/>
                  </a:lnTo>
                  <a:lnTo>
                    <a:pt x="157" y="193"/>
                  </a:lnTo>
                  <a:lnTo>
                    <a:pt x="157" y="187"/>
                  </a:lnTo>
                  <a:lnTo>
                    <a:pt x="157" y="187"/>
                  </a:lnTo>
                  <a:lnTo>
                    <a:pt x="157" y="181"/>
                  </a:lnTo>
                  <a:lnTo>
                    <a:pt x="157" y="181"/>
                  </a:lnTo>
                  <a:lnTo>
                    <a:pt x="157" y="181"/>
                  </a:lnTo>
                  <a:lnTo>
                    <a:pt x="163" y="175"/>
                  </a:lnTo>
                  <a:lnTo>
                    <a:pt x="163" y="175"/>
                  </a:lnTo>
                  <a:lnTo>
                    <a:pt x="163" y="157"/>
                  </a:lnTo>
                  <a:lnTo>
                    <a:pt x="163" y="163"/>
                  </a:lnTo>
                  <a:lnTo>
                    <a:pt x="163" y="169"/>
                  </a:lnTo>
                  <a:lnTo>
                    <a:pt x="163" y="163"/>
                  </a:lnTo>
                  <a:lnTo>
                    <a:pt x="163" y="163"/>
                  </a:lnTo>
                  <a:lnTo>
                    <a:pt x="163" y="163"/>
                  </a:lnTo>
                  <a:lnTo>
                    <a:pt x="163" y="157"/>
                  </a:lnTo>
                  <a:lnTo>
                    <a:pt x="163" y="163"/>
                  </a:lnTo>
                  <a:lnTo>
                    <a:pt x="163" y="163"/>
                  </a:lnTo>
                  <a:lnTo>
                    <a:pt x="169" y="169"/>
                  </a:lnTo>
                  <a:lnTo>
                    <a:pt x="169" y="175"/>
                  </a:lnTo>
                  <a:lnTo>
                    <a:pt x="169" y="175"/>
                  </a:lnTo>
                  <a:lnTo>
                    <a:pt x="169" y="175"/>
                  </a:lnTo>
                  <a:lnTo>
                    <a:pt x="169" y="181"/>
                  </a:lnTo>
                  <a:lnTo>
                    <a:pt x="169" y="181"/>
                  </a:lnTo>
                  <a:lnTo>
                    <a:pt x="169" y="181"/>
                  </a:lnTo>
                  <a:lnTo>
                    <a:pt x="169" y="175"/>
                  </a:lnTo>
                  <a:lnTo>
                    <a:pt x="169" y="181"/>
                  </a:lnTo>
                  <a:lnTo>
                    <a:pt x="169" y="187"/>
                  </a:lnTo>
                  <a:lnTo>
                    <a:pt x="175" y="187"/>
                  </a:lnTo>
                  <a:lnTo>
                    <a:pt x="175" y="187"/>
                  </a:lnTo>
                  <a:lnTo>
                    <a:pt x="175" y="175"/>
                  </a:lnTo>
                  <a:lnTo>
                    <a:pt x="175" y="175"/>
                  </a:lnTo>
                  <a:lnTo>
                    <a:pt x="175" y="175"/>
                  </a:lnTo>
                  <a:lnTo>
                    <a:pt x="175" y="175"/>
                  </a:lnTo>
                  <a:lnTo>
                    <a:pt x="175" y="175"/>
                  </a:lnTo>
                  <a:lnTo>
                    <a:pt x="175" y="163"/>
                  </a:lnTo>
                  <a:lnTo>
                    <a:pt x="175" y="157"/>
                  </a:lnTo>
                  <a:lnTo>
                    <a:pt x="175" y="175"/>
                  </a:lnTo>
                  <a:lnTo>
                    <a:pt x="181" y="181"/>
                  </a:lnTo>
                  <a:lnTo>
                    <a:pt x="181" y="187"/>
                  </a:lnTo>
                  <a:lnTo>
                    <a:pt x="181" y="187"/>
                  </a:lnTo>
                  <a:lnTo>
                    <a:pt x="181" y="187"/>
                  </a:lnTo>
                  <a:lnTo>
                    <a:pt x="181" y="187"/>
                  </a:lnTo>
                  <a:lnTo>
                    <a:pt x="181" y="187"/>
                  </a:lnTo>
                  <a:lnTo>
                    <a:pt x="181" y="187"/>
                  </a:lnTo>
                  <a:lnTo>
                    <a:pt x="181" y="193"/>
                  </a:lnTo>
                  <a:lnTo>
                    <a:pt x="181" y="199"/>
                  </a:lnTo>
                  <a:lnTo>
                    <a:pt x="181" y="193"/>
                  </a:lnTo>
                  <a:lnTo>
                    <a:pt x="187" y="199"/>
                  </a:lnTo>
                  <a:lnTo>
                    <a:pt x="187" y="193"/>
                  </a:lnTo>
                  <a:lnTo>
                    <a:pt x="187" y="199"/>
                  </a:lnTo>
                  <a:lnTo>
                    <a:pt x="187" y="199"/>
                  </a:lnTo>
                  <a:lnTo>
                    <a:pt x="187" y="199"/>
                  </a:lnTo>
                  <a:lnTo>
                    <a:pt x="187" y="199"/>
                  </a:lnTo>
                  <a:lnTo>
                    <a:pt x="187" y="199"/>
                  </a:lnTo>
                  <a:lnTo>
                    <a:pt x="187" y="205"/>
                  </a:lnTo>
                  <a:lnTo>
                    <a:pt x="187" y="205"/>
                  </a:lnTo>
                  <a:lnTo>
                    <a:pt x="187" y="205"/>
                  </a:lnTo>
                  <a:lnTo>
                    <a:pt x="193" y="205"/>
                  </a:lnTo>
                  <a:lnTo>
                    <a:pt x="193" y="199"/>
                  </a:lnTo>
                  <a:lnTo>
                    <a:pt x="193" y="193"/>
                  </a:lnTo>
                  <a:lnTo>
                    <a:pt x="193" y="187"/>
                  </a:lnTo>
                  <a:lnTo>
                    <a:pt x="193" y="193"/>
                  </a:lnTo>
                  <a:lnTo>
                    <a:pt x="193" y="187"/>
                  </a:lnTo>
                  <a:lnTo>
                    <a:pt x="193" y="187"/>
                  </a:lnTo>
                  <a:lnTo>
                    <a:pt x="193" y="175"/>
                  </a:lnTo>
                  <a:lnTo>
                    <a:pt x="193" y="181"/>
                  </a:lnTo>
                  <a:lnTo>
                    <a:pt x="193" y="187"/>
                  </a:lnTo>
                  <a:lnTo>
                    <a:pt x="199" y="181"/>
                  </a:lnTo>
                  <a:lnTo>
                    <a:pt x="199" y="169"/>
                  </a:lnTo>
                  <a:lnTo>
                    <a:pt x="199" y="163"/>
                  </a:lnTo>
                  <a:moveTo>
                    <a:pt x="199" y="163"/>
                  </a:moveTo>
                  <a:lnTo>
                    <a:pt x="199" y="144"/>
                  </a:lnTo>
                  <a:lnTo>
                    <a:pt x="199" y="144"/>
                  </a:lnTo>
                  <a:lnTo>
                    <a:pt x="199" y="132"/>
                  </a:lnTo>
                  <a:lnTo>
                    <a:pt x="199" y="138"/>
                  </a:lnTo>
                  <a:lnTo>
                    <a:pt x="205" y="132"/>
                  </a:lnTo>
                  <a:lnTo>
                    <a:pt x="205" y="144"/>
                  </a:lnTo>
                  <a:lnTo>
                    <a:pt x="205" y="138"/>
                  </a:lnTo>
                  <a:lnTo>
                    <a:pt x="205" y="144"/>
                  </a:lnTo>
                  <a:lnTo>
                    <a:pt x="205" y="120"/>
                  </a:lnTo>
                  <a:moveTo>
                    <a:pt x="205" y="120"/>
                  </a:moveTo>
                  <a:lnTo>
                    <a:pt x="205" y="120"/>
                  </a:lnTo>
                  <a:lnTo>
                    <a:pt x="205" y="132"/>
                  </a:lnTo>
                  <a:lnTo>
                    <a:pt x="205" y="126"/>
                  </a:lnTo>
                  <a:lnTo>
                    <a:pt x="205" y="138"/>
                  </a:lnTo>
                  <a:lnTo>
                    <a:pt x="211" y="144"/>
                  </a:lnTo>
                  <a:lnTo>
                    <a:pt x="211" y="144"/>
                  </a:lnTo>
                  <a:lnTo>
                    <a:pt x="211" y="138"/>
                  </a:lnTo>
                  <a:lnTo>
                    <a:pt x="211" y="114"/>
                  </a:lnTo>
                  <a:lnTo>
                    <a:pt x="211" y="114"/>
                  </a:lnTo>
                  <a:lnTo>
                    <a:pt x="211" y="114"/>
                  </a:lnTo>
                  <a:lnTo>
                    <a:pt x="211" y="114"/>
                  </a:lnTo>
                  <a:lnTo>
                    <a:pt x="211" y="114"/>
                  </a:lnTo>
                  <a:lnTo>
                    <a:pt x="211" y="114"/>
                  </a:lnTo>
                  <a:lnTo>
                    <a:pt x="211" y="114"/>
                  </a:lnTo>
                  <a:lnTo>
                    <a:pt x="217" y="96"/>
                  </a:lnTo>
                  <a:lnTo>
                    <a:pt x="217" y="96"/>
                  </a:lnTo>
                  <a:lnTo>
                    <a:pt x="217" y="84"/>
                  </a:lnTo>
                  <a:lnTo>
                    <a:pt x="217" y="90"/>
                  </a:lnTo>
                  <a:lnTo>
                    <a:pt x="217" y="78"/>
                  </a:lnTo>
                  <a:lnTo>
                    <a:pt x="217" y="90"/>
                  </a:lnTo>
                  <a:lnTo>
                    <a:pt x="217" y="84"/>
                  </a:lnTo>
                  <a:lnTo>
                    <a:pt x="217" y="102"/>
                  </a:lnTo>
                  <a:lnTo>
                    <a:pt x="217" y="114"/>
                  </a:lnTo>
                  <a:lnTo>
                    <a:pt x="217" y="108"/>
                  </a:lnTo>
                  <a:lnTo>
                    <a:pt x="223" y="120"/>
                  </a:lnTo>
                  <a:lnTo>
                    <a:pt x="223" y="108"/>
                  </a:lnTo>
                  <a:lnTo>
                    <a:pt x="223" y="96"/>
                  </a:lnTo>
                  <a:lnTo>
                    <a:pt x="223" y="120"/>
                  </a:lnTo>
                  <a:lnTo>
                    <a:pt x="223" y="108"/>
                  </a:lnTo>
                  <a:lnTo>
                    <a:pt x="223" y="102"/>
                  </a:lnTo>
                  <a:lnTo>
                    <a:pt x="223" y="108"/>
                  </a:lnTo>
                  <a:lnTo>
                    <a:pt x="223" y="114"/>
                  </a:lnTo>
                  <a:lnTo>
                    <a:pt x="223" y="120"/>
                  </a:lnTo>
                  <a:lnTo>
                    <a:pt x="223" y="120"/>
                  </a:lnTo>
                  <a:lnTo>
                    <a:pt x="229" y="126"/>
                  </a:lnTo>
                  <a:lnTo>
                    <a:pt x="229" y="126"/>
                  </a:lnTo>
                  <a:lnTo>
                    <a:pt x="229" y="138"/>
                  </a:lnTo>
                  <a:lnTo>
                    <a:pt x="229" y="138"/>
                  </a:lnTo>
                  <a:lnTo>
                    <a:pt x="229" y="132"/>
                  </a:lnTo>
                  <a:lnTo>
                    <a:pt x="229" y="120"/>
                  </a:lnTo>
                  <a:lnTo>
                    <a:pt x="229" y="126"/>
                  </a:lnTo>
                  <a:lnTo>
                    <a:pt x="229" y="108"/>
                  </a:lnTo>
                  <a:lnTo>
                    <a:pt x="229" y="114"/>
                  </a:lnTo>
                  <a:lnTo>
                    <a:pt x="229" y="108"/>
                  </a:lnTo>
                  <a:lnTo>
                    <a:pt x="235" y="96"/>
                  </a:lnTo>
                  <a:lnTo>
                    <a:pt x="235" y="90"/>
                  </a:lnTo>
                  <a:lnTo>
                    <a:pt x="235" y="102"/>
                  </a:lnTo>
                  <a:lnTo>
                    <a:pt x="235" y="102"/>
                  </a:lnTo>
                  <a:lnTo>
                    <a:pt x="235" y="102"/>
                  </a:lnTo>
                  <a:lnTo>
                    <a:pt x="235" y="108"/>
                  </a:lnTo>
                  <a:lnTo>
                    <a:pt x="235" y="108"/>
                  </a:lnTo>
                  <a:lnTo>
                    <a:pt x="235" y="102"/>
                  </a:lnTo>
                  <a:lnTo>
                    <a:pt x="235" y="114"/>
                  </a:lnTo>
                  <a:lnTo>
                    <a:pt x="235" y="114"/>
                  </a:lnTo>
                  <a:lnTo>
                    <a:pt x="241" y="120"/>
                  </a:lnTo>
                  <a:lnTo>
                    <a:pt x="241" y="114"/>
                  </a:lnTo>
                  <a:lnTo>
                    <a:pt x="241" y="132"/>
                  </a:lnTo>
                  <a:lnTo>
                    <a:pt x="241" y="120"/>
                  </a:lnTo>
                  <a:lnTo>
                    <a:pt x="241" y="126"/>
                  </a:lnTo>
                  <a:lnTo>
                    <a:pt x="241" y="120"/>
                  </a:lnTo>
                  <a:lnTo>
                    <a:pt x="241" y="126"/>
                  </a:lnTo>
                  <a:lnTo>
                    <a:pt x="241" y="126"/>
                  </a:lnTo>
                  <a:lnTo>
                    <a:pt x="241" y="126"/>
                  </a:lnTo>
                  <a:lnTo>
                    <a:pt x="241" y="138"/>
                  </a:lnTo>
                  <a:lnTo>
                    <a:pt x="247" y="132"/>
                  </a:lnTo>
                  <a:lnTo>
                    <a:pt x="247" y="138"/>
                  </a:lnTo>
                  <a:lnTo>
                    <a:pt x="247" y="144"/>
                  </a:lnTo>
                  <a:lnTo>
                    <a:pt x="247" y="138"/>
                  </a:lnTo>
                  <a:lnTo>
                    <a:pt x="247" y="138"/>
                  </a:lnTo>
                  <a:lnTo>
                    <a:pt x="247" y="138"/>
                  </a:lnTo>
                  <a:lnTo>
                    <a:pt x="247" y="151"/>
                  </a:lnTo>
                  <a:lnTo>
                    <a:pt x="247" y="151"/>
                  </a:lnTo>
                  <a:lnTo>
                    <a:pt x="247" y="157"/>
                  </a:lnTo>
                  <a:lnTo>
                    <a:pt x="247" y="157"/>
                  </a:lnTo>
                  <a:lnTo>
                    <a:pt x="247" y="157"/>
                  </a:lnTo>
                  <a:lnTo>
                    <a:pt x="253" y="157"/>
                  </a:lnTo>
                  <a:lnTo>
                    <a:pt x="253" y="151"/>
                  </a:lnTo>
                  <a:lnTo>
                    <a:pt x="253" y="163"/>
                  </a:lnTo>
                  <a:lnTo>
                    <a:pt x="253" y="157"/>
                  </a:lnTo>
                  <a:lnTo>
                    <a:pt x="253" y="144"/>
                  </a:lnTo>
                  <a:lnTo>
                    <a:pt x="253" y="144"/>
                  </a:lnTo>
                  <a:lnTo>
                    <a:pt x="253" y="144"/>
                  </a:lnTo>
                  <a:lnTo>
                    <a:pt x="253" y="138"/>
                  </a:lnTo>
                  <a:lnTo>
                    <a:pt x="253" y="144"/>
                  </a:lnTo>
                  <a:lnTo>
                    <a:pt x="253" y="151"/>
                  </a:lnTo>
                  <a:lnTo>
                    <a:pt x="259" y="151"/>
                  </a:lnTo>
                  <a:lnTo>
                    <a:pt x="259" y="163"/>
                  </a:lnTo>
                  <a:lnTo>
                    <a:pt x="259" y="157"/>
                  </a:lnTo>
                  <a:lnTo>
                    <a:pt x="259" y="151"/>
                  </a:lnTo>
                  <a:lnTo>
                    <a:pt x="259" y="138"/>
                  </a:lnTo>
                  <a:lnTo>
                    <a:pt x="259" y="138"/>
                  </a:lnTo>
                  <a:lnTo>
                    <a:pt x="259" y="151"/>
                  </a:lnTo>
                  <a:lnTo>
                    <a:pt x="259" y="157"/>
                  </a:lnTo>
                  <a:lnTo>
                    <a:pt x="259" y="144"/>
                  </a:lnTo>
                  <a:lnTo>
                    <a:pt x="259" y="151"/>
                  </a:lnTo>
                  <a:lnTo>
                    <a:pt x="265" y="151"/>
                  </a:lnTo>
                  <a:lnTo>
                    <a:pt x="265" y="151"/>
                  </a:lnTo>
                  <a:lnTo>
                    <a:pt x="265" y="157"/>
                  </a:lnTo>
                  <a:lnTo>
                    <a:pt x="265" y="144"/>
                  </a:lnTo>
                  <a:lnTo>
                    <a:pt x="265" y="138"/>
                  </a:lnTo>
                  <a:lnTo>
                    <a:pt x="265" y="132"/>
                  </a:lnTo>
                  <a:lnTo>
                    <a:pt x="265" y="126"/>
                  </a:lnTo>
                  <a:lnTo>
                    <a:pt x="265" y="126"/>
                  </a:lnTo>
                  <a:lnTo>
                    <a:pt x="265" y="132"/>
                  </a:lnTo>
                  <a:lnTo>
                    <a:pt x="265" y="132"/>
                  </a:lnTo>
                  <a:lnTo>
                    <a:pt x="271" y="144"/>
                  </a:lnTo>
                  <a:lnTo>
                    <a:pt x="271" y="157"/>
                  </a:lnTo>
                  <a:lnTo>
                    <a:pt x="271" y="151"/>
                  </a:lnTo>
                  <a:lnTo>
                    <a:pt x="271" y="163"/>
                  </a:lnTo>
                  <a:lnTo>
                    <a:pt x="271" y="175"/>
                  </a:lnTo>
                  <a:lnTo>
                    <a:pt x="271" y="181"/>
                  </a:lnTo>
                  <a:lnTo>
                    <a:pt x="271" y="181"/>
                  </a:lnTo>
                  <a:lnTo>
                    <a:pt x="271" y="181"/>
                  </a:lnTo>
                  <a:lnTo>
                    <a:pt x="271" y="181"/>
                  </a:lnTo>
                  <a:lnTo>
                    <a:pt x="271" y="163"/>
                  </a:lnTo>
                  <a:lnTo>
                    <a:pt x="277" y="175"/>
                  </a:lnTo>
                  <a:lnTo>
                    <a:pt x="277" y="169"/>
                  </a:lnTo>
                  <a:lnTo>
                    <a:pt x="277" y="169"/>
                  </a:lnTo>
                  <a:lnTo>
                    <a:pt x="277" y="181"/>
                  </a:lnTo>
                  <a:lnTo>
                    <a:pt x="277" y="181"/>
                  </a:lnTo>
                  <a:lnTo>
                    <a:pt x="277" y="187"/>
                  </a:lnTo>
                  <a:lnTo>
                    <a:pt x="277" y="193"/>
                  </a:lnTo>
                  <a:lnTo>
                    <a:pt x="277" y="187"/>
                  </a:lnTo>
                  <a:lnTo>
                    <a:pt x="277" y="187"/>
                  </a:lnTo>
                  <a:lnTo>
                    <a:pt x="277" y="193"/>
                  </a:lnTo>
                  <a:lnTo>
                    <a:pt x="283" y="199"/>
                  </a:lnTo>
                  <a:lnTo>
                    <a:pt x="283" y="217"/>
                  </a:lnTo>
                  <a:lnTo>
                    <a:pt x="283" y="223"/>
                  </a:lnTo>
                  <a:lnTo>
                    <a:pt x="283" y="223"/>
                  </a:lnTo>
                  <a:lnTo>
                    <a:pt x="283" y="229"/>
                  </a:lnTo>
                  <a:lnTo>
                    <a:pt x="283" y="253"/>
                  </a:lnTo>
                  <a:lnTo>
                    <a:pt x="283" y="253"/>
                  </a:lnTo>
                  <a:lnTo>
                    <a:pt x="283" y="247"/>
                  </a:lnTo>
                  <a:lnTo>
                    <a:pt x="283" y="241"/>
                  </a:lnTo>
                  <a:lnTo>
                    <a:pt x="283" y="253"/>
                  </a:lnTo>
                  <a:lnTo>
                    <a:pt x="289" y="259"/>
                  </a:lnTo>
                  <a:lnTo>
                    <a:pt x="289" y="241"/>
                  </a:lnTo>
                  <a:lnTo>
                    <a:pt x="289" y="235"/>
                  </a:lnTo>
                  <a:lnTo>
                    <a:pt x="289" y="229"/>
                  </a:lnTo>
                  <a:lnTo>
                    <a:pt x="289" y="211"/>
                  </a:lnTo>
                  <a:lnTo>
                    <a:pt x="289" y="193"/>
                  </a:lnTo>
                  <a:lnTo>
                    <a:pt x="289" y="199"/>
                  </a:lnTo>
                  <a:lnTo>
                    <a:pt x="289" y="187"/>
                  </a:lnTo>
                  <a:lnTo>
                    <a:pt x="289" y="205"/>
                  </a:lnTo>
                  <a:lnTo>
                    <a:pt x="289" y="205"/>
                  </a:lnTo>
                  <a:lnTo>
                    <a:pt x="289" y="187"/>
                  </a:lnTo>
                  <a:lnTo>
                    <a:pt x="295" y="187"/>
                  </a:lnTo>
                  <a:lnTo>
                    <a:pt x="295" y="187"/>
                  </a:lnTo>
                  <a:lnTo>
                    <a:pt x="295" y="175"/>
                  </a:lnTo>
                  <a:lnTo>
                    <a:pt x="295" y="187"/>
                  </a:lnTo>
                  <a:lnTo>
                    <a:pt x="295" y="187"/>
                  </a:lnTo>
                  <a:lnTo>
                    <a:pt x="295" y="199"/>
                  </a:lnTo>
                  <a:lnTo>
                    <a:pt x="295" y="211"/>
                  </a:lnTo>
                  <a:lnTo>
                    <a:pt x="295" y="199"/>
                  </a:lnTo>
                  <a:lnTo>
                    <a:pt x="295" y="211"/>
                  </a:lnTo>
                  <a:lnTo>
                    <a:pt x="295" y="169"/>
                  </a:lnTo>
                  <a:lnTo>
                    <a:pt x="301" y="163"/>
                  </a:lnTo>
                  <a:lnTo>
                    <a:pt x="301" y="157"/>
                  </a:lnTo>
                  <a:lnTo>
                    <a:pt x="301" y="163"/>
                  </a:lnTo>
                  <a:lnTo>
                    <a:pt x="301" y="169"/>
                  </a:lnTo>
                  <a:lnTo>
                    <a:pt x="301" y="181"/>
                  </a:lnTo>
                  <a:lnTo>
                    <a:pt x="301" y="169"/>
                  </a:lnTo>
                  <a:lnTo>
                    <a:pt x="301" y="163"/>
                  </a:lnTo>
                  <a:lnTo>
                    <a:pt x="301" y="157"/>
                  </a:lnTo>
                  <a:lnTo>
                    <a:pt x="301" y="169"/>
                  </a:lnTo>
                  <a:lnTo>
                    <a:pt x="301" y="169"/>
                  </a:lnTo>
                  <a:lnTo>
                    <a:pt x="307" y="163"/>
                  </a:lnTo>
                  <a:moveTo>
                    <a:pt x="307" y="132"/>
                  </a:moveTo>
                  <a:lnTo>
                    <a:pt x="307" y="132"/>
                  </a:lnTo>
                  <a:moveTo>
                    <a:pt x="307" y="144"/>
                  </a:moveTo>
                  <a:lnTo>
                    <a:pt x="307" y="132"/>
                  </a:lnTo>
                  <a:lnTo>
                    <a:pt x="313" y="132"/>
                  </a:lnTo>
                  <a:lnTo>
                    <a:pt x="313" y="132"/>
                  </a:lnTo>
                  <a:lnTo>
                    <a:pt x="313" y="151"/>
                  </a:lnTo>
                  <a:lnTo>
                    <a:pt x="313" y="144"/>
                  </a:lnTo>
                  <a:lnTo>
                    <a:pt x="313" y="151"/>
                  </a:lnTo>
                  <a:lnTo>
                    <a:pt x="313" y="163"/>
                  </a:lnTo>
                  <a:lnTo>
                    <a:pt x="313" y="175"/>
                  </a:lnTo>
                  <a:lnTo>
                    <a:pt x="313" y="169"/>
                  </a:lnTo>
                  <a:lnTo>
                    <a:pt x="313" y="175"/>
                  </a:lnTo>
                  <a:lnTo>
                    <a:pt x="313" y="175"/>
                  </a:lnTo>
                  <a:lnTo>
                    <a:pt x="319" y="169"/>
                  </a:lnTo>
                  <a:lnTo>
                    <a:pt x="319" y="169"/>
                  </a:lnTo>
                  <a:lnTo>
                    <a:pt x="319" y="163"/>
                  </a:lnTo>
                  <a:lnTo>
                    <a:pt x="319" y="157"/>
                  </a:lnTo>
                  <a:lnTo>
                    <a:pt x="319" y="157"/>
                  </a:lnTo>
                  <a:lnTo>
                    <a:pt x="319" y="151"/>
                  </a:lnTo>
                  <a:lnTo>
                    <a:pt x="319" y="132"/>
                  </a:lnTo>
                  <a:lnTo>
                    <a:pt x="319" y="132"/>
                  </a:lnTo>
                  <a:lnTo>
                    <a:pt x="319" y="138"/>
                  </a:lnTo>
                  <a:lnTo>
                    <a:pt x="319" y="138"/>
                  </a:lnTo>
                  <a:lnTo>
                    <a:pt x="325" y="144"/>
                  </a:lnTo>
                  <a:lnTo>
                    <a:pt x="325" y="151"/>
                  </a:lnTo>
                  <a:lnTo>
                    <a:pt x="325" y="157"/>
                  </a:lnTo>
                  <a:lnTo>
                    <a:pt x="325" y="157"/>
                  </a:lnTo>
                  <a:lnTo>
                    <a:pt x="325" y="151"/>
                  </a:lnTo>
                  <a:lnTo>
                    <a:pt x="325" y="151"/>
                  </a:lnTo>
                  <a:lnTo>
                    <a:pt x="325" y="144"/>
                  </a:lnTo>
                  <a:lnTo>
                    <a:pt x="325" y="144"/>
                  </a:lnTo>
                  <a:lnTo>
                    <a:pt x="325" y="126"/>
                  </a:lnTo>
                  <a:lnTo>
                    <a:pt x="325" y="126"/>
                  </a:lnTo>
                  <a:lnTo>
                    <a:pt x="331" y="138"/>
                  </a:lnTo>
                  <a:lnTo>
                    <a:pt x="331" y="144"/>
                  </a:lnTo>
                  <a:lnTo>
                    <a:pt x="331" y="144"/>
                  </a:lnTo>
                  <a:lnTo>
                    <a:pt x="331" y="132"/>
                  </a:lnTo>
                  <a:lnTo>
                    <a:pt x="331" y="126"/>
                  </a:lnTo>
                  <a:lnTo>
                    <a:pt x="331" y="138"/>
                  </a:lnTo>
                  <a:lnTo>
                    <a:pt x="331" y="144"/>
                  </a:lnTo>
                  <a:lnTo>
                    <a:pt x="331" y="132"/>
                  </a:lnTo>
                  <a:lnTo>
                    <a:pt x="331" y="120"/>
                  </a:lnTo>
                  <a:lnTo>
                    <a:pt x="331" y="138"/>
                  </a:lnTo>
                  <a:lnTo>
                    <a:pt x="331" y="138"/>
                  </a:lnTo>
                  <a:lnTo>
                    <a:pt x="337" y="120"/>
                  </a:lnTo>
                  <a:lnTo>
                    <a:pt x="337" y="120"/>
                  </a:lnTo>
                  <a:lnTo>
                    <a:pt x="337" y="96"/>
                  </a:lnTo>
                  <a:lnTo>
                    <a:pt x="337" y="108"/>
                  </a:lnTo>
                  <a:lnTo>
                    <a:pt x="337" y="84"/>
                  </a:lnTo>
                  <a:lnTo>
                    <a:pt x="337" y="96"/>
                  </a:lnTo>
                  <a:lnTo>
                    <a:pt x="337" y="96"/>
                  </a:lnTo>
                  <a:lnTo>
                    <a:pt x="337" y="90"/>
                  </a:lnTo>
                  <a:lnTo>
                    <a:pt x="337" y="90"/>
                  </a:lnTo>
                  <a:lnTo>
                    <a:pt x="337" y="78"/>
                  </a:lnTo>
                  <a:lnTo>
                    <a:pt x="343" y="84"/>
                  </a:lnTo>
                  <a:lnTo>
                    <a:pt x="343" y="84"/>
                  </a:lnTo>
                  <a:lnTo>
                    <a:pt x="343" y="90"/>
                  </a:lnTo>
                  <a:lnTo>
                    <a:pt x="343" y="84"/>
                  </a:lnTo>
                  <a:lnTo>
                    <a:pt x="343" y="84"/>
                  </a:lnTo>
                  <a:lnTo>
                    <a:pt x="343" y="84"/>
                  </a:lnTo>
                  <a:lnTo>
                    <a:pt x="343" y="84"/>
                  </a:lnTo>
                  <a:lnTo>
                    <a:pt x="343" y="84"/>
                  </a:lnTo>
                  <a:lnTo>
                    <a:pt x="343" y="84"/>
                  </a:lnTo>
                  <a:moveTo>
                    <a:pt x="349" y="72"/>
                  </a:moveTo>
                  <a:lnTo>
                    <a:pt x="349" y="84"/>
                  </a:lnTo>
                  <a:lnTo>
                    <a:pt x="349" y="90"/>
                  </a:lnTo>
                  <a:lnTo>
                    <a:pt x="349" y="96"/>
                  </a:lnTo>
                  <a:lnTo>
                    <a:pt x="349" y="102"/>
                  </a:lnTo>
                  <a:lnTo>
                    <a:pt x="349" y="96"/>
                  </a:lnTo>
                  <a:lnTo>
                    <a:pt x="349" y="96"/>
                  </a:lnTo>
                  <a:lnTo>
                    <a:pt x="349" y="96"/>
                  </a:lnTo>
                  <a:lnTo>
                    <a:pt x="349" y="102"/>
                  </a:lnTo>
                  <a:lnTo>
                    <a:pt x="355" y="102"/>
                  </a:lnTo>
                  <a:lnTo>
                    <a:pt x="355" y="102"/>
                  </a:lnTo>
                  <a:lnTo>
                    <a:pt x="355" y="90"/>
                  </a:lnTo>
                  <a:lnTo>
                    <a:pt x="355" y="84"/>
                  </a:lnTo>
                  <a:lnTo>
                    <a:pt x="355" y="90"/>
                  </a:lnTo>
                  <a:lnTo>
                    <a:pt x="355" y="96"/>
                  </a:lnTo>
                  <a:lnTo>
                    <a:pt x="355" y="96"/>
                  </a:lnTo>
                  <a:lnTo>
                    <a:pt x="355" y="96"/>
                  </a:lnTo>
                  <a:lnTo>
                    <a:pt x="355" y="108"/>
                  </a:lnTo>
                  <a:lnTo>
                    <a:pt x="355" y="102"/>
                  </a:lnTo>
                  <a:lnTo>
                    <a:pt x="361" y="108"/>
                  </a:lnTo>
                  <a:lnTo>
                    <a:pt x="361" y="108"/>
                  </a:lnTo>
                  <a:moveTo>
                    <a:pt x="361" y="102"/>
                  </a:moveTo>
                  <a:lnTo>
                    <a:pt x="361" y="96"/>
                  </a:lnTo>
                  <a:lnTo>
                    <a:pt x="361" y="108"/>
                  </a:lnTo>
                  <a:lnTo>
                    <a:pt x="361" y="114"/>
                  </a:lnTo>
                  <a:lnTo>
                    <a:pt x="361" y="96"/>
                  </a:lnTo>
                  <a:lnTo>
                    <a:pt x="361" y="84"/>
                  </a:lnTo>
                  <a:lnTo>
                    <a:pt x="361" y="90"/>
                  </a:lnTo>
                  <a:lnTo>
                    <a:pt x="367" y="90"/>
                  </a:lnTo>
                  <a:lnTo>
                    <a:pt x="367" y="84"/>
                  </a:lnTo>
                  <a:lnTo>
                    <a:pt x="367" y="78"/>
                  </a:lnTo>
                  <a:lnTo>
                    <a:pt x="367" y="78"/>
                  </a:lnTo>
                  <a:lnTo>
                    <a:pt x="367" y="78"/>
                  </a:lnTo>
                  <a:lnTo>
                    <a:pt x="367" y="84"/>
                  </a:lnTo>
                  <a:lnTo>
                    <a:pt x="367" y="90"/>
                  </a:lnTo>
                  <a:lnTo>
                    <a:pt x="367" y="84"/>
                  </a:lnTo>
                  <a:lnTo>
                    <a:pt x="367" y="90"/>
                  </a:lnTo>
                  <a:lnTo>
                    <a:pt x="367" y="90"/>
                  </a:lnTo>
                  <a:lnTo>
                    <a:pt x="373" y="90"/>
                  </a:lnTo>
                  <a:lnTo>
                    <a:pt x="373" y="90"/>
                  </a:lnTo>
                  <a:lnTo>
                    <a:pt x="373" y="90"/>
                  </a:lnTo>
                  <a:lnTo>
                    <a:pt x="373" y="96"/>
                  </a:lnTo>
                  <a:lnTo>
                    <a:pt x="373" y="102"/>
                  </a:lnTo>
                  <a:lnTo>
                    <a:pt x="373" y="90"/>
                  </a:lnTo>
                  <a:lnTo>
                    <a:pt x="373" y="114"/>
                  </a:lnTo>
                  <a:lnTo>
                    <a:pt x="373" y="96"/>
                  </a:lnTo>
                  <a:lnTo>
                    <a:pt x="373" y="96"/>
                  </a:lnTo>
                  <a:lnTo>
                    <a:pt x="373" y="114"/>
                  </a:lnTo>
                  <a:lnTo>
                    <a:pt x="373" y="96"/>
                  </a:lnTo>
                  <a:lnTo>
                    <a:pt x="379" y="102"/>
                  </a:lnTo>
                  <a:lnTo>
                    <a:pt x="379" y="108"/>
                  </a:lnTo>
                  <a:lnTo>
                    <a:pt x="379" y="108"/>
                  </a:lnTo>
                  <a:lnTo>
                    <a:pt x="379" y="126"/>
                  </a:lnTo>
                  <a:lnTo>
                    <a:pt x="379" y="132"/>
                  </a:lnTo>
                  <a:lnTo>
                    <a:pt x="379" y="126"/>
                  </a:lnTo>
                  <a:lnTo>
                    <a:pt x="379" y="138"/>
                  </a:lnTo>
                  <a:lnTo>
                    <a:pt x="379" y="138"/>
                  </a:lnTo>
                  <a:lnTo>
                    <a:pt x="379" y="132"/>
                  </a:lnTo>
                  <a:lnTo>
                    <a:pt x="379" y="138"/>
                  </a:lnTo>
                  <a:lnTo>
                    <a:pt x="385" y="138"/>
                  </a:lnTo>
                  <a:lnTo>
                    <a:pt x="385" y="151"/>
                  </a:lnTo>
                  <a:lnTo>
                    <a:pt x="385" y="138"/>
                  </a:lnTo>
                  <a:lnTo>
                    <a:pt x="385" y="138"/>
                  </a:lnTo>
                  <a:lnTo>
                    <a:pt x="385" y="138"/>
                  </a:lnTo>
                  <a:lnTo>
                    <a:pt x="385" y="132"/>
                  </a:lnTo>
                  <a:lnTo>
                    <a:pt x="385" y="144"/>
                  </a:lnTo>
                  <a:lnTo>
                    <a:pt x="385" y="132"/>
                  </a:lnTo>
                  <a:lnTo>
                    <a:pt x="385" y="126"/>
                  </a:lnTo>
                  <a:lnTo>
                    <a:pt x="385" y="132"/>
                  </a:lnTo>
                  <a:lnTo>
                    <a:pt x="391" y="126"/>
                  </a:lnTo>
                  <a:lnTo>
                    <a:pt x="391" y="132"/>
                  </a:lnTo>
                  <a:lnTo>
                    <a:pt x="391" y="138"/>
                  </a:lnTo>
                  <a:lnTo>
                    <a:pt x="391" y="144"/>
                  </a:lnTo>
                  <a:lnTo>
                    <a:pt x="391" y="157"/>
                  </a:lnTo>
                  <a:lnTo>
                    <a:pt x="391" y="163"/>
                  </a:lnTo>
                  <a:lnTo>
                    <a:pt x="391" y="144"/>
                  </a:lnTo>
                  <a:lnTo>
                    <a:pt x="391" y="144"/>
                  </a:lnTo>
                  <a:lnTo>
                    <a:pt x="391" y="157"/>
                  </a:lnTo>
                  <a:lnTo>
                    <a:pt x="391" y="169"/>
                  </a:lnTo>
                  <a:lnTo>
                    <a:pt x="397" y="163"/>
                  </a:lnTo>
                  <a:lnTo>
                    <a:pt x="397" y="175"/>
                  </a:lnTo>
                  <a:lnTo>
                    <a:pt x="397" y="181"/>
                  </a:lnTo>
                  <a:lnTo>
                    <a:pt x="397" y="175"/>
                  </a:lnTo>
                  <a:lnTo>
                    <a:pt x="397" y="169"/>
                  </a:lnTo>
                  <a:lnTo>
                    <a:pt x="397" y="157"/>
                  </a:lnTo>
                  <a:lnTo>
                    <a:pt x="397" y="157"/>
                  </a:lnTo>
                  <a:lnTo>
                    <a:pt x="397" y="175"/>
                  </a:lnTo>
                  <a:lnTo>
                    <a:pt x="397" y="181"/>
                  </a:lnTo>
                  <a:lnTo>
                    <a:pt x="397" y="205"/>
                  </a:lnTo>
                  <a:lnTo>
                    <a:pt x="403" y="199"/>
                  </a:lnTo>
                  <a:lnTo>
                    <a:pt x="403" y="199"/>
                  </a:lnTo>
                  <a:lnTo>
                    <a:pt x="403" y="205"/>
                  </a:lnTo>
                  <a:lnTo>
                    <a:pt x="403" y="205"/>
                  </a:lnTo>
                  <a:lnTo>
                    <a:pt x="403" y="211"/>
                  </a:lnTo>
                  <a:lnTo>
                    <a:pt x="403" y="223"/>
                  </a:lnTo>
                  <a:lnTo>
                    <a:pt x="403" y="229"/>
                  </a:lnTo>
                  <a:lnTo>
                    <a:pt x="403" y="223"/>
                  </a:lnTo>
                  <a:lnTo>
                    <a:pt x="403" y="205"/>
                  </a:lnTo>
                  <a:lnTo>
                    <a:pt x="403" y="205"/>
                  </a:lnTo>
                  <a:lnTo>
                    <a:pt x="409" y="199"/>
                  </a:lnTo>
                  <a:lnTo>
                    <a:pt x="409" y="205"/>
                  </a:lnTo>
                  <a:lnTo>
                    <a:pt x="409" y="187"/>
                  </a:lnTo>
                  <a:lnTo>
                    <a:pt x="409" y="193"/>
                  </a:lnTo>
                  <a:lnTo>
                    <a:pt x="409" y="187"/>
                  </a:lnTo>
                  <a:lnTo>
                    <a:pt x="409" y="193"/>
                  </a:lnTo>
                  <a:lnTo>
                    <a:pt x="409" y="205"/>
                  </a:lnTo>
                  <a:lnTo>
                    <a:pt x="409" y="211"/>
                  </a:lnTo>
                  <a:lnTo>
                    <a:pt x="409" y="211"/>
                  </a:lnTo>
                  <a:lnTo>
                    <a:pt x="409" y="223"/>
                  </a:lnTo>
                  <a:lnTo>
                    <a:pt x="415" y="229"/>
                  </a:lnTo>
                  <a:lnTo>
                    <a:pt x="415" y="229"/>
                  </a:lnTo>
                  <a:lnTo>
                    <a:pt x="415" y="235"/>
                  </a:lnTo>
                  <a:lnTo>
                    <a:pt x="415" y="241"/>
                  </a:lnTo>
                  <a:lnTo>
                    <a:pt x="415" y="229"/>
                  </a:lnTo>
                  <a:lnTo>
                    <a:pt x="415" y="223"/>
                  </a:lnTo>
                  <a:lnTo>
                    <a:pt x="415" y="223"/>
                  </a:lnTo>
                  <a:lnTo>
                    <a:pt x="415" y="223"/>
                  </a:lnTo>
                  <a:lnTo>
                    <a:pt x="415" y="235"/>
                  </a:lnTo>
                  <a:lnTo>
                    <a:pt x="415" y="241"/>
                  </a:lnTo>
                  <a:lnTo>
                    <a:pt x="415" y="241"/>
                  </a:lnTo>
                  <a:lnTo>
                    <a:pt x="421" y="253"/>
                  </a:lnTo>
                  <a:lnTo>
                    <a:pt x="421" y="253"/>
                  </a:lnTo>
                  <a:lnTo>
                    <a:pt x="421" y="241"/>
                  </a:lnTo>
                  <a:lnTo>
                    <a:pt x="421" y="253"/>
                  </a:lnTo>
                  <a:lnTo>
                    <a:pt x="421" y="259"/>
                  </a:lnTo>
                  <a:lnTo>
                    <a:pt x="421" y="253"/>
                  </a:lnTo>
                  <a:lnTo>
                    <a:pt x="421" y="247"/>
                  </a:lnTo>
                  <a:lnTo>
                    <a:pt x="421" y="247"/>
                  </a:lnTo>
                  <a:lnTo>
                    <a:pt x="421" y="253"/>
                  </a:lnTo>
                  <a:lnTo>
                    <a:pt x="421" y="253"/>
                  </a:lnTo>
                  <a:lnTo>
                    <a:pt x="427" y="241"/>
                  </a:lnTo>
                  <a:lnTo>
                    <a:pt x="427" y="241"/>
                  </a:lnTo>
                  <a:lnTo>
                    <a:pt x="427" y="247"/>
                  </a:lnTo>
                  <a:lnTo>
                    <a:pt x="427" y="253"/>
                  </a:lnTo>
                  <a:lnTo>
                    <a:pt x="427" y="253"/>
                  </a:lnTo>
                  <a:lnTo>
                    <a:pt x="427" y="259"/>
                  </a:lnTo>
                  <a:lnTo>
                    <a:pt x="427" y="253"/>
                  </a:lnTo>
                  <a:lnTo>
                    <a:pt x="427" y="229"/>
                  </a:lnTo>
                  <a:lnTo>
                    <a:pt x="427" y="229"/>
                  </a:lnTo>
                  <a:lnTo>
                    <a:pt x="427" y="205"/>
                  </a:lnTo>
                  <a:lnTo>
                    <a:pt x="433" y="211"/>
                  </a:lnTo>
                  <a:lnTo>
                    <a:pt x="433" y="181"/>
                  </a:lnTo>
                  <a:lnTo>
                    <a:pt x="433" y="199"/>
                  </a:lnTo>
                  <a:lnTo>
                    <a:pt x="433" y="199"/>
                  </a:lnTo>
                  <a:lnTo>
                    <a:pt x="433" y="187"/>
                  </a:lnTo>
                  <a:lnTo>
                    <a:pt x="433" y="199"/>
                  </a:lnTo>
                  <a:lnTo>
                    <a:pt x="433" y="193"/>
                  </a:lnTo>
                  <a:lnTo>
                    <a:pt x="433" y="187"/>
                  </a:lnTo>
                  <a:lnTo>
                    <a:pt x="433" y="193"/>
                  </a:lnTo>
                  <a:lnTo>
                    <a:pt x="433" y="211"/>
                  </a:lnTo>
                  <a:lnTo>
                    <a:pt x="439" y="211"/>
                  </a:lnTo>
                  <a:lnTo>
                    <a:pt x="439" y="211"/>
                  </a:lnTo>
                  <a:lnTo>
                    <a:pt x="439" y="211"/>
                  </a:lnTo>
                  <a:lnTo>
                    <a:pt x="439" y="205"/>
                  </a:lnTo>
                  <a:lnTo>
                    <a:pt x="439" y="193"/>
                  </a:lnTo>
                  <a:lnTo>
                    <a:pt x="439" y="181"/>
                  </a:lnTo>
                  <a:lnTo>
                    <a:pt x="439" y="205"/>
                  </a:lnTo>
                  <a:lnTo>
                    <a:pt x="439" y="217"/>
                  </a:lnTo>
                  <a:lnTo>
                    <a:pt x="439" y="223"/>
                  </a:lnTo>
                  <a:lnTo>
                    <a:pt x="439" y="229"/>
                  </a:lnTo>
                  <a:lnTo>
                    <a:pt x="445" y="229"/>
                  </a:lnTo>
                  <a:lnTo>
                    <a:pt x="445" y="229"/>
                  </a:lnTo>
                  <a:lnTo>
                    <a:pt x="445" y="217"/>
                  </a:lnTo>
                  <a:lnTo>
                    <a:pt x="445" y="223"/>
                  </a:lnTo>
                  <a:lnTo>
                    <a:pt x="445" y="235"/>
                  </a:lnTo>
                  <a:lnTo>
                    <a:pt x="445" y="229"/>
                  </a:lnTo>
                  <a:lnTo>
                    <a:pt x="445" y="229"/>
                  </a:lnTo>
                  <a:lnTo>
                    <a:pt x="445" y="223"/>
                  </a:lnTo>
                  <a:lnTo>
                    <a:pt x="445" y="205"/>
                  </a:lnTo>
                  <a:lnTo>
                    <a:pt x="445" y="205"/>
                  </a:lnTo>
                  <a:lnTo>
                    <a:pt x="451" y="217"/>
                  </a:lnTo>
                  <a:lnTo>
                    <a:pt x="451" y="217"/>
                  </a:lnTo>
                  <a:lnTo>
                    <a:pt x="451" y="211"/>
                  </a:lnTo>
                  <a:lnTo>
                    <a:pt x="451" y="217"/>
                  </a:lnTo>
                  <a:lnTo>
                    <a:pt x="451" y="223"/>
                  </a:lnTo>
                  <a:lnTo>
                    <a:pt x="451" y="223"/>
                  </a:lnTo>
                  <a:lnTo>
                    <a:pt x="451" y="229"/>
                  </a:lnTo>
                  <a:lnTo>
                    <a:pt x="451" y="223"/>
                  </a:lnTo>
                  <a:lnTo>
                    <a:pt x="451" y="235"/>
                  </a:lnTo>
                  <a:lnTo>
                    <a:pt x="451" y="241"/>
                  </a:lnTo>
                  <a:lnTo>
                    <a:pt x="457" y="241"/>
                  </a:lnTo>
                  <a:lnTo>
                    <a:pt x="457" y="247"/>
                  </a:lnTo>
                  <a:lnTo>
                    <a:pt x="457" y="259"/>
                  </a:lnTo>
                  <a:lnTo>
                    <a:pt x="457" y="247"/>
                  </a:lnTo>
                  <a:lnTo>
                    <a:pt x="457" y="259"/>
                  </a:lnTo>
                  <a:lnTo>
                    <a:pt x="457" y="253"/>
                  </a:lnTo>
                  <a:lnTo>
                    <a:pt x="457" y="253"/>
                  </a:lnTo>
                  <a:lnTo>
                    <a:pt x="457" y="259"/>
                  </a:lnTo>
                  <a:lnTo>
                    <a:pt x="457" y="265"/>
                  </a:lnTo>
                  <a:moveTo>
                    <a:pt x="463" y="265"/>
                  </a:moveTo>
                  <a:lnTo>
                    <a:pt x="463" y="271"/>
                  </a:lnTo>
                  <a:moveTo>
                    <a:pt x="463" y="265"/>
                  </a:moveTo>
                  <a:lnTo>
                    <a:pt x="463" y="253"/>
                  </a:lnTo>
                  <a:lnTo>
                    <a:pt x="463" y="241"/>
                  </a:lnTo>
                  <a:lnTo>
                    <a:pt x="463" y="247"/>
                  </a:lnTo>
                  <a:lnTo>
                    <a:pt x="463" y="259"/>
                  </a:lnTo>
                  <a:lnTo>
                    <a:pt x="469" y="271"/>
                  </a:lnTo>
                  <a:lnTo>
                    <a:pt x="469" y="265"/>
                  </a:lnTo>
                  <a:lnTo>
                    <a:pt x="469" y="253"/>
                  </a:lnTo>
                  <a:lnTo>
                    <a:pt x="469" y="259"/>
                  </a:lnTo>
                  <a:lnTo>
                    <a:pt x="469" y="265"/>
                  </a:lnTo>
                  <a:lnTo>
                    <a:pt x="469" y="259"/>
                  </a:lnTo>
                  <a:lnTo>
                    <a:pt x="469" y="277"/>
                  </a:lnTo>
                  <a:lnTo>
                    <a:pt x="469" y="277"/>
                  </a:lnTo>
                  <a:lnTo>
                    <a:pt x="469" y="277"/>
                  </a:lnTo>
                  <a:lnTo>
                    <a:pt x="469" y="289"/>
                  </a:lnTo>
                  <a:lnTo>
                    <a:pt x="475" y="289"/>
                  </a:lnTo>
                  <a:lnTo>
                    <a:pt x="475" y="301"/>
                  </a:lnTo>
                  <a:lnTo>
                    <a:pt x="475" y="313"/>
                  </a:lnTo>
                  <a:lnTo>
                    <a:pt x="475" y="301"/>
                  </a:lnTo>
                  <a:lnTo>
                    <a:pt x="475" y="313"/>
                  </a:lnTo>
                  <a:lnTo>
                    <a:pt x="475" y="301"/>
                  </a:lnTo>
                  <a:lnTo>
                    <a:pt x="475" y="307"/>
                  </a:lnTo>
                  <a:lnTo>
                    <a:pt x="475" y="289"/>
                  </a:lnTo>
                  <a:lnTo>
                    <a:pt x="475" y="301"/>
                  </a:lnTo>
                  <a:lnTo>
                    <a:pt x="475" y="301"/>
                  </a:lnTo>
                  <a:lnTo>
                    <a:pt x="481" y="289"/>
                  </a:lnTo>
                  <a:lnTo>
                    <a:pt x="481" y="295"/>
                  </a:lnTo>
                  <a:lnTo>
                    <a:pt x="481" y="301"/>
                  </a:lnTo>
                  <a:lnTo>
                    <a:pt x="481" y="289"/>
                  </a:lnTo>
                  <a:lnTo>
                    <a:pt x="481" y="313"/>
                  </a:lnTo>
                  <a:lnTo>
                    <a:pt x="481" y="325"/>
                  </a:lnTo>
                  <a:lnTo>
                    <a:pt x="481" y="313"/>
                  </a:lnTo>
                  <a:lnTo>
                    <a:pt x="481" y="313"/>
                  </a:lnTo>
                  <a:lnTo>
                    <a:pt x="481" y="313"/>
                  </a:lnTo>
                  <a:lnTo>
                    <a:pt x="481" y="319"/>
                  </a:lnTo>
                  <a:lnTo>
                    <a:pt x="487" y="325"/>
                  </a:lnTo>
                  <a:lnTo>
                    <a:pt x="487" y="331"/>
                  </a:lnTo>
                  <a:lnTo>
                    <a:pt x="487" y="331"/>
                  </a:lnTo>
                  <a:lnTo>
                    <a:pt x="487" y="331"/>
                  </a:lnTo>
                  <a:lnTo>
                    <a:pt x="487" y="325"/>
                  </a:lnTo>
                  <a:lnTo>
                    <a:pt x="487" y="331"/>
                  </a:lnTo>
                  <a:lnTo>
                    <a:pt x="487" y="313"/>
                  </a:lnTo>
                  <a:lnTo>
                    <a:pt x="487" y="331"/>
                  </a:lnTo>
                  <a:lnTo>
                    <a:pt x="487" y="325"/>
                  </a:lnTo>
                  <a:lnTo>
                    <a:pt x="487" y="325"/>
                  </a:lnTo>
                  <a:lnTo>
                    <a:pt x="493" y="331"/>
                  </a:lnTo>
                  <a:lnTo>
                    <a:pt x="493" y="337"/>
                  </a:lnTo>
                  <a:lnTo>
                    <a:pt x="493" y="337"/>
                  </a:lnTo>
                  <a:lnTo>
                    <a:pt x="493" y="337"/>
                  </a:lnTo>
                  <a:lnTo>
                    <a:pt x="493" y="337"/>
                  </a:lnTo>
                  <a:lnTo>
                    <a:pt x="493" y="331"/>
                  </a:lnTo>
                  <a:lnTo>
                    <a:pt x="493" y="301"/>
                  </a:lnTo>
                  <a:lnTo>
                    <a:pt x="493" y="319"/>
                  </a:lnTo>
                  <a:lnTo>
                    <a:pt x="493" y="283"/>
                  </a:lnTo>
                  <a:lnTo>
                    <a:pt x="493" y="271"/>
                  </a:lnTo>
                  <a:lnTo>
                    <a:pt x="499" y="259"/>
                  </a:lnTo>
                  <a:lnTo>
                    <a:pt x="499" y="259"/>
                  </a:lnTo>
                  <a:lnTo>
                    <a:pt x="499" y="265"/>
                  </a:lnTo>
                  <a:lnTo>
                    <a:pt x="499" y="271"/>
                  </a:lnTo>
                  <a:lnTo>
                    <a:pt x="499" y="265"/>
                  </a:lnTo>
                  <a:lnTo>
                    <a:pt x="499" y="277"/>
                  </a:lnTo>
                  <a:lnTo>
                    <a:pt x="499" y="271"/>
                  </a:lnTo>
                  <a:lnTo>
                    <a:pt x="499" y="301"/>
                  </a:lnTo>
                  <a:lnTo>
                    <a:pt x="499" y="295"/>
                  </a:lnTo>
                  <a:lnTo>
                    <a:pt x="499" y="283"/>
                  </a:lnTo>
                  <a:lnTo>
                    <a:pt x="499" y="265"/>
                  </a:lnTo>
                  <a:lnTo>
                    <a:pt x="505" y="265"/>
                  </a:lnTo>
                  <a:lnTo>
                    <a:pt x="505" y="247"/>
                  </a:lnTo>
                  <a:lnTo>
                    <a:pt x="505" y="259"/>
                  </a:lnTo>
                  <a:lnTo>
                    <a:pt x="505" y="271"/>
                  </a:lnTo>
                  <a:lnTo>
                    <a:pt x="505" y="271"/>
                  </a:lnTo>
                  <a:lnTo>
                    <a:pt x="505" y="265"/>
                  </a:lnTo>
                  <a:lnTo>
                    <a:pt x="505" y="259"/>
                  </a:lnTo>
                  <a:lnTo>
                    <a:pt x="505" y="253"/>
                  </a:lnTo>
                  <a:lnTo>
                    <a:pt x="505" y="271"/>
                  </a:lnTo>
                  <a:lnTo>
                    <a:pt x="505" y="271"/>
                  </a:lnTo>
                  <a:moveTo>
                    <a:pt x="511" y="277"/>
                  </a:moveTo>
                  <a:lnTo>
                    <a:pt x="511" y="265"/>
                  </a:lnTo>
                  <a:lnTo>
                    <a:pt x="511" y="277"/>
                  </a:lnTo>
                  <a:lnTo>
                    <a:pt x="511" y="289"/>
                  </a:lnTo>
                  <a:lnTo>
                    <a:pt x="511" y="283"/>
                  </a:lnTo>
                  <a:lnTo>
                    <a:pt x="511" y="277"/>
                  </a:lnTo>
                  <a:lnTo>
                    <a:pt x="511" y="277"/>
                  </a:lnTo>
                  <a:moveTo>
                    <a:pt x="517" y="295"/>
                  </a:moveTo>
                  <a:lnTo>
                    <a:pt x="517" y="283"/>
                  </a:lnTo>
                  <a:lnTo>
                    <a:pt x="517" y="295"/>
                  </a:lnTo>
                  <a:lnTo>
                    <a:pt x="517" y="307"/>
                  </a:lnTo>
                  <a:lnTo>
                    <a:pt x="517" y="319"/>
                  </a:lnTo>
                  <a:lnTo>
                    <a:pt x="517" y="313"/>
                  </a:lnTo>
                  <a:lnTo>
                    <a:pt x="517" y="325"/>
                  </a:lnTo>
                  <a:lnTo>
                    <a:pt x="517" y="313"/>
                  </a:lnTo>
                  <a:lnTo>
                    <a:pt x="517" y="319"/>
                  </a:lnTo>
                  <a:lnTo>
                    <a:pt x="517" y="319"/>
                  </a:lnTo>
                  <a:lnTo>
                    <a:pt x="523" y="331"/>
                  </a:lnTo>
                  <a:lnTo>
                    <a:pt x="523" y="355"/>
                  </a:lnTo>
                  <a:lnTo>
                    <a:pt x="523" y="337"/>
                  </a:lnTo>
                  <a:lnTo>
                    <a:pt x="523" y="349"/>
                  </a:lnTo>
                  <a:lnTo>
                    <a:pt x="523" y="349"/>
                  </a:lnTo>
                  <a:lnTo>
                    <a:pt x="523" y="367"/>
                  </a:lnTo>
                  <a:lnTo>
                    <a:pt x="523" y="373"/>
                  </a:lnTo>
                  <a:lnTo>
                    <a:pt x="523" y="391"/>
                  </a:lnTo>
                  <a:lnTo>
                    <a:pt x="523" y="343"/>
                  </a:lnTo>
                  <a:lnTo>
                    <a:pt x="523" y="343"/>
                  </a:lnTo>
                  <a:lnTo>
                    <a:pt x="529" y="361"/>
                  </a:lnTo>
                  <a:lnTo>
                    <a:pt x="529" y="349"/>
                  </a:lnTo>
                  <a:lnTo>
                    <a:pt x="529" y="349"/>
                  </a:lnTo>
                  <a:lnTo>
                    <a:pt x="529" y="373"/>
                  </a:lnTo>
                  <a:lnTo>
                    <a:pt x="529" y="361"/>
                  </a:lnTo>
                  <a:lnTo>
                    <a:pt x="529" y="373"/>
                  </a:lnTo>
                  <a:lnTo>
                    <a:pt x="529" y="373"/>
                  </a:lnTo>
                  <a:lnTo>
                    <a:pt x="529" y="379"/>
                  </a:lnTo>
                  <a:lnTo>
                    <a:pt x="529" y="385"/>
                  </a:lnTo>
                  <a:lnTo>
                    <a:pt x="529" y="385"/>
                  </a:lnTo>
                  <a:lnTo>
                    <a:pt x="535" y="403"/>
                  </a:lnTo>
                  <a:lnTo>
                    <a:pt x="535" y="415"/>
                  </a:lnTo>
                  <a:lnTo>
                    <a:pt x="535" y="397"/>
                  </a:lnTo>
                  <a:lnTo>
                    <a:pt x="535" y="367"/>
                  </a:lnTo>
                  <a:lnTo>
                    <a:pt x="535" y="349"/>
                  </a:lnTo>
                  <a:lnTo>
                    <a:pt x="535" y="367"/>
                  </a:lnTo>
                  <a:lnTo>
                    <a:pt x="535" y="355"/>
                  </a:lnTo>
                  <a:lnTo>
                    <a:pt x="535" y="355"/>
                  </a:lnTo>
                  <a:lnTo>
                    <a:pt x="535" y="367"/>
                  </a:lnTo>
                  <a:lnTo>
                    <a:pt x="535" y="349"/>
                  </a:lnTo>
                  <a:lnTo>
                    <a:pt x="541" y="337"/>
                  </a:lnTo>
                  <a:lnTo>
                    <a:pt x="541" y="331"/>
                  </a:lnTo>
                  <a:lnTo>
                    <a:pt x="541" y="337"/>
                  </a:lnTo>
                  <a:lnTo>
                    <a:pt x="541" y="325"/>
                  </a:lnTo>
                  <a:lnTo>
                    <a:pt x="541" y="319"/>
                  </a:lnTo>
                  <a:lnTo>
                    <a:pt x="541" y="319"/>
                  </a:lnTo>
                  <a:lnTo>
                    <a:pt x="541" y="319"/>
                  </a:lnTo>
                  <a:lnTo>
                    <a:pt x="541" y="307"/>
                  </a:lnTo>
                  <a:lnTo>
                    <a:pt x="541" y="325"/>
                  </a:lnTo>
                  <a:lnTo>
                    <a:pt x="541" y="319"/>
                  </a:lnTo>
                  <a:lnTo>
                    <a:pt x="541" y="325"/>
                  </a:lnTo>
                  <a:lnTo>
                    <a:pt x="547" y="337"/>
                  </a:lnTo>
                  <a:lnTo>
                    <a:pt x="547" y="325"/>
                  </a:lnTo>
                  <a:lnTo>
                    <a:pt x="547" y="289"/>
                  </a:lnTo>
                  <a:lnTo>
                    <a:pt x="547" y="301"/>
                  </a:lnTo>
                  <a:lnTo>
                    <a:pt x="547" y="301"/>
                  </a:lnTo>
                  <a:lnTo>
                    <a:pt x="547" y="301"/>
                  </a:lnTo>
                  <a:lnTo>
                    <a:pt x="547" y="289"/>
                  </a:lnTo>
                  <a:lnTo>
                    <a:pt x="547" y="301"/>
                  </a:lnTo>
                  <a:lnTo>
                    <a:pt x="547" y="301"/>
                  </a:lnTo>
                  <a:lnTo>
                    <a:pt x="547" y="295"/>
                  </a:lnTo>
                  <a:lnTo>
                    <a:pt x="553" y="289"/>
                  </a:lnTo>
                  <a:lnTo>
                    <a:pt x="553" y="277"/>
                  </a:lnTo>
                  <a:lnTo>
                    <a:pt x="553" y="289"/>
                  </a:lnTo>
                  <a:lnTo>
                    <a:pt x="553" y="295"/>
                  </a:lnTo>
                  <a:lnTo>
                    <a:pt x="553" y="271"/>
                  </a:lnTo>
                  <a:lnTo>
                    <a:pt x="553" y="277"/>
                  </a:lnTo>
                  <a:lnTo>
                    <a:pt x="553" y="283"/>
                  </a:lnTo>
                  <a:lnTo>
                    <a:pt x="553" y="271"/>
                  </a:lnTo>
                  <a:lnTo>
                    <a:pt x="553" y="295"/>
                  </a:lnTo>
                  <a:lnTo>
                    <a:pt x="553" y="295"/>
                  </a:lnTo>
                  <a:lnTo>
                    <a:pt x="559" y="307"/>
                  </a:lnTo>
                  <a:lnTo>
                    <a:pt x="559" y="301"/>
                  </a:lnTo>
                  <a:lnTo>
                    <a:pt x="559" y="295"/>
                  </a:lnTo>
                  <a:lnTo>
                    <a:pt x="559" y="277"/>
                  </a:lnTo>
                  <a:lnTo>
                    <a:pt x="559" y="277"/>
                  </a:lnTo>
                  <a:lnTo>
                    <a:pt x="559" y="277"/>
                  </a:lnTo>
                  <a:lnTo>
                    <a:pt x="559" y="265"/>
                  </a:lnTo>
                  <a:lnTo>
                    <a:pt x="559" y="283"/>
                  </a:lnTo>
                  <a:lnTo>
                    <a:pt x="559" y="277"/>
                  </a:lnTo>
                  <a:lnTo>
                    <a:pt x="559" y="277"/>
                  </a:lnTo>
                  <a:lnTo>
                    <a:pt x="565" y="283"/>
                  </a:lnTo>
                  <a:lnTo>
                    <a:pt x="565" y="277"/>
                  </a:lnTo>
                  <a:lnTo>
                    <a:pt x="565" y="283"/>
                  </a:lnTo>
                  <a:lnTo>
                    <a:pt x="565" y="271"/>
                  </a:lnTo>
                  <a:lnTo>
                    <a:pt x="565" y="283"/>
                  </a:lnTo>
                  <a:lnTo>
                    <a:pt x="565" y="277"/>
                  </a:lnTo>
                  <a:lnTo>
                    <a:pt x="565" y="247"/>
                  </a:lnTo>
                  <a:lnTo>
                    <a:pt x="565" y="247"/>
                  </a:lnTo>
                  <a:lnTo>
                    <a:pt x="565" y="247"/>
                  </a:lnTo>
                  <a:lnTo>
                    <a:pt x="565" y="247"/>
                  </a:lnTo>
                  <a:lnTo>
                    <a:pt x="571" y="253"/>
                  </a:lnTo>
                  <a:lnTo>
                    <a:pt x="571" y="253"/>
                  </a:lnTo>
                  <a:lnTo>
                    <a:pt x="571" y="253"/>
                  </a:lnTo>
                  <a:lnTo>
                    <a:pt x="571" y="265"/>
                  </a:lnTo>
                  <a:lnTo>
                    <a:pt x="571" y="271"/>
                  </a:lnTo>
                  <a:lnTo>
                    <a:pt x="571" y="271"/>
                  </a:lnTo>
                  <a:lnTo>
                    <a:pt x="571" y="271"/>
                  </a:lnTo>
                  <a:lnTo>
                    <a:pt x="571" y="265"/>
                  </a:lnTo>
                  <a:lnTo>
                    <a:pt x="571" y="283"/>
                  </a:lnTo>
                  <a:lnTo>
                    <a:pt x="571" y="277"/>
                  </a:lnTo>
                  <a:lnTo>
                    <a:pt x="577" y="283"/>
                  </a:lnTo>
                  <a:lnTo>
                    <a:pt x="577" y="289"/>
                  </a:lnTo>
                  <a:lnTo>
                    <a:pt x="577" y="283"/>
                  </a:lnTo>
                  <a:lnTo>
                    <a:pt x="577" y="283"/>
                  </a:lnTo>
                  <a:lnTo>
                    <a:pt x="577" y="283"/>
                  </a:lnTo>
                  <a:lnTo>
                    <a:pt x="577" y="289"/>
                  </a:lnTo>
                  <a:lnTo>
                    <a:pt x="577" y="295"/>
                  </a:lnTo>
                  <a:lnTo>
                    <a:pt x="577" y="307"/>
                  </a:lnTo>
                  <a:lnTo>
                    <a:pt x="577" y="301"/>
                  </a:lnTo>
                  <a:lnTo>
                    <a:pt x="577" y="289"/>
                  </a:lnTo>
                  <a:lnTo>
                    <a:pt x="583" y="277"/>
                  </a:lnTo>
                  <a:lnTo>
                    <a:pt x="583" y="271"/>
                  </a:lnTo>
                  <a:lnTo>
                    <a:pt x="583" y="259"/>
                  </a:lnTo>
                  <a:lnTo>
                    <a:pt x="583" y="259"/>
                  </a:lnTo>
                  <a:lnTo>
                    <a:pt x="583" y="265"/>
                  </a:lnTo>
                  <a:lnTo>
                    <a:pt x="583" y="253"/>
                  </a:lnTo>
                  <a:lnTo>
                    <a:pt x="583" y="259"/>
                  </a:lnTo>
                  <a:lnTo>
                    <a:pt x="583" y="247"/>
                  </a:lnTo>
                  <a:lnTo>
                    <a:pt x="583" y="253"/>
                  </a:lnTo>
                  <a:lnTo>
                    <a:pt x="583" y="247"/>
                  </a:lnTo>
                  <a:lnTo>
                    <a:pt x="583" y="247"/>
                  </a:lnTo>
                  <a:lnTo>
                    <a:pt x="589" y="241"/>
                  </a:lnTo>
                  <a:lnTo>
                    <a:pt x="589" y="259"/>
                  </a:lnTo>
                  <a:lnTo>
                    <a:pt x="589" y="277"/>
                  </a:lnTo>
                  <a:lnTo>
                    <a:pt x="589" y="259"/>
                  </a:lnTo>
                  <a:lnTo>
                    <a:pt x="589" y="253"/>
                  </a:lnTo>
                  <a:lnTo>
                    <a:pt x="589" y="259"/>
                  </a:lnTo>
                  <a:lnTo>
                    <a:pt x="589" y="259"/>
                  </a:lnTo>
                  <a:lnTo>
                    <a:pt x="589" y="241"/>
                  </a:lnTo>
                  <a:lnTo>
                    <a:pt x="589" y="247"/>
                  </a:lnTo>
                  <a:lnTo>
                    <a:pt x="589" y="247"/>
                  </a:lnTo>
                  <a:lnTo>
                    <a:pt x="595" y="247"/>
                  </a:lnTo>
                  <a:lnTo>
                    <a:pt x="595" y="247"/>
                  </a:lnTo>
                  <a:lnTo>
                    <a:pt x="595" y="241"/>
                  </a:lnTo>
                  <a:lnTo>
                    <a:pt x="595" y="229"/>
                  </a:lnTo>
                  <a:lnTo>
                    <a:pt x="595" y="223"/>
                  </a:lnTo>
                  <a:lnTo>
                    <a:pt x="595" y="223"/>
                  </a:lnTo>
                  <a:lnTo>
                    <a:pt x="595" y="217"/>
                  </a:lnTo>
                  <a:lnTo>
                    <a:pt x="595" y="229"/>
                  </a:lnTo>
                  <a:lnTo>
                    <a:pt x="595" y="241"/>
                  </a:lnTo>
                  <a:lnTo>
                    <a:pt x="595" y="253"/>
                  </a:lnTo>
                  <a:lnTo>
                    <a:pt x="601" y="253"/>
                  </a:lnTo>
                  <a:lnTo>
                    <a:pt x="601" y="247"/>
                  </a:lnTo>
                  <a:lnTo>
                    <a:pt x="601" y="247"/>
                  </a:lnTo>
                  <a:lnTo>
                    <a:pt x="601" y="247"/>
                  </a:lnTo>
                  <a:lnTo>
                    <a:pt x="601" y="241"/>
                  </a:lnTo>
                  <a:lnTo>
                    <a:pt x="601" y="235"/>
                  </a:lnTo>
                  <a:lnTo>
                    <a:pt x="601" y="241"/>
                  </a:lnTo>
                  <a:lnTo>
                    <a:pt x="601" y="235"/>
                  </a:lnTo>
                  <a:lnTo>
                    <a:pt x="601" y="229"/>
                  </a:lnTo>
                  <a:lnTo>
                    <a:pt x="601" y="229"/>
                  </a:lnTo>
                  <a:lnTo>
                    <a:pt x="607" y="229"/>
                  </a:lnTo>
                  <a:lnTo>
                    <a:pt x="607" y="223"/>
                  </a:lnTo>
                  <a:lnTo>
                    <a:pt x="607" y="229"/>
                  </a:lnTo>
                  <a:lnTo>
                    <a:pt x="607" y="235"/>
                  </a:lnTo>
                  <a:lnTo>
                    <a:pt x="607" y="247"/>
                  </a:lnTo>
                  <a:lnTo>
                    <a:pt x="607" y="241"/>
                  </a:lnTo>
                  <a:lnTo>
                    <a:pt x="607" y="235"/>
                  </a:lnTo>
                  <a:lnTo>
                    <a:pt x="607" y="241"/>
                  </a:lnTo>
                  <a:lnTo>
                    <a:pt x="607" y="247"/>
                  </a:lnTo>
                  <a:lnTo>
                    <a:pt x="607" y="247"/>
                  </a:lnTo>
                  <a:lnTo>
                    <a:pt x="613" y="259"/>
                  </a:lnTo>
                  <a:lnTo>
                    <a:pt x="613" y="259"/>
                  </a:lnTo>
                  <a:lnTo>
                    <a:pt x="613" y="265"/>
                  </a:lnTo>
                  <a:lnTo>
                    <a:pt x="613" y="265"/>
                  </a:lnTo>
                  <a:lnTo>
                    <a:pt x="613" y="265"/>
                  </a:lnTo>
                  <a:lnTo>
                    <a:pt x="613" y="265"/>
                  </a:lnTo>
                  <a:moveTo>
                    <a:pt x="613" y="265"/>
                  </a:moveTo>
                  <a:lnTo>
                    <a:pt x="619" y="253"/>
                  </a:lnTo>
                  <a:moveTo>
                    <a:pt x="619" y="265"/>
                  </a:moveTo>
                  <a:lnTo>
                    <a:pt x="619" y="247"/>
                  </a:lnTo>
                  <a:lnTo>
                    <a:pt x="619" y="259"/>
                  </a:lnTo>
                  <a:lnTo>
                    <a:pt x="619" y="259"/>
                  </a:lnTo>
                  <a:lnTo>
                    <a:pt x="619" y="259"/>
                  </a:lnTo>
                  <a:lnTo>
                    <a:pt x="619" y="265"/>
                  </a:lnTo>
                  <a:lnTo>
                    <a:pt x="619" y="277"/>
                  </a:lnTo>
                  <a:lnTo>
                    <a:pt x="625" y="277"/>
                  </a:lnTo>
                  <a:lnTo>
                    <a:pt x="625" y="277"/>
                  </a:lnTo>
                  <a:lnTo>
                    <a:pt x="625" y="277"/>
                  </a:lnTo>
                  <a:lnTo>
                    <a:pt x="625" y="289"/>
                  </a:lnTo>
                  <a:lnTo>
                    <a:pt x="625" y="289"/>
                  </a:lnTo>
                  <a:lnTo>
                    <a:pt x="625" y="277"/>
                  </a:lnTo>
                  <a:lnTo>
                    <a:pt x="625" y="283"/>
                  </a:lnTo>
                  <a:lnTo>
                    <a:pt x="625" y="295"/>
                  </a:lnTo>
                  <a:lnTo>
                    <a:pt x="625" y="295"/>
                  </a:lnTo>
                  <a:lnTo>
                    <a:pt x="625" y="277"/>
                  </a:lnTo>
                  <a:lnTo>
                    <a:pt x="625" y="271"/>
                  </a:lnTo>
                  <a:lnTo>
                    <a:pt x="631" y="271"/>
                  </a:lnTo>
                  <a:lnTo>
                    <a:pt x="631" y="271"/>
                  </a:lnTo>
                  <a:lnTo>
                    <a:pt x="631" y="253"/>
                  </a:lnTo>
                  <a:lnTo>
                    <a:pt x="631" y="265"/>
                  </a:lnTo>
                  <a:lnTo>
                    <a:pt x="631" y="271"/>
                  </a:lnTo>
                  <a:lnTo>
                    <a:pt x="631" y="265"/>
                  </a:lnTo>
                  <a:lnTo>
                    <a:pt x="631" y="265"/>
                  </a:lnTo>
                  <a:lnTo>
                    <a:pt x="631" y="265"/>
                  </a:lnTo>
                  <a:lnTo>
                    <a:pt x="631" y="283"/>
                  </a:lnTo>
                  <a:lnTo>
                    <a:pt x="631" y="283"/>
                  </a:lnTo>
                  <a:lnTo>
                    <a:pt x="637" y="283"/>
                  </a:lnTo>
                  <a:lnTo>
                    <a:pt x="637" y="283"/>
                  </a:lnTo>
                  <a:lnTo>
                    <a:pt x="637" y="277"/>
                  </a:lnTo>
                  <a:lnTo>
                    <a:pt x="637" y="289"/>
                  </a:lnTo>
                  <a:lnTo>
                    <a:pt x="637" y="295"/>
                  </a:lnTo>
                  <a:lnTo>
                    <a:pt x="637" y="301"/>
                  </a:lnTo>
                  <a:lnTo>
                    <a:pt x="637" y="277"/>
                  </a:lnTo>
                  <a:lnTo>
                    <a:pt x="637" y="277"/>
                  </a:lnTo>
                  <a:lnTo>
                    <a:pt x="637" y="277"/>
                  </a:lnTo>
                  <a:lnTo>
                    <a:pt x="637" y="283"/>
                  </a:lnTo>
                  <a:lnTo>
                    <a:pt x="643" y="295"/>
                  </a:lnTo>
                  <a:lnTo>
                    <a:pt x="643" y="289"/>
                  </a:lnTo>
                  <a:lnTo>
                    <a:pt x="643" y="295"/>
                  </a:lnTo>
                  <a:lnTo>
                    <a:pt x="643" y="301"/>
                  </a:lnTo>
                  <a:lnTo>
                    <a:pt x="643" y="295"/>
                  </a:lnTo>
                  <a:lnTo>
                    <a:pt x="643" y="283"/>
                  </a:lnTo>
                  <a:lnTo>
                    <a:pt x="643" y="283"/>
                  </a:lnTo>
                  <a:lnTo>
                    <a:pt x="643" y="295"/>
                  </a:lnTo>
                  <a:lnTo>
                    <a:pt x="643" y="313"/>
                  </a:lnTo>
                  <a:lnTo>
                    <a:pt x="643" y="313"/>
                  </a:lnTo>
                  <a:lnTo>
                    <a:pt x="649" y="319"/>
                  </a:lnTo>
                  <a:lnTo>
                    <a:pt x="649" y="325"/>
                  </a:lnTo>
                  <a:lnTo>
                    <a:pt x="649" y="325"/>
                  </a:lnTo>
                  <a:lnTo>
                    <a:pt x="649" y="343"/>
                  </a:lnTo>
                  <a:lnTo>
                    <a:pt x="649" y="325"/>
                  </a:lnTo>
                  <a:lnTo>
                    <a:pt x="649" y="331"/>
                  </a:lnTo>
                  <a:lnTo>
                    <a:pt x="649" y="331"/>
                  </a:lnTo>
                  <a:lnTo>
                    <a:pt x="649" y="331"/>
                  </a:lnTo>
                  <a:lnTo>
                    <a:pt x="649" y="325"/>
                  </a:lnTo>
                  <a:lnTo>
                    <a:pt x="649" y="331"/>
                  </a:lnTo>
                  <a:lnTo>
                    <a:pt x="655" y="331"/>
                  </a:lnTo>
                  <a:lnTo>
                    <a:pt x="655" y="331"/>
                  </a:lnTo>
                  <a:lnTo>
                    <a:pt x="655" y="331"/>
                  </a:lnTo>
                  <a:lnTo>
                    <a:pt x="655" y="325"/>
                  </a:lnTo>
                  <a:lnTo>
                    <a:pt x="655" y="313"/>
                  </a:lnTo>
                  <a:lnTo>
                    <a:pt x="655" y="313"/>
                  </a:lnTo>
                  <a:lnTo>
                    <a:pt x="655" y="319"/>
                  </a:lnTo>
                  <a:lnTo>
                    <a:pt x="655" y="313"/>
                  </a:lnTo>
                  <a:lnTo>
                    <a:pt x="655" y="289"/>
                  </a:lnTo>
                  <a:lnTo>
                    <a:pt x="655" y="289"/>
                  </a:lnTo>
                  <a:lnTo>
                    <a:pt x="661" y="295"/>
                  </a:lnTo>
                  <a:lnTo>
                    <a:pt x="661" y="295"/>
                  </a:lnTo>
                  <a:moveTo>
                    <a:pt x="661" y="277"/>
                  </a:moveTo>
                  <a:lnTo>
                    <a:pt x="661" y="277"/>
                  </a:lnTo>
                  <a:lnTo>
                    <a:pt x="661" y="277"/>
                  </a:lnTo>
                  <a:lnTo>
                    <a:pt x="661" y="277"/>
                  </a:lnTo>
                  <a:lnTo>
                    <a:pt x="661" y="301"/>
                  </a:lnTo>
                  <a:lnTo>
                    <a:pt x="661" y="277"/>
                  </a:lnTo>
                  <a:lnTo>
                    <a:pt x="667" y="277"/>
                  </a:lnTo>
                  <a:lnTo>
                    <a:pt x="667" y="277"/>
                  </a:lnTo>
                  <a:lnTo>
                    <a:pt x="667" y="277"/>
                  </a:lnTo>
                  <a:lnTo>
                    <a:pt x="667" y="265"/>
                  </a:lnTo>
                  <a:lnTo>
                    <a:pt x="667" y="271"/>
                  </a:lnTo>
                  <a:lnTo>
                    <a:pt x="667" y="271"/>
                  </a:lnTo>
                  <a:lnTo>
                    <a:pt x="667" y="265"/>
                  </a:lnTo>
                  <a:lnTo>
                    <a:pt x="667" y="271"/>
                  </a:lnTo>
                  <a:lnTo>
                    <a:pt x="667" y="277"/>
                  </a:lnTo>
                  <a:lnTo>
                    <a:pt x="667" y="283"/>
                  </a:lnTo>
                  <a:lnTo>
                    <a:pt x="667" y="277"/>
                  </a:lnTo>
                  <a:lnTo>
                    <a:pt x="673" y="271"/>
                  </a:lnTo>
                  <a:lnTo>
                    <a:pt x="673" y="265"/>
                  </a:lnTo>
                  <a:lnTo>
                    <a:pt x="673" y="259"/>
                  </a:lnTo>
                  <a:lnTo>
                    <a:pt x="673" y="247"/>
                  </a:lnTo>
                  <a:lnTo>
                    <a:pt x="673" y="253"/>
                  </a:lnTo>
                  <a:lnTo>
                    <a:pt x="673" y="241"/>
                  </a:lnTo>
                  <a:lnTo>
                    <a:pt x="673" y="235"/>
                  </a:lnTo>
                  <a:lnTo>
                    <a:pt x="673" y="253"/>
                  </a:lnTo>
                  <a:lnTo>
                    <a:pt x="673" y="247"/>
                  </a:lnTo>
                  <a:lnTo>
                    <a:pt x="673" y="241"/>
                  </a:lnTo>
                  <a:lnTo>
                    <a:pt x="679" y="241"/>
                  </a:lnTo>
                  <a:lnTo>
                    <a:pt x="679" y="265"/>
                  </a:lnTo>
                  <a:lnTo>
                    <a:pt x="679" y="241"/>
                  </a:lnTo>
                  <a:lnTo>
                    <a:pt x="679" y="247"/>
                  </a:lnTo>
                  <a:lnTo>
                    <a:pt x="679" y="247"/>
                  </a:lnTo>
                  <a:lnTo>
                    <a:pt x="679" y="253"/>
                  </a:lnTo>
                  <a:lnTo>
                    <a:pt x="679" y="253"/>
                  </a:lnTo>
                  <a:lnTo>
                    <a:pt x="679" y="253"/>
                  </a:lnTo>
                  <a:lnTo>
                    <a:pt x="679" y="253"/>
                  </a:lnTo>
                  <a:lnTo>
                    <a:pt x="679" y="253"/>
                  </a:lnTo>
                  <a:lnTo>
                    <a:pt x="685" y="235"/>
                  </a:lnTo>
                  <a:lnTo>
                    <a:pt x="685" y="247"/>
                  </a:lnTo>
                  <a:lnTo>
                    <a:pt x="685" y="241"/>
                  </a:lnTo>
                  <a:lnTo>
                    <a:pt x="685" y="241"/>
                  </a:lnTo>
                  <a:lnTo>
                    <a:pt x="685" y="247"/>
                  </a:lnTo>
                  <a:lnTo>
                    <a:pt x="685" y="241"/>
                  </a:lnTo>
                  <a:lnTo>
                    <a:pt x="685" y="235"/>
                  </a:lnTo>
                  <a:lnTo>
                    <a:pt x="685" y="235"/>
                  </a:lnTo>
                  <a:lnTo>
                    <a:pt x="685" y="235"/>
                  </a:lnTo>
                  <a:lnTo>
                    <a:pt x="685" y="253"/>
                  </a:lnTo>
                  <a:lnTo>
                    <a:pt x="691" y="235"/>
                  </a:lnTo>
                  <a:lnTo>
                    <a:pt x="691" y="259"/>
                  </a:lnTo>
                  <a:lnTo>
                    <a:pt x="691" y="247"/>
                  </a:lnTo>
                  <a:lnTo>
                    <a:pt x="691" y="247"/>
                  </a:lnTo>
                  <a:lnTo>
                    <a:pt x="691" y="253"/>
                  </a:lnTo>
                  <a:lnTo>
                    <a:pt x="691" y="253"/>
                  </a:lnTo>
                  <a:lnTo>
                    <a:pt x="691" y="259"/>
                  </a:lnTo>
                  <a:lnTo>
                    <a:pt x="691" y="259"/>
                  </a:lnTo>
                  <a:lnTo>
                    <a:pt x="691" y="253"/>
                  </a:lnTo>
                  <a:lnTo>
                    <a:pt x="691" y="253"/>
                  </a:lnTo>
                  <a:lnTo>
                    <a:pt x="697" y="253"/>
                  </a:lnTo>
                  <a:lnTo>
                    <a:pt x="697" y="259"/>
                  </a:lnTo>
                  <a:lnTo>
                    <a:pt x="697" y="271"/>
                  </a:lnTo>
                  <a:lnTo>
                    <a:pt x="697" y="253"/>
                  </a:lnTo>
                  <a:lnTo>
                    <a:pt x="697" y="265"/>
                  </a:lnTo>
                  <a:lnTo>
                    <a:pt x="697" y="271"/>
                  </a:lnTo>
                  <a:lnTo>
                    <a:pt x="697" y="265"/>
                  </a:lnTo>
                  <a:lnTo>
                    <a:pt x="697" y="271"/>
                  </a:lnTo>
                  <a:lnTo>
                    <a:pt x="697" y="265"/>
                  </a:lnTo>
                  <a:lnTo>
                    <a:pt x="697" y="277"/>
                  </a:lnTo>
                  <a:lnTo>
                    <a:pt x="703" y="271"/>
                  </a:lnTo>
                  <a:lnTo>
                    <a:pt x="703" y="259"/>
                  </a:lnTo>
                  <a:lnTo>
                    <a:pt x="703" y="277"/>
                  </a:lnTo>
                  <a:lnTo>
                    <a:pt x="703" y="277"/>
                  </a:lnTo>
                  <a:lnTo>
                    <a:pt x="703" y="265"/>
                  </a:lnTo>
                  <a:lnTo>
                    <a:pt x="703" y="271"/>
                  </a:lnTo>
                  <a:lnTo>
                    <a:pt x="703" y="265"/>
                  </a:lnTo>
                  <a:lnTo>
                    <a:pt x="703" y="271"/>
                  </a:lnTo>
                  <a:lnTo>
                    <a:pt x="703" y="265"/>
                  </a:lnTo>
                  <a:lnTo>
                    <a:pt x="703" y="259"/>
                  </a:lnTo>
                  <a:lnTo>
                    <a:pt x="709" y="259"/>
                  </a:lnTo>
                  <a:lnTo>
                    <a:pt x="709" y="271"/>
                  </a:lnTo>
                  <a:lnTo>
                    <a:pt x="709" y="283"/>
                  </a:lnTo>
                  <a:lnTo>
                    <a:pt x="709" y="277"/>
                  </a:lnTo>
                  <a:lnTo>
                    <a:pt x="709" y="283"/>
                  </a:lnTo>
                  <a:lnTo>
                    <a:pt x="709" y="277"/>
                  </a:lnTo>
                  <a:lnTo>
                    <a:pt x="709" y="289"/>
                  </a:lnTo>
                  <a:lnTo>
                    <a:pt x="709" y="301"/>
                  </a:lnTo>
                  <a:lnTo>
                    <a:pt x="709" y="301"/>
                  </a:lnTo>
                  <a:lnTo>
                    <a:pt x="709" y="295"/>
                  </a:lnTo>
                  <a:lnTo>
                    <a:pt x="715" y="295"/>
                  </a:lnTo>
                  <a:lnTo>
                    <a:pt x="715" y="301"/>
                  </a:lnTo>
                  <a:lnTo>
                    <a:pt x="715" y="301"/>
                  </a:lnTo>
                  <a:lnTo>
                    <a:pt x="715" y="307"/>
                  </a:lnTo>
                  <a:lnTo>
                    <a:pt x="715" y="307"/>
                  </a:lnTo>
                  <a:lnTo>
                    <a:pt x="715" y="295"/>
                  </a:lnTo>
                  <a:lnTo>
                    <a:pt x="715" y="301"/>
                  </a:lnTo>
                  <a:lnTo>
                    <a:pt x="715" y="301"/>
                  </a:lnTo>
                  <a:lnTo>
                    <a:pt x="715" y="307"/>
                  </a:lnTo>
                  <a:lnTo>
                    <a:pt x="715" y="289"/>
                  </a:lnTo>
                  <a:lnTo>
                    <a:pt x="715" y="295"/>
                  </a:lnTo>
                  <a:lnTo>
                    <a:pt x="721" y="307"/>
                  </a:lnTo>
                  <a:lnTo>
                    <a:pt x="721" y="301"/>
                  </a:lnTo>
                  <a:lnTo>
                    <a:pt x="721" y="307"/>
                  </a:lnTo>
                  <a:lnTo>
                    <a:pt x="721" y="319"/>
                  </a:lnTo>
                  <a:lnTo>
                    <a:pt x="721" y="301"/>
                  </a:lnTo>
                  <a:lnTo>
                    <a:pt x="721" y="307"/>
                  </a:lnTo>
                  <a:lnTo>
                    <a:pt x="721" y="289"/>
                  </a:lnTo>
                  <a:lnTo>
                    <a:pt x="721" y="289"/>
                  </a:lnTo>
                  <a:lnTo>
                    <a:pt x="721" y="283"/>
                  </a:lnTo>
                  <a:lnTo>
                    <a:pt x="721" y="307"/>
                  </a:lnTo>
                  <a:lnTo>
                    <a:pt x="727" y="295"/>
                  </a:lnTo>
                  <a:lnTo>
                    <a:pt x="727" y="307"/>
                  </a:lnTo>
                  <a:lnTo>
                    <a:pt x="727" y="313"/>
                  </a:lnTo>
                  <a:lnTo>
                    <a:pt x="727" y="307"/>
                  </a:lnTo>
                  <a:lnTo>
                    <a:pt x="727" y="307"/>
                  </a:lnTo>
                  <a:lnTo>
                    <a:pt x="727" y="325"/>
                  </a:lnTo>
                  <a:lnTo>
                    <a:pt x="727" y="307"/>
                  </a:lnTo>
                  <a:lnTo>
                    <a:pt x="727" y="319"/>
                  </a:lnTo>
                  <a:lnTo>
                    <a:pt x="727" y="319"/>
                  </a:lnTo>
                  <a:lnTo>
                    <a:pt x="727" y="337"/>
                  </a:lnTo>
                  <a:lnTo>
                    <a:pt x="733" y="325"/>
                  </a:lnTo>
                  <a:lnTo>
                    <a:pt x="733" y="337"/>
                  </a:lnTo>
                  <a:lnTo>
                    <a:pt x="733" y="325"/>
                  </a:lnTo>
                  <a:lnTo>
                    <a:pt x="733" y="325"/>
                  </a:lnTo>
                  <a:lnTo>
                    <a:pt x="733" y="319"/>
                  </a:lnTo>
                  <a:lnTo>
                    <a:pt x="733" y="319"/>
                  </a:lnTo>
                  <a:lnTo>
                    <a:pt x="733" y="319"/>
                  </a:lnTo>
                  <a:lnTo>
                    <a:pt x="733" y="313"/>
                  </a:lnTo>
                  <a:lnTo>
                    <a:pt x="733" y="325"/>
                  </a:lnTo>
                  <a:lnTo>
                    <a:pt x="733" y="319"/>
                  </a:lnTo>
                  <a:lnTo>
                    <a:pt x="739" y="313"/>
                  </a:lnTo>
                  <a:lnTo>
                    <a:pt x="739" y="325"/>
                  </a:lnTo>
                  <a:lnTo>
                    <a:pt x="739" y="331"/>
                  </a:lnTo>
                  <a:lnTo>
                    <a:pt x="739" y="331"/>
                  </a:lnTo>
                  <a:lnTo>
                    <a:pt x="739" y="343"/>
                  </a:lnTo>
                  <a:lnTo>
                    <a:pt x="739" y="343"/>
                  </a:lnTo>
                  <a:lnTo>
                    <a:pt x="739" y="337"/>
                  </a:lnTo>
                  <a:lnTo>
                    <a:pt x="739" y="337"/>
                  </a:lnTo>
                  <a:lnTo>
                    <a:pt x="739" y="343"/>
                  </a:lnTo>
                  <a:lnTo>
                    <a:pt x="739" y="349"/>
                  </a:lnTo>
                  <a:lnTo>
                    <a:pt x="745" y="343"/>
                  </a:lnTo>
                  <a:lnTo>
                    <a:pt x="745" y="349"/>
                  </a:lnTo>
                  <a:lnTo>
                    <a:pt x="745" y="349"/>
                  </a:lnTo>
                  <a:lnTo>
                    <a:pt x="745" y="349"/>
                  </a:lnTo>
                  <a:lnTo>
                    <a:pt x="745" y="343"/>
                  </a:lnTo>
                  <a:lnTo>
                    <a:pt x="745" y="343"/>
                  </a:lnTo>
                  <a:lnTo>
                    <a:pt x="745" y="337"/>
                  </a:lnTo>
                  <a:lnTo>
                    <a:pt x="745" y="343"/>
                  </a:lnTo>
                  <a:lnTo>
                    <a:pt x="745" y="331"/>
                  </a:lnTo>
                  <a:lnTo>
                    <a:pt x="745" y="343"/>
                  </a:lnTo>
                  <a:lnTo>
                    <a:pt x="751" y="349"/>
                  </a:lnTo>
                  <a:lnTo>
                    <a:pt x="751" y="331"/>
                  </a:lnTo>
                  <a:lnTo>
                    <a:pt x="751" y="343"/>
                  </a:lnTo>
                  <a:lnTo>
                    <a:pt x="751" y="349"/>
                  </a:lnTo>
                  <a:lnTo>
                    <a:pt x="751" y="349"/>
                  </a:lnTo>
                  <a:lnTo>
                    <a:pt x="751" y="355"/>
                  </a:lnTo>
                  <a:lnTo>
                    <a:pt x="751" y="355"/>
                  </a:lnTo>
                  <a:lnTo>
                    <a:pt x="751" y="373"/>
                  </a:lnTo>
                  <a:lnTo>
                    <a:pt x="751" y="367"/>
                  </a:lnTo>
                  <a:lnTo>
                    <a:pt x="751" y="361"/>
                  </a:lnTo>
                  <a:lnTo>
                    <a:pt x="757" y="361"/>
                  </a:lnTo>
                  <a:lnTo>
                    <a:pt x="757" y="361"/>
                  </a:lnTo>
                  <a:lnTo>
                    <a:pt x="757" y="361"/>
                  </a:lnTo>
                  <a:lnTo>
                    <a:pt x="757" y="373"/>
                  </a:lnTo>
                  <a:lnTo>
                    <a:pt x="757" y="367"/>
                  </a:lnTo>
                  <a:lnTo>
                    <a:pt x="757" y="373"/>
                  </a:lnTo>
                  <a:lnTo>
                    <a:pt x="757" y="373"/>
                  </a:lnTo>
                  <a:lnTo>
                    <a:pt x="757" y="367"/>
                  </a:lnTo>
                  <a:lnTo>
                    <a:pt x="757" y="373"/>
                  </a:lnTo>
                  <a:lnTo>
                    <a:pt x="757" y="367"/>
                  </a:lnTo>
                  <a:lnTo>
                    <a:pt x="757" y="361"/>
                  </a:lnTo>
                  <a:lnTo>
                    <a:pt x="763" y="373"/>
                  </a:lnTo>
                  <a:lnTo>
                    <a:pt x="763" y="391"/>
                  </a:lnTo>
                  <a:lnTo>
                    <a:pt x="763" y="391"/>
                  </a:lnTo>
                  <a:lnTo>
                    <a:pt x="763" y="391"/>
                  </a:lnTo>
                  <a:lnTo>
                    <a:pt x="763" y="397"/>
                  </a:lnTo>
                  <a:lnTo>
                    <a:pt x="763" y="403"/>
                  </a:lnTo>
                  <a:lnTo>
                    <a:pt x="763" y="397"/>
                  </a:lnTo>
                  <a:lnTo>
                    <a:pt x="763" y="421"/>
                  </a:lnTo>
                  <a:lnTo>
                    <a:pt x="763" y="421"/>
                  </a:lnTo>
                  <a:lnTo>
                    <a:pt x="763" y="409"/>
                  </a:lnTo>
                  <a:lnTo>
                    <a:pt x="769" y="409"/>
                  </a:lnTo>
                  <a:lnTo>
                    <a:pt x="769" y="409"/>
                  </a:lnTo>
                  <a:lnTo>
                    <a:pt x="769" y="409"/>
                  </a:lnTo>
                  <a:lnTo>
                    <a:pt x="769" y="409"/>
                  </a:lnTo>
                  <a:moveTo>
                    <a:pt x="769" y="409"/>
                  </a:moveTo>
                  <a:lnTo>
                    <a:pt x="769" y="403"/>
                  </a:lnTo>
                  <a:lnTo>
                    <a:pt x="769" y="391"/>
                  </a:lnTo>
                  <a:lnTo>
                    <a:pt x="769" y="385"/>
                  </a:lnTo>
                  <a:moveTo>
                    <a:pt x="775" y="385"/>
                  </a:moveTo>
                  <a:lnTo>
                    <a:pt x="775" y="403"/>
                  </a:lnTo>
                  <a:lnTo>
                    <a:pt x="775" y="379"/>
                  </a:lnTo>
                  <a:lnTo>
                    <a:pt x="775" y="385"/>
                  </a:lnTo>
                  <a:lnTo>
                    <a:pt x="775" y="403"/>
                  </a:lnTo>
                  <a:lnTo>
                    <a:pt x="775" y="403"/>
                  </a:lnTo>
                  <a:lnTo>
                    <a:pt x="775" y="409"/>
                  </a:lnTo>
                  <a:lnTo>
                    <a:pt x="775" y="409"/>
                  </a:lnTo>
                  <a:lnTo>
                    <a:pt x="775" y="391"/>
                  </a:lnTo>
                  <a:lnTo>
                    <a:pt x="775" y="421"/>
                  </a:lnTo>
                  <a:lnTo>
                    <a:pt x="782" y="415"/>
                  </a:lnTo>
                  <a:lnTo>
                    <a:pt x="782" y="421"/>
                  </a:lnTo>
                  <a:lnTo>
                    <a:pt x="782" y="421"/>
                  </a:lnTo>
                  <a:lnTo>
                    <a:pt x="782" y="421"/>
                  </a:lnTo>
                  <a:lnTo>
                    <a:pt x="782" y="427"/>
                  </a:lnTo>
                  <a:lnTo>
                    <a:pt x="782" y="415"/>
                  </a:lnTo>
                  <a:lnTo>
                    <a:pt x="782" y="415"/>
                  </a:lnTo>
                  <a:lnTo>
                    <a:pt x="782" y="415"/>
                  </a:lnTo>
                  <a:lnTo>
                    <a:pt x="782" y="397"/>
                  </a:lnTo>
                  <a:lnTo>
                    <a:pt x="782" y="421"/>
                  </a:lnTo>
                  <a:lnTo>
                    <a:pt x="788" y="415"/>
                  </a:lnTo>
                  <a:lnTo>
                    <a:pt x="788" y="421"/>
                  </a:lnTo>
                  <a:lnTo>
                    <a:pt x="788" y="421"/>
                  </a:lnTo>
                  <a:lnTo>
                    <a:pt x="788" y="409"/>
                  </a:lnTo>
                  <a:lnTo>
                    <a:pt x="788" y="415"/>
                  </a:lnTo>
                  <a:lnTo>
                    <a:pt x="788" y="427"/>
                  </a:lnTo>
                  <a:lnTo>
                    <a:pt x="788" y="427"/>
                  </a:lnTo>
                  <a:lnTo>
                    <a:pt x="788" y="433"/>
                  </a:lnTo>
                  <a:lnTo>
                    <a:pt x="788" y="439"/>
                  </a:lnTo>
                  <a:lnTo>
                    <a:pt x="788" y="427"/>
                  </a:lnTo>
                  <a:lnTo>
                    <a:pt x="794" y="427"/>
                  </a:lnTo>
                  <a:lnTo>
                    <a:pt x="794" y="415"/>
                  </a:lnTo>
                  <a:lnTo>
                    <a:pt x="794" y="427"/>
                  </a:lnTo>
                  <a:lnTo>
                    <a:pt x="794" y="421"/>
                  </a:lnTo>
                  <a:lnTo>
                    <a:pt x="794" y="403"/>
                  </a:lnTo>
                  <a:lnTo>
                    <a:pt x="794" y="385"/>
                  </a:lnTo>
                  <a:lnTo>
                    <a:pt x="794" y="385"/>
                  </a:lnTo>
                  <a:lnTo>
                    <a:pt x="794" y="379"/>
                  </a:lnTo>
                  <a:lnTo>
                    <a:pt x="794" y="379"/>
                  </a:lnTo>
                  <a:lnTo>
                    <a:pt x="794" y="379"/>
                  </a:lnTo>
                  <a:lnTo>
                    <a:pt x="800" y="385"/>
                  </a:lnTo>
                  <a:lnTo>
                    <a:pt x="800" y="373"/>
                  </a:lnTo>
                  <a:lnTo>
                    <a:pt x="800" y="379"/>
                  </a:lnTo>
                  <a:lnTo>
                    <a:pt x="800" y="373"/>
                  </a:lnTo>
                  <a:lnTo>
                    <a:pt x="800" y="379"/>
                  </a:lnTo>
                  <a:lnTo>
                    <a:pt x="800" y="397"/>
                  </a:lnTo>
                  <a:lnTo>
                    <a:pt x="800" y="397"/>
                  </a:lnTo>
                  <a:lnTo>
                    <a:pt x="800" y="385"/>
                  </a:lnTo>
                  <a:lnTo>
                    <a:pt x="800" y="373"/>
                  </a:lnTo>
                  <a:lnTo>
                    <a:pt x="800" y="379"/>
                  </a:lnTo>
                  <a:lnTo>
                    <a:pt x="800" y="373"/>
                  </a:lnTo>
                  <a:lnTo>
                    <a:pt x="806" y="379"/>
                  </a:lnTo>
                  <a:lnTo>
                    <a:pt x="806" y="379"/>
                  </a:lnTo>
                  <a:lnTo>
                    <a:pt x="806" y="379"/>
                  </a:lnTo>
                  <a:lnTo>
                    <a:pt x="806" y="385"/>
                  </a:lnTo>
                  <a:lnTo>
                    <a:pt x="806" y="373"/>
                  </a:lnTo>
                  <a:lnTo>
                    <a:pt x="806" y="385"/>
                  </a:lnTo>
                  <a:lnTo>
                    <a:pt x="806" y="379"/>
                  </a:lnTo>
                  <a:lnTo>
                    <a:pt x="806" y="379"/>
                  </a:lnTo>
                  <a:moveTo>
                    <a:pt x="812" y="385"/>
                  </a:moveTo>
                  <a:lnTo>
                    <a:pt x="812" y="385"/>
                  </a:lnTo>
                  <a:lnTo>
                    <a:pt x="812" y="391"/>
                  </a:lnTo>
                  <a:lnTo>
                    <a:pt x="812" y="397"/>
                  </a:lnTo>
                  <a:lnTo>
                    <a:pt x="812" y="403"/>
                  </a:lnTo>
                  <a:lnTo>
                    <a:pt x="812" y="403"/>
                  </a:lnTo>
                  <a:lnTo>
                    <a:pt x="812" y="397"/>
                  </a:lnTo>
                  <a:lnTo>
                    <a:pt x="812" y="403"/>
                  </a:lnTo>
                  <a:lnTo>
                    <a:pt x="812" y="409"/>
                  </a:lnTo>
                  <a:lnTo>
                    <a:pt x="812" y="409"/>
                  </a:lnTo>
                  <a:lnTo>
                    <a:pt x="818" y="415"/>
                  </a:lnTo>
                  <a:lnTo>
                    <a:pt x="818" y="409"/>
                  </a:lnTo>
                  <a:lnTo>
                    <a:pt x="818" y="409"/>
                  </a:lnTo>
                  <a:lnTo>
                    <a:pt x="818" y="427"/>
                  </a:lnTo>
                  <a:lnTo>
                    <a:pt x="818" y="439"/>
                  </a:lnTo>
                  <a:lnTo>
                    <a:pt x="818" y="421"/>
                  </a:lnTo>
                  <a:lnTo>
                    <a:pt x="818" y="433"/>
                  </a:lnTo>
                  <a:lnTo>
                    <a:pt x="818" y="427"/>
                  </a:lnTo>
                  <a:lnTo>
                    <a:pt x="818" y="421"/>
                  </a:lnTo>
                  <a:lnTo>
                    <a:pt x="818" y="427"/>
                  </a:lnTo>
                  <a:lnTo>
                    <a:pt x="824" y="433"/>
                  </a:lnTo>
                  <a:lnTo>
                    <a:pt x="824" y="433"/>
                  </a:lnTo>
                  <a:lnTo>
                    <a:pt x="824" y="439"/>
                  </a:lnTo>
                  <a:lnTo>
                    <a:pt x="824" y="439"/>
                  </a:lnTo>
                  <a:lnTo>
                    <a:pt x="824" y="445"/>
                  </a:lnTo>
                  <a:lnTo>
                    <a:pt x="824" y="445"/>
                  </a:lnTo>
                  <a:lnTo>
                    <a:pt x="824" y="439"/>
                  </a:lnTo>
                  <a:lnTo>
                    <a:pt x="824" y="445"/>
                  </a:lnTo>
                  <a:lnTo>
                    <a:pt x="824" y="433"/>
                  </a:lnTo>
                  <a:lnTo>
                    <a:pt x="824" y="427"/>
                  </a:lnTo>
                  <a:lnTo>
                    <a:pt x="830" y="439"/>
                  </a:lnTo>
                  <a:lnTo>
                    <a:pt x="830" y="445"/>
                  </a:lnTo>
                  <a:lnTo>
                    <a:pt x="830" y="451"/>
                  </a:lnTo>
                  <a:lnTo>
                    <a:pt x="830" y="463"/>
                  </a:lnTo>
                  <a:lnTo>
                    <a:pt x="830" y="451"/>
                  </a:lnTo>
                  <a:lnTo>
                    <a:pt x="830" y="463"/>
                  </a:lnTo>
                  <a:lnTo>
                    <a:pt x="830" y="463"/>
                  </a:lnTo>
                  <a:lnTo>
                    <a:pt x="830" y="463"/>
                  </a:lnTo>
                  <a:lnTo>
                    <a:pt x="830" y="457"/>
                  </a:lnTo>
                  <a:lnTo>
                    <a:pt x="830" y="451"/>
                  </a:lnTo>
                  <a:lnTo>
                    <a:pt x="836" y="469"/>
                  </a:lnTo>
                  <a:lnTo>
                    <a:pt x="836" y="475"/>
                  </a:lnTo>
                  <a:lnTo>
                    <a:pt x="836" y="457"/>
                  </a:lnTo>
                  <a:lnTo>
                    <a:pt x="836" y="457"/>
                  </a:lnTo>
                  <a:lnTo>
                    <a:pt x="836" y="457"/>
                  </a:lnTo>
                  <a:lnTo>
                    <a:pt x="836" y="469"/>
                  </a:lnTo>
                  <a:lnTo>
                    <a:pt x="836" y="469"/>
                  </a:lnTo>
                  <a:lnTo>
                    <a:pt x="836" y="475"/>
                  </a:lnTo>
                  <a:lnTo>
                    <a:pt x="836" y="475"/>
                  </a:lnTo>
                  <a:lnTo>
                    <a:pt x="836" y="487"/>
                  </a:lnTo>
                  <a:lnTo>
                    <a:pt x="842" y="493"/>
                  </a:lnTo>
                  <a:lnTo>
                    <a:pt x="842" y="499"/>
                  </a:lnTo>
                  <a:lnTo>
                    <a:pt x="842" y="499"/>
                  </a:lnTo>
                  <a:lnTo>
                    <a:pt x="842" y="499"/>
                  </a:lnTo>
                  <a:lnTo>
                    <a:pt x="842" y="493"/>
                  </a:lnTo>
                  <a:lnTo>
                    <a:pt x="842" y="487"/>
                  </a:lnTo>
                  <a:lnTo>
                    <a:pt x="842" y="475"/>
                  </a:lnTo>
                  <a:lnTo>
                    <a:pt x="842" y="457"/>
                  </a:lnTo>
                  <a:lnTo>
                    <a:pt x="842" y="469"/>
                  </a:lnTo>
                  <a:lnTo>
                    <a:pt x="842" y="457"/>
                  </a:lnTo>
                  <a:lnTo>
                    <a:pt x="842" y="469"/>
                  </a:lnTo>
                  <a:lnTo>
                    <a:pt x="848" y="487"/>
                  </a:lnTo>
                  <a:lnTo>
                    <a:pt x="848" y="487"/>
                  </a:lnTo>
                  <a:lnTo>
                    <a:pt x="848" y="493"/>
                  </a:lnTo>
                  <a:lnTo>
                    <a:pt x="848" y="499"/>
                  </a:lnTo>
                  <a:lnTo>
                    <a:pt x="848" y="493"/>
                  </a:lnTo>
                  <a:lnTo>
                    <a:pt x="848" y="481"/>
                  </a:lnTo>
                  <a:lnTo>
                    <a:pt x="848" y="493"/>
                  </a:lnTo>
                  <a:lnTo>
                    <a:pt x="848" y="493"/>
                  </a:lnTo>
                  <a:lnTo>
                    <a:pt x="848" y="487"/>
                  </a:lnTo>
                  <a:lnTo>
                    <a:pt x="848" y="481"/>
                  </a:lnTo>
                  <a:lnTo>
                    <a:pt x="854" y="487"/>
                  </a:lnTo>
                  <a:lnTo>
                    <a:pt x="854" y="493"/>
                  </a:lnTo>
                  <a:lnTo>
                    <a:pt x="854" y="487"/>
                  </a:lnTo>
                  <a:lnTo>
                    <a:pt x="854" y="493"/>
                  </a:lnTo>
                  <a:lnTo>
                    <a:pt x="854" y="481"/>
                  </a:lnTo>
                  <a:lnTo>
                    <a:pt x="854" y="463"/>
                  </a:lnTo>
                  <a:lnTo>
                    <a:pt x="854" y="475"/>
                  </a:lnTo>
                  <a:lnTo>
                    <a:pt x="854" y="475"/>
                  </a:lnTo>
                  <a:lnTo>
                    <a:pt x="854" y="475"/>
                  </a:lnTo>
                  <a:lnTo>
                    <a:pt x="854" y="469"/>
                  </a:lnTo>
                  <a:lnTo>
                    <a:pt x="860" y="475"/>
                  </a:lnTo>
                  <a:lnTo>
                    <a:pt x="860" y="475"/>
                  </a:lnTo>
                  <a:lnTo>
                    <a:pt x="860" y="475"/>
                  </a:lnTo>
                  <a:lnTo>
                    <a:pt x="860" y="481"/>
                  </a:lnTo>
                  <a:lnTo>
                    <a:pt x="860" y="481"/>
                  </a:lnTo>
                  <a:lnTo>
                    <a:pt x="860" y="487"/>
                  </a:lnTo>
                  <a:lnTo>
                    <a:pt x="860" y="481"/>
                  </a:lnTo>
                  <a:lnTo>
                    <a:pt x="860" y="487"/>
                  </a:lnTo>
                  <a:lnTo>
                    <a:pt x="860" y="469"/>
                  </a:lnTo>
                  <a:lnTo>
                    <a:pt x="860" y="469"/>
                  </a:lnTo>
                  <a:lnTo>
                    <a:pt x="866" y="463"/>
                  </a:lnTo>
                  <a:lnTo>
                    <a:pt x="866" y="463"/>
                  </a:lnTo>
                  <a:lnTo>
                    <a:pt x="866" y="463"/>
                  </a:lnTo>
                  <a:lnTo>
                    <a:pt x="866" y="457"/>
                  </a:lnTo>
                  <a:lnTo>
                    <a:pt x="866" y="451"/>
                  </a:lnTo>
                  <a:lnTo>
                    <a:pt x="866" y="463"/>
                  </a:lnTo>
                  <a:lnTo>
                    <a:pt x="866" y="457"/>
                  </a:lnTo>
                  <a:lnTo>
                    <a:pt x="866" y="469"/>
                  </a:lnTo>
                  <a:lnTo>
                    <a:pt x="866" y="457"/>
                  </a:lnTo>
                  <a:lnTo>
                    <a:pt x="866" y="463"/>
                  </a:lnTo>
                  <a:lnTo>
                    <a:pt x="872" y="487"/>
                  </a:lnTo>
                  <a:lnTo>
                    <a:pt x="872" y="493"/>
                  </a:lnTo>
                  <a:lnTo>
                    <a:pt x="872" y="493"/>
                  </a:lnTo>
                  <a:lnTo>
                    <a:pt x="872" y="493"/>
                  </a:lnTo>
                  <a:lnTo>
                    <a:pt x="872" y="487"/>
                  </a:lnTo>
                  <a:lnTo>
                    <a:pt x="872" y="493"/>
                  </a:lnTo>
                  <a:lnTo>
                    <a:pt x="872" y="499"/>
                  </a:lnTo>
                  <a:lnTo>
                    <a:pt x="872" y="499"/>
                  </a:lnTo>
                  <a:lnTo>
                    <a:pt x="872" y="499"/>
                  </a:lnTo>
                  <a:lnTo>
                    <a:pt x="872" y="487"/>
                  </a:lnTo>
                  <a:lnTo>
                    <a:pt x="878" y="499"/>
                  </a:lnTo>
                  <a:lnTo>
                    <a:pt x="878" y="505"/>
                  </a:lnTo>
                  <a:lnTo>
                    <a:pt x="878" y="511"/>
                  </a:lnTo>
                  <a:lnTo>
                    <a:pt x="878" y="511"/>
                  </a:lnTo>
                  <a:lnTo>
                    <a:pt x="878" y="505"/>
                  </a:lnTo>
                  <a:lnTo>
                    <a:pt x="878" y="511"/>
                  </a:lnTo>
                  <a:lnTo>
                    <a:pt x="878" y="505"/>
                  </a:lnTo>
                  <a:lnTo>
                    <a:pt x="878" y="511"/>
                  </a:lnTo>
                  <a:lnTo>
                    <a:pt x="878" y="511"/>
                  </a:lnTo>
                  <a:lnTo>
                    <a:pt x="878" y="493"/>
                  </a:lnTo>
                  <a:lnTo>
                    <a:pt x="884" y="505"/>
                  </a:lnTo>
                  <a:lnTo>
                    <a:pt x="884" y="511"/>
                  </a:lnTo>
                  <a:lnTo>
                    <a:pt x="884" y="505"/>
                  </a:lnTo>
                  <a:lnTo>
                    <a:pt x="884" y="499"/>
                  </a:lnTo>
                  <a:lnTo>
                    <a:pt x="884" y="505"/>
                  </a:lnTo>
                  <a:lnTo>
                    <a:pt x="884" y="511"/>
                  </a:lnTo>
                  <a:lnTo>
                    <a:pt x="884" y="523"/>
                  </a:lnTo>
                  <a:lnTo>
                    <a:pt x="884" y="511"/>
                  </a:lnTo>
                  <a:lnTo>
                    <a:pt x="884" y="517"/>
                  </a:lnTo>
                  <a:lnTo>
                    <a:pt x="884" y="493"/>
                  </a:lnTo>
                  <a:lnTo>
                    <a:pt x="884" y="493"/>
                  </a:lnTo>
                  <a:lnTo>
                    <a:pt x="890" y="493"/>
                  </a:lnTo>
                  <a:lnTo>
                    <a:pt x="890" y="487"/>
                  </a:lnTo>
                  <a:lnTo>
                    <a:pt x="890" y="493"/>
                  </a:lnTo>
                  <a:lnTo>
                    <a:pt x="890" y="487"/>
                  </a:lnTo>
                  <a:lnTo>
                    <a:pt x="890" y="487"/>
                  </a:lnTo>
                  <a:lnTo>
                    <a:pt x="890" y="493"/>
                  </a:lnTo>
                  <a:lnTo>
                    <a:pt x="890" y="493"/>
                  </a:lnTo>
                  <a:lnTo>
                    <a:pt x="890" y="487"/>
                  </a:lnTo>
                  <a:lnTo>
                    <a:pt x="890" y="487"/>
                  </a:lnTo>
                  <a:lnTo>
                    <a:pt x="890" y="493"/>
                  </a:lnTo>
                  <a:lnTo>
                    <a:pt x="896" y="475"/>
                  </a:lnTo>
                  <a:lnTo>
                    <a:pt x="896" y="481"/>
                  </a:lnTo>
                  <a:lnTo>
                    <a:pt x="896" y="469"/>
                  </a:lnTo>
                  <a:lnTo>
                    <a:pt x="896" y="463"/>
                  </a:lnTo>
                  <a:lnTo>
                    <a:pt x="896" y="481"/>
                  </a:lnTo>
                  <a:lnTo>
                    <a:pt x="896" y="469"/>
                  </a:lnTo>
                  <a:lnTo>
                    <a:pt x="896" y="475"/>
                  </a:lnTo>
                  <a:lnTo>
                    <a:pt x="896" y="481"/>
                  </a:lnTo>
                  <a:lnTo>
                    <a:pt x="896" y="469"/>
                  </a:lnTo>
                  <a:lnTo>
                    <a:pt x="896" y="451"/>
                  </a:lnTo>
                  <a:lnTo>
                    <a:pt x="902" y="445"/>
                  </a:lnTo>
                  <a:lnTo>
                    <a:pt x="902" y="445"/>
                  </a:lnTo>
                  <a:lnTo>
                    <a:pt x="902" y="445"/>
                  </a:lnTo>
                  <a:lnTo>
                    <a:pt x="902" y="445"/>
                  </a:lnTo>
                  <a:lnTo>
                    <a:pt x="902" y="451"/>
                  </a:lnTo>
                  <a:lnTo>
                    <a:pt x="902" y="439"/>
                  </a:lnTo>
                  <a:lnTo>
                    <a:pt x="902" y="439"/>
                  </a:lnTo>
                  <a:lnTo>
                    <a:pt x="902" y="421"/>
                  </a:lnTo>
                  <a:lnTo>
                    <a:pt x="902" y="421"/>
                  </a:lnTo>
                  <a:lnTo>
                    <a:pt x="902" y="427"/>
                  </a:lnTo>
                  <a:lnTo>
                    <a:pt x="908" y="415"/>
                  </a:lnTo>
                  <a:lnTo>
                    <a:pt x="908" y="427"/>
                  </a:lnTo>
                  <a:lnTo>
                    <a:pt x="908" y="427"/>
                  </a:lnTo>
                  <a:lnTo>
                    <a:pt x="908" y="415"/>
                  </a:lnTo>
                  <a:lnTo>
                    <a:pt x="908" y="433"/>
                  </a:lnTo>
                  <a:lnTo>
                    <a:pt x="908" y="445"/>
                  </a:lnTo>
                  <a:lnTo>
                    <a:pt x="908" y="445"/>
                  </a:lnTo>
                  <a:lnTo>
                    <a:pt x="908" y="415"/>
                  </a:lnTo>
                  <a:lnTo>
                    <a:pt x="908" y="433"/>
                  </a:lnTo>
                  <a:lnTo>
                    <a:pt x="908" y="439"/>
                  </a:lnTo>
                  <a:lnTo>
                    <a:pt x="914" y="439"/>
                  </a:lnTo>
                  <a:lnTo>
                    <a:pt x="914" y="451"/>
                  </a:lnTo>
                  <a:lnTo>
                    <a:pt x="914" y="451"/>
                  </a:lnTo>
                  <a:lnTo>
                    <a:pt x="914" y="457"/>
                  </a:lnTo>
                  <a:lnTo>
                    <a:pt x="914" y="445"/>
                  </a:lnTo>
                  <a:lnTo>
                    <a:pt x="914" y="445"/>
                  </a:lnTo>
                  <a:lnTo>
                    <a:pt x="914" y="445"/>
                  </a:lnTo>
                  <a:lnTo>
                    <a:pt x="914" y="445"/>
                  </a:lnTo>
                  <a:lnTo>
                    <a:pt x="914" y="445"/>
                  </a:lnTo>
                  <a:lnTo>
                    <a:pt x="914" y="451"/>
                  </a:lnTo>
                  <a:lnTo>
                    <a:pt x="920" y="457"/>
                  </a:lnTo>
                  <a:lnTo>
                    <a:pt x="920" y="457"/>
                  </a:lnTo>
                  <a:lnTo>
                    <a:pt x="920" y="451"/>
                  </a:lnTo>
                  <a:lnTo>
                    <a:pt x="920" y="445"/>
                  </a:lnTo>
                  <a:lnTo>
                    <a:pt x="920" y="457"/>
                  </a:lnTo>
                  <a:lnTo>
                    <a:pt x="920" y="451"/>
                  </a:lnTo>
                  <a:lnTo>
                    <a:pt x="920" y="451"/>
                  </a:lnTo>
                  <a:lnTo>
                    <a:pt x="920" y="457"/>
                  </a:lnTo>
                  <a:lnTo>
                    <a:pt x="920" y="457"/>
                  </a:lnTo>
                  <a:lnTo>
                    <a:pt x="920" y="451"/>
                  </a:lnTo>
                  <a:lnTo>
                    <a:pt x="926" y="445"/>
                  </a:lnTo>
                  <a:lnTo>
                    <a:pt x="926" y="451"/>
                  </a:lnTo>
                  <a:moveTo>
                    <a:pt x="926" y="457"/>
                  </a:moveTo>
                  <a:lnTo>
                    <a:pt x="926" y="463"/>
                  </a:lnTo>
                  <a:lnTo>
                    <a:pt x="926" y="463"/>
                  </a:lnTo>
                  <a:lnTo>
                    <a:pt x="926" y="469"/>
                  </a:lnTo>
                  <a:lnTo>
                    <a:pt x="926" y="463"/>
                  </a:lnTo>
                  <a:lnTo>
                    <a:pt x="926" y="463"/>
                  </a:lnTo>
                  <a:lnTo>
                    <a:pt x="926" y="469"/>
                  </a:lnTo>
                  <a:lnTo>
                    <a:pt x="926" y="475"/>
                  </a:lnTo>
                  <a:lnTo>
                    <a:pt x="932" y="481"/>
                  </a:lnTo>
                  <a:lnTo>
                    <a:pt x="932" y="475"/>
                  </a:lnTo>
                  <a:lnTo>
                    <a:pt x="932" y="475"/>
                  </a:lnTo>
                  <a:lnTo>
                    <a:pt x="932" y="469"/>
                  </a:lnTo>
                  <a:lnTo>
                    <a:pt x="932" y="469"/>
                  </a:lnTo>
                  <a:lnTo>
                    <a:pt x="932" y="469"/>
                  </a:lnTo>
                  <a:lnTo>
                    <a:pt x="932" y="475"/>
                  </a:lnTo>
                  <a:lnTo>
                    <a:pt x="932" y="475"/>
                  </a:lnTo>
                  <a:lnTo>
                    <a:pt x="932" y="481"/>
                  </a:lnTo>
                  <a:lnTo>
                    <a:pt x="932" y="469"/>
                  </a:lnTo>
                  <a:lnTo>
                    <a:pt x="938" y="463"/>
                  </a:lnTo>
                  <a:lnTo>
                    <a:pt x="938" y="457"/>
                  </a:lnTo>
                  <a:lnTo>
                    <a:pt x="938" y="451"/>
                  </a:lnTo>
                  <a:lnTo>
                    <a:pt x="938" y="451"/>
                  </a:lnTo>
                  <a:lnTo>
                    <a:pt x="938" y="439"/>
                  </a:lnTo>
                  <a:lnTo>
                    <a:pt x="938" y="433"/>
                  </a:lnTo>
                  <a:lnTo>
                    <a:pt x="938" y="427"/>
                  </a:lnTo>
                  <a:lnTo>
                    <a:pt x="938" y="433"/>
                  </a:lnTo>
                  <a:lnTo>
                    <a:pt x="938" y="439"/>
                  </a:lnTo>
                  <a:lnTo>
                    <a:pt x="938" y="427"/>
                  </a:lnTo>
                  <a:lnTo>
                    <a:pt x="944" y="427"/>
                  </a:lnTo>
                  <a:lnTo>
                    <a:pt x="944" y="433"/>
                  </a:lnTo>
                  <a:lnTo>
                    <a:pt x="944" y="433"/>
                  </a:lnTo>
                  <a:lnTo>
                    <a:pt x="944" y="427"/>
                  </a:lnTo>
                  <a:lnTo>
                    <a:pt x="944" y="427"/>
                  </a:lnTo>
                  <a:lnTo>
                    <a:pt x="944" y="433"/>
                  </a:lnTo>
                  <a:lnTo>
                    <a:pt x="944" y="427"/>
                  </a:lnTo>
                  <a:lnTo>
                    <a:pt x="944" y="427"/>
                  </a:lnTo>
                  <a:lnTo>
                    <a:pt x="944" y="427"/>
                  </a:lnTo>
                  <a:lnTo>
                    <a:pt x="944" y="427"/>
                  </a:lnTo>
                  <a:lnTo>
                    <a:pt x="950" y="433"/>
                  </a:lnTo>
                  <a:lnTo>
                    <a:pt x="950" y="439"/>
                  </a:lnTo>
                  <a:lnTo>
                    <a:pt x="950" y="439"/>
                  </a:lnTo>
                  <a:lnTo>
                    <a:pt x="950" y="433"/>
                  </a:lnTo>
                  <a:lnTo>
                    <a:pt x="950" y="439"/>
                  </a:lnTo>
                  <a:lnTo>
                    <a:pt x="950" y="433"/>
                  </a:lnTo>
                  <a:lnTo>
                    <a:pt x="950" y="427"/>
                  </a:lnTo>
                  <a:lnTo>
                    <a:pt x="950" y="427"/>
                  </a:lnTo>
                  <a:lnTo>
                    <a:pt x="950" y="427"/>
                  </a:lnTo>
                  <a:lnTo>
                    <a:pt x="950" y="427"/>
                  </a:lnTo>
                  <a:lnTo>
                    <a:pt x="956" y="415"/>
                  </a:lnTo>
                  <a:lnTo>
                    <a:pt x="956" y="415"/>
                  </a:lnTo>
                  <a:lnTo>
                    <a:pt x="956" y="409"/>
                  </a:lnTo>
                  <a:lnTo>
                    <a:pt x="956" y="409"/>
                  </a:lnTo>
                  <a:lnTo>
                    <a:pt x="956" y="397"/>
                  </a:lnTo>
                  <a:lnTo>
                    <a:pt x="956" y="397"/>
                  </a:lnTo>
                  <a:lnTo>
                    <a:pt x="956" y="391"/>
                  </a:lnTo>
                  <a:lnTo>
                    <a:pt x="956" y="391"/>
                  </a:lnTo>
                  <a:lnTo>
                    <a:pt x="956" y="397"/>
                  </a:lnTo>
                  <a:lnTo>
                    <a:pt x="956" y="391"/>
                  </a:lnTo>
                  <a:lnTo>
                    <a:pt x="962" y="403"/>
                  </a:lnTo>
                  <a:lnTo>
                    <a:pt x="962" y="391"/>
                  </a:lnTo>
                  <a:lnTo>
                    <a:pt x="962" y="397"/>
                  </a:lnTo>
                  <a:lnTo>
                    <a:pt x="962" y="397"/>
                  </a:lnTo>
                  <a:lnTo>
                    <a:pt x="962" y="403"/>
                  </a:lnTo>
                  <a:lnTo>
                    <a:pt x="962" y="397"/>
                  </a:lnTo>
                  <a:lnTo>
                    <a:pt x="962" y="403"/>
                  </a:lnTo>
                  <a:lnTo>
                    <a:pt x="962" y="391"/>
                  </a:lnTo>
                  <a:lnTo>
                    <a:pt x="962" y="379"/>
                  </a:lnTo>
                  <a:lnTo>
                    <a:pt x="962" y="379"/>
                  </a:lnTo>
                  <a:lnTo>
                    <a:pt x="968" y="379"/>
                  </a:lnTo>
                  <a:lnTo>
                    <a:pt x="968" y="373"/>
                  </a:lnTo>
                  <a:lnTo>
                    <a:pt x="968" y="361"/>
                  </a:lnTo>
                  <a:lnTo>
                    <a:pt x="968" y="361"/>
                  </a:lnTo>
                  <a:lnTo>
                    <a:pt x="968" y="349"/>
                  </a:lnTo>
                  <a:lnTo>
                    <a:pt x="968" y="349"/>
                  </a:lnTo>
                  <a:lnTo>
                    <a:pt x="968" y="349"/>
                  </a:lnTo>
                  <a:lnTo>
                    <a:pt x="968" y="355"/>
                  </a:lnTo>
                  <a:lnTo>
                    <a:pt x="968" y="355"/>
                  </a:lnTo>
                  <a:lnTo>
                    <a:pt x="968" y="349"/>
                  </a:lnTo>
                  <a:moveTo>
                    <a:pt x="974" y="343"/>
                  </a:moveTo>
                  <a:lnTo>
                    <a:pt x="974" y="349"/>
                  </a:lnTo>
                  <a:lnTo>
                    <a:pt x="974" y="337"/>
                  </a:lnTo>
                  <a:lnTo>
                    <a:pt x="974" y="343"/>
                  </a:lnTo>
                  <a:lnTo>
                    <a:pt x="974" y="343"/>
                  </a:lnTo>
                  <a:lnTo>
                    <a:pt x="974" y="331"/>
                  </a:lnTo>
                  <a:lnTo>
                    <a:pt x="974" y="331"/>
                  </a:lnTo>
                  <a:lnTo>
                    <a:pt x="974" y="325"/>
                  </a:lnTo>
                  <a:lnTo>
                    <a:pt x="974" y="331"/>
                  </a:lnTo>
                  <a:moveTo>
                    <a:pt x="980" y="331"/>
                  </a:moveTo>
                  <a:lnTo>
                    <a:pt x="980" y="331"/>
                  </a:lnTo>
                  <a:lnTo>
                    <a:pt x="980" y="325"/>
                  </a:lnTo>
                  <a:lnTo>
                    <a:pt x="980" y="319"/>
                  </a:lnTo>
                  <a:lnTo>
                    <a:pt x="980" y="331"/>
                  </a:lnTo>
                  <a:lnTo>
                    <a:pt x="980" y="325"/>
                  </a:lnTo>
                  <a:lnTo>
                    <a:pt x="980" y="319"/>
                  </a:lnTo>
                  <a:lnTo>
                    <a:pt x="980" y="319"/>
                  </a:lnTo>
                  <a:lnTo>
                    <a:pt x="980" y="313"/>
                  </a:lnTo>
                  <a:lnTo>
                    <a:pt x="986" y="319"/>
                  </a:lnTo>
                  <a:lnTo>
                    <a:pt x="986" y="325"/>
                  </a:lnTo>
                  <a:lnTo>
                    <a:pt x="986" y="325"/>
                  </a:lnTo>
                  <a:lnTo>
                    <a:pt x="986" y="313"/>
                  </a:lnTo>
                  <a:lnTo>
                    <a:pt x="986" y="325"/>
                  </a:lnTo>
                  <a:lnTo>
                    <a:pt x="986" y="337"/>
                  </a:lnTo>
                  <a:lnTo>
                    <a:pt x="986" y="343"/>
                  </a:lnTo>
                  <a:lnTo>
                    <a:pt x="986" y="349"/>
                  </a:lnTo>
                  <a:lnTo>
                    <a:pt x="986" y="349"/>
                  </a:lnTo>
                  <a:lnTo>
                    <a:pt x="986" y="349"/>
                  </a:lnTo>
                  <a:lnTo>
                    <a:pt x="992" y="349"/>
                  </a:lnTo>
                  <a:lnTo>
                    <a:pt x="992" y="349"/>
                  </a:lnTo>
                  <a:lnTo>
                    <a:pt x="992" y="343"/>
                  </a:lnTo>
                  <a:lnTo>
                    <a:pt x="992" y="331"/>
                  </a:lnTo>
                  <a:lnTo>
                    <a:pt x="992" y="331"/>
                  </a:lnTo>
                  <a:lnTo>
                    <a:pt x="992" y="343"/>
                  </a:lnTo>
                  <a:lnTo>
                    <a:pt x="992" y="331"/>
                  </a:lnTo>
                  <a:lnTo>
                    <a:pt x="992" y="331"/>
                  </a:lnTo>
                  <a:lnTo>
                    <a:pt x="992" y="337"/>
                  </a:lnTo>
                  <a:lnTo>
                    <a:pt x="992" y="343"/>
                  </a:lnTo>
                  <a:lnTo>
                    <a:pt x="998" y="343"/>
                  </a:lnTo>
                  <a:lnTo>
                    <a:pt x="998" y="355"/>
                  </a:lnTo>
                  <a:lnTo>
                    <a:pt x="998" y="355"/>
                  </a:lnTo>
                  <a:lnTo>
                    <a:pt x="998" y="343"/>
                  </a:lnTo>
                  <a:lnTo>
                    <a:pt x="998" y="343"/>
                  </a:lnTo>
                  <a:lnTo>
                    <a:pt x="998" y="337"/>
                  </a:lnTo>
                  <a:lnTo>
                    <a:pt x="998" y="337"/>
                  </a:lnTo>
                  <a:lnTo>
                    <a:pt x="998" y="331"/>
                  </a:lnTo>
                  <a:lnTo>
                    <a:pt x="998" y="325"/>
                  </a:lnTo>
                  <a:lnTo>
                    <a:pt x="998" y="319"/>
                  </a:lnTo>
                  <a:lnTo>
                    <a:pt x="1004" y="313"/>
                  </a:lnTo>
                  <a:lnTo>
                    <a:pt x="1004" y="313"/>
                  </a:lnTo>
                  <a:lnTo>
                    <a:pt x="1004" y="313"/>
                  </a:lnTo>
                  <a:lnTo>
                    <a:pt x="1004" y="313"/>
                  </a:lnTo>
                  <a:lnTo>
                    <a:pt x="1004" y="313"/>
                  </a:lnTo>
                  <a:lnTo>
                    <a:pt x="1004" y="319"/>
                  </a:lnTo>
                  <a:lnTo>
                    <a:pt x="1004" y="319"/>
                  </a:lnTo>
                  <a:lnTo>
                    <a:pt x="1004" y="313"/>
                  </a:lnTo>
                  <a:lnTo>
                    <a:pt x="1004" y="307"/>
                  </a:lnTo>
                  <a:lnTo>
                    <a:pt x="1004" y="313"/>
                  </a:lnTo>
                  <a:lnTo>
                    <a:pt x="1010" y="319"/>
                  </a:lnTo>
                  <a:lnTo>
                    <a:pt x="1010" y="319"/>
                  </a:lnTo>
                  <a:lnTo>
                    <a:pt x="1010" y="319"/>
                  </a:lnTo>
                  <a:lnTo>
                    <a:pt x="1010" y="325"/>
                  </a:lnTo>
                  <a:lnTo>
                    <a:pt x="1010" y="331"/>
                  </a:lnTo>
                  <a:lnTo>
                    <a:pt x="1010" y="337"/>
                  </a:lnTo>
                  <a:lnTo>
                    <a:pt x="1010" y="331"/>
                  </a:lnTo>
                  <a:lnTo>
                    <a:pt x="1010" y="325"/>
                  </a:lnTo>
                  <a:lnTo>
                    <a:pt x="1010" y="331"/>
                  </a:lnTo>
                  <a:lnTo>
                    <a:pt x="1010" y="337"/>
                  </a:lnTo>
                  <a:lnTo>
                    <a:pt x="1010" y="337"/>
                  </a:lnTo>
                  <a:lnTo>
                    <a:pt x="1016" y="343"/>
                  </a:lnTo>
                  <a:lnTo>
                    <a:pt x="1016" y="331"/>
                  </a:lnTo>
                  <a:lnTo>
                    <a:pt x="1016" y="343"/>
                  </a:lnTo>
                  <a:lnTo>
                    <a:pt x="1016" y="343"/>
                  </a:lnTo>
                  <a:lnTo>
                    <a:pt x="1016" y="343"/>
                  </a:lnTo>
                  <a:lnTo>
                    <a:pt x="1016" y="343"/>
                  </a:lnTo>
                  <a:lnTo>
                    <a:pt x="1016" y="349"/>
                  </a:lnTo>
                  <a:lnTo>
                    <a:pt x="1016" y="343"/>
                  </a:lnTo>
                  <a:lnTo>
                    <a:pt x="1016" y="337"/>
                  </a:lnTo>
                  <a:lnTo>
                    <a:pt x="1016" y="349"/>
                  </a:lnTo>
                  <a:lnTo>
                    <a:pt x="1022" y="349"/>
                  </a:lnTo>
                  <a:lnTo>
                    <a:pt x="1022" y="343"/>
                  </a:lnTo>
                  <a:lnTo>
                    <a:pt x="1022" y="349"/>
                  </a:lnTo>
                  <a:lnTo>
                    <a:pt x="1022" y="337"/>
                  </a:lnTo>
                  <a:lnTo>
                    <a:pt x="1022" y="331"/>
                  </a:lnTo>
                  <a:lnTo>
                    <a:pt x="1022" y="331"/>
                  </a:lnTo>
                  <a:lnTo>
                    <a:pt x="1022" y="337"/>
                  </a:lnTo>
                  <a:lnTo>
                    <a:pt x="1022" y="355"/>
                  </a:lnTo>
                  <a:lnTo>
                    <a:pt x="1022" y="349"/>
                  </a:lnTo>
                  <a:lnTo>
                    <a:pt x="1022" y="355"/>
                  </a:lnTo>
                  <a:lnTo>
                    <a:pt x="1028" y="367"/>
                  </a:lnTo>
                  <a:lnTo>
                    <a:pt x="1028" y="367"/>
                  </a:lnTo>
                  <a:lnTo>
                    <a:pt x="1028" y="367"/>
                  </a:lnTo>
                  <a:lnTo>
                    <a:pt x="1028" y="373"/>
                  </a:lnTo>
                  <a:lnTo>
                    <a:pt x="1028" y="367"/>
                  </a:lnTo>
                  <a:lnTo>
                    <a:pt x="1028" y="367"/>
                  </a:lnTo>
                  <a:lnTo>
                    <a:pt x="1028" y="367"/>
                  </a:lnTo>
                  <a:lnTo>
                    <a:pt x="1028" y="373"/>
                  </a:lnTo>
                  <a:lnTo>
                    <a:pt x="1028" y="379"/>
                  </a:lnTo>
                  <a:lnTo>
                    <a:pt x="1028" y="379"/>
                  </a:lnTo>
                  <a:lnTo>
                    <a:pt x="1034" y="373"/>
                  </a:lnTo>
                  <a:lnTo>
                    <a:pt x="1034" y="367"/>
                  </a:lnTo>
                  <a:lnTo>
                    <a:pt x="1034" y="367"/>
                  </a:lnTo>
                  <a:lnTo>
                    <a:pt x="1034" y="373"/>
                  </a:lnTo>
                  <a:lnTo>
                    <a:pt x="1034" y="373"/>
                  </a:lnTo>
                  <a:lnTo>
                    <a:pt x="1034" y="367"/>
                  </a:lnTo>
                  <a:lnTo>
                    <a:pt x="1034" y="373"/>
                  </a:lnTo>
                  <a:lnTo>
                    <a:pt x="1034" y="373"/>
                  </a:lnTo>
                  <a:lnTo>
                    <a:pt x="1034" y="373"/>
                  </a:lnTo>
                  <a:lnTo>
                    <a:pt x="1034" y="367"/>
                  </a:lnTo>
                  <a:lnTo>
                    <a:pt x="1040" y="373"/>
                  </a:lnTo>
                  <a:lnTo>
                    <a:pt x="1040" y="379"/>
                  </a:lnTo>
                  <a:lnTo>
                    <a:pt x="1040" y="373"/>
                  </a:lnTo>
                  <a:lnTo>
                    <a:pt x="1040" y="391"/>
                  </a:lnTo>
                  <a:lnTo>
                    <a:pt x="1040" y="397"/>
                  </a:lnTo>
                  <a:lnTo>
                    <a:pt x="1040" y="397"/>
                  </a:lnTo>
                  <a:lnTo>
                    <a:pt x="1040" y="391"/>
                  </a:lnTo>
                  <a:lnTo>
                    <a:pt x="1040" y="397"/>
                  </a:lnTo>
                  <a:lnTo>
                    <a:pt x="1040" y="397"/>
                  </a:lnTo>
                  <a:lnTo>
                    <a:pt x="1040" y="385"/>
                  </a:lnTo>
                  <a:lnTo>
                    <a:pt x="1046" y="391"/>
                  </a:lnTo>
                  <a:lnTo>
                    <a:pt x="1046" y="385"/>
                  </a:lnTo>
                  <a:lnTo>
                    <a:pt x="1046" y="391"/>
                  </a:lnTo>
                  <a:lnTo>
                    <a:pt x="1046" y="391"/>
                  </a:lnTo>
                  <a:lnTo>
                    <a:pt x="1046" y="379"/>
                  </a:lnTo>
                  <a:lnTo>
                    <a:pt x="1046" y="373"/>
                  </a:lnTo>
                  <a:lnTo>
                    <a:pt x="1046" y="373"/>
                  </a:lnTo>
                  <a:lnTo>
                    <a:pt x="1046" y="367"/>
                  </a:lnTo>
                  <a:lnTo>
                    <a:pt x="1046" y="373"/>
                  </a:lnTo>
                  <a:lnTo>
                    <a:pt x="1046" y="367"/>
                  </a:lnTo>
                  <a:lnTo>
                    <a:pt x="1052" y="373"/>
                  </a:lnTo>
                  <a:lnTo>
                    <a:pt x="1052" y="373"/>
                  </a:lnTo>
                  <a:lnTo>
                    <a:pt x="1052" y="367"/>
                  </a:lnTo>
                  <a:lnTo>
                    <a:pt x="1052" y="367"/>
                  </a:lnTo>
                  <a:lnTo>
                    <a:pt x="1052" y="361"/>
                  </a:lnTo>
                  <a:lnTo>
                    <a:pt x="1052" y="361"/>
                  </a:lnTo>
                  <a:lnTo>
                    <a:pt x="1052" y="355"/>
                  </a:lnTo>
                  <a:lnTo>
                    <a:pt x="1052" y="361"/>
                  </a:lnTo>
                  <a:lnTo>
                    <a:pt x="1052" y="367"/>
                  </a:lnTo>
                  <a:lnTo>
                    <a:pt x="1052" y="373"/>
                  </a:lnTo>
                  <a:lnTo>
                    <a:pt x="1052" y="379"/>
                  </a:lnTo>
                  <a:lnTo>
                    <a:pt x="1058" y="385"/>
                  </a:lnTo>
                  <a:lnTo>
                    <a:pt x="1058" y="391"/>
                  </a:lnTo>
                  <a:lnTo>
                    <a:pt x="1058" y="391"/>
                  </a:lnTo>
                  <a:lnTo>
                    <a:pt x="1058" y="379"/>
                  </a:lnTo>
                  <a:lnTo>
                    <a:pt x="1058" y="385"/>
                  </a:lnTo>
                  <a:lnTo>
                    <a:pt x="1058" y="391"/>
                  </a:lnTo>
                  <a:lnTo>
                    <a:pt x="1058" y="385"/>
                  </a:lnTo>
                  <a:lnTo>
                    <a:pt x="1058" y="391"/>
                  </a:lnTo>
                  <a:lnTo>
                    <a:pt x="1058" y="397"/>
                  </a:lnTo>
                  <a:lnTo>
                    <a:pt x="1058" y="385"/>
                  </a:lnTo>
                  <a:lnTo>
                    <a:pt x="1064" y="397"/>
                  </a:lnTo>
                  <a:lnTo>
                    <a:pt x="1064" y="391"/>
                  </a:lnTo>
                  <a:lnTo>
                    <a:pt x="1064" y="385"/>
                  </a:lnTo>
                  <a:lnTo>
                    <a:pt x="1064" y="391"/>
                  </a:lnTo>
                  <a:lnTo>
                    <a:pt x="1064" y="397"/>
                  </a:lnTo>
                  <a:lnTo>
                    <a:pt x="1064" y="391"/>
                  </a:lnTo>
                  <a:lnTo>
                    <a:pt x="1064" y="385"/>
                  </a:lnTo>
                  <a:lnTo>
                    <a:pt x="1064" y="397"/>
                  </a:lnTo>
                  <a:lnTo>
                    <a:pt x="1064" y="391"/>
                  </a:lnTo>
                  <a:lnTo>
                    <a:pt x="1064" y="391"/>
                  </a:lnTo>
                  <a:lnTo>
                    <a:pt x="1070" y="391"/>
                  </a:lnTo>
                  <a:lnTo>
                    <a:pt x="1070" y="391"/>
                  </a:lnTo>
                  <a:lnTo>
                    <a:pt x="1070" y="391"/>
                  </a:lnTo>
                  <a:lnTo>
                    <a:pt x="1070" y="397"/>
                  </a:lnTo>
                  <a:lnTo>
                    <a:pt x="1070" y="397"/>
                  </a:lnTo>
                  <a:lnTo>
                    <a:pt x="1070" y="397"/>
                  </a:lnTo>
                  <a:lnTo>
                    <a:pt x="1070" y="397"/>
                  </a:lnTo>
                  <a:lnTo>
                    <a:pt x="1070" y="391"/>
                  </a:lnTo>
                  <a:lnTo>
                    <a:pt x="1070" y="385"/>
                  </a:lnTo>
                  <a:lnTo>
                    <a:pt x="1070" y="385"/>
                  </a:lnTo>
                  <a:lnTo>
                    <a:pt x="1076" y="391"/>
                  </a:lnTo>
                  <a:lnTo>
                    <a:pt x="1076" y="379"/>
                  </a:lnTo>
                  <a:lnTo>
                    <a:pt x="1076" y="379"/>
                  </a:lnTo>
                  <a:lnTo>
                    <a:pt x="1076" y="373"/>
                  </a:lnTo>
                  <a:lnTo>
                    <a:pt x="1076" y="367"/>
                  </a:lnTo>
                  <a:lnTo>
                    <a:pt x="1076" y="361"/>
                  </a:lnTo>
                  <a:lnTo>
                    <a:pt x="1076" y="361"/>
                  </a:lnTo>
                  <a:lnTo>
                    <a:pt x="1076" y="361"/>
                  </a:lnTo>
                  <a:moveTo>
                    <a:pt x="1082" y="355"/>
                  </a:moveTo>
                  <a:lnTo>
                    <a:pt x="1082" y="349"/>
                  </a:lnTo>
                  <a:lnTo>
                    <a:pt x="1082" y="349"/>
                  </a:lnTo>
                  <a:moveTo>
                    <a:pt x="1082" y="349"/>
                  </a:moveTo>
                  <a:lnTo>
                    <a:pt x="1082" y="349"/>
                  </a:lnTo>
                  <a:lnTo>
                    <a:pt x="1082" y="349"/>
                  </a:lnTo>
                  <a:lnTo>
                    <a:pt x="1082" y="349"/>
                  </a:lnTo>
                  <a:lnTo>
                    <a:pt x="1082" y="337"/>
                  </a:lnTo>
                  <a:lnTo>
                    <a:pt x="1082" y="337"/>
                  </a:lnTo>
                  <a:lnTo>
                    <a:pt x="1088" y="337"/>
                  </a:lnTo>
                  <a:lnTo>
                    <a:pt x="1088" y="331"/>
                  </a:lnTo>
                  <a:lnTo>
                    <a:pt x="1088" y="325"/>
                  </a:lnTo>
                  <a:lnTo>
                    <a:pt x="1088" y="325"/>
                  </a:lnTo>
                  <a:lnTo>
                    <a:pt x="1088" y="325"/>
                  </a:lnTo>
                  <a:lnTo>
                    <a:pt x="1088" y="331"/>
                  </a:lnTo>
                  <a:lnTo>
                    <a:pt x="1088" y="319"/>
                  </a:lnTo>
                  <a:lnTo>
                    <a:pt x="1088" y="331"/>
                  </a:lnTo>
                  <a:lnTo>
                    <a:pt x="1088" y="331"/>
                  </a:lnTo>
                  <a:lnTo>
                    <a:pt x="1088" y="331"/>
                  </a:lnTo>
                  <a:lnTo>
                    <a:pt x="1094" y="331"/>
                  </a:lnTo>
                  <a:lnTo>
                    <a:pt x="1094" y="331"/>
                  </a:lnTo>
                  <a:lnTo>
                    <a:pt x="1094" y="319"/>
                  </a:lnTo>
                  <a:lnTo>
                    <a:pt x="1094" y="313"/>
                  </a:lnTo>
                  <a:lnTo>
                    <a:pt x="1094" y="313"/>
                  </a:lnTo>
                  <a:lnTo>
                    <a:pt x="1094" y="319"/>
                  </a:lnTo>
                  <a:lnTo>
                    <a:pt x="1094" y="319"/>
                  </a:lnTo>
                  <a:lnTo>
                    <a:pt x="1094" y="313"/>
                  </a:lnTo>
                  <a:lnTo>
                    <a:pt x="1094" y="325"/>
                  </a:lnTo>
                  <a:lnTo>
                    <a:pt x="1094" y="331"/>
                  </a:lnTo>
                  <a:lnTo>
                    <a:pt x="1094" y="325"/>
                  </a:lnTo>
                  <a:lnTo>
                    <a:pt x="1100" y="331"/>
                  </a:lnTo>
                  <a:lnTo>
                    <a:pt x="1100" y="325"/>
                  </a:lnTo>
                  <a:lnTo>
                    <a:pt x="1100" y="313"/>
                  </a:lnTo>
                  <a:lnTo>
                    <a:pt x="1100" y="313"/>
                  </a:lnTo>
                  <a:lnTo>
                    <a:pt x="1100" y="307"/>
                  </a:lnTo>
                  <a:lnTo>
                    <a:pt x="1100" y="319"/>
                  </a:lnTo>
                  <a:lnTo>
                    <a:pt x="1100" y="325"/>
                  </a:lnTo>
                  <a:lnTo>
                    <a:pt x="1100" y="325"/>
                  </a:lnTo>
                  <a:lnTo>
                    <a:pt x="1100" y="319"/>
                  </a:lnTo>
                  <a:lnTo>
                    <a:pt x="1100" y="325"/>
                  </a:lnTo>
                  <a:lnTo>
                    <a:pt x="1106" y="325"/>
                  </a:lnTo>
                  <a:lnTo>
                    <a:pt x="1106" y="325"/>
                  </a:lnTo>
                  <a:lnTo>
                    <a:pt x="1106" y="337"/>
                  </a:lnTo>
                  <a:lnTo>
                    <a:pt x="1106" y="343"/>
                  </a:lnTo>
                  <a:lnTo>
                    <a:pt x="1106" y="343"/>
                  </a:lnTo>
                  <a:lnTo>
                    <a:pt x="1106" y="343"/>
                  </a:lnTo>
                  <a:lnTo>
                    <a:pt x="1106" y="343"/>
                  </a:lnTo>
                  <a:lnTo>
                    <a:pt x="1106" y="355"/>
                  </a:lnTo>
                  <a:lnTo>
                    <a:pt x="1106" y="349"/>
                  </a:lnTo>
                  <a:lnTo>
                    <a:pt x="1106" y="349"/>
                  </a:lnTo>
                  <a:lnTo>
                    <a:pt x="1112" y="349"/>
                  </a:lnTo>
                  <a:lnTo>
                    <a:pt x="1112" y="349"/>
                  </a:lnTo>
                  <a:lnTo>
                    <a:pt x="1112" y="343"/>
                  </a:lnTo>
                  <a:lnTo>
                    <a:pt x="1112" y="349"/>
                  </a:lnTo>
                  <a:lnTo>
                    <a:pt x="1112" y="355"/>
                  </a:lnTo>
                  <a:lnTo>
                    <a:pt x="1112" y="355"/>
                  </a:lnTo>
                  <a:lnTo>
                    <a:pt x="1112" y="355"/>
                  </a:lnTo>
                  <a:lnTo>
                    <a:pt x="1112" y="349"/>
                  </a:lnTo>
                  <a:lnTo>
                    <a:pt x="1112" y="349"/>
                  </a:lnTo>
                  <a:lnTo>
                    <a:pt x="1112" y="355"/>
                  </a:lnTo>
                  <a:lnTo>
                    <a:pt x="1118" y="355"/>
                  </a:lnTo>
                  <a:lnTo>
                    <a:pt x="1118" y="343"/>
                  </a:lnTo>
                  <a:lnTo>
                    <a:pt x="1118" y="331"/>
                  </a:lnTo>
                  <a:lnTo>
                    <a:pt x="1118" y="331"/>
                  </a:lnTo>
                  <a:lnTo>
                    <a:pt x="1118" y="331"/>
                  </a:lnTo>
                  <a:lnTo>
                    <a:pt x="1118" y="325"/>
                  </a:lnTo>
                  <a:lnTo>
                    <a:pt x="1118" y="325"/>
                  </a:lnTo>
                  <a:lnTo>
                    <a:pt x="1118" y="325"/>
                  </a:lnTo>
                  <a:lnTo>
                    <a:pt x="1118" y="319"/>
                  </a:lnTo>
                  <a:lnTo>
                    <a:pt x="1118" y="319"/>
                  </a:lnTo>
                  <a:lnTo>
                    <a:pt x="1124" y="319"/>
                  </a:lnTo>
                  <a:moveTo>
                    <a:pt x="1124" y="307"/>
                  </a:moveTo>
                  <a:lnTo>
                    <a:pt x="1124" y="307"/>
                  </a:lnTo>
                  <a:lnTo>
                    <a:pt x="1124" y="307"/>
                  </a:lnTo>
                  <a:lnTo>
                    <a:pt x="1124" y="295"/>
                  </a:lnTo>
                  <a:lnTo>
                    <a:pt x="1124" y="289"/>
                  </a:lnTo>
                  <a:lnTo>
                    <a:pt x="1124" y="289"/>
                  </a:lnTo>
                  <a:lnTo>
                    <a:pt x="1124" y="301"/>
                  </a:lnTo>
                  <a:lnTo>
                    <a:pt x="1130" y="307"/>
                  </a:lnTo>
                  <a:lnTo>
                    <a:pt x="1130" y="295"/>
                  </a:lnTo>
                  <a:lnTo>
                    <a:pt x="1130" y="301"/>
                  </a:lnTo>
                  <a:lnTo>
                    <a:pt x="1130" y="307"/>
                  </a:lnTo>
                  <a:lnTo>
                    <a:pt x="1130" y="295"/>
                  </a:lnTo>
                  <a:lnTo>
                    <a:pt x="1130" y="295"/>
                  </a:lnTo>
                  <a:lnTo>
                    <a:pt x="1130" y="295"/>
                  </a:lnTo>
                  <a:lnTo>
                    <a:pt x="1130" y="295"/>
                  </a:lnTo>
                  <a:moveTo>
                    <a:pt x="1130" y="295"/>
                  </a:moveTo>
                  <a:lnTo>
                    <a:pt x="1136" y="295"/>
                  </a:lnTo>
                  <a:lnTo>
                    <a:pt x="1136" y="295"/>
                  </a:lnTo>
                  <a:lnTo>
                    <a:pt x="1136" y="289"/>
                  </a:lnTo>
                  <a:lnTo>
                    <a:pt x="1136" y="295"/>
                  </a:lnTo>
                  <a:lnTo>
                    <a:pt x="1136" y="295"/>
                  </a:lnTo>
                  <a:lnTo>
                    <a:pt x="1136" y="289"/>
                  </a:lnTo>
                  <a:lnTo>
                    <a:pt x="1136" y="301"/>
                  </a:lnTo>
                  <a:lnTo>
                    <a:pt x="1136" y="283"/>
                  </a:lnTo>
                  <a:lnTo>
                    <a:pt x="1136" y="277"/>
                  </a:lnTo>
                  <a:lnTo>
                    <a:pt x="1136" y="277"/>
                  </a:lnTo>
                  <a:lnTo>
                    <a:pt x="1136" y="277"/>
                  </a:lnTo>
                  <a:lnTo>
                    <a:pt x="1142" y="277"/>
                  </a:lnTo>
                  <a:lnTo>
                    <a:pt x="1142" y="277"/>
                  </a:lnTo>
                  <a:lnTo>
                    <a:pt x="1142" y="271"/>
                  </a:lnTo>
                  <a:lnTo>
                    <a:pt x="1142" y="265"/>
                  </a:lnTo>
                  <a:lnTo>
                    <a:pt x="1142" y="265"/>
                  </a:lnTo>
                  <a:lnTo>
                    <a:pt x="1142" y="265"/>
                  </a:lnTo>
                  <a:moveTo>
                    <a:pt x="1142" y="259"/>
                  </a:moveTo>
                  <a:lnTo>
                    <a:pt x="1142" y="259"/>
                  </a:lnTo>
                  <a:lnTo>
                    <a:pt x="1142" y="259"/>
                  </a:lnTo>
                  <a:lnTo>
                    <a:pt x="1148" y="253"/>
                  </a:lnTo>
                  <a:lnTo>
                    <a:pt x="1148" y="253"/>
                  </a:lnTo>
                  <a:lnTo>
                    <a:pt x="1148" y="247"/>
                  </a:lnTo>
                  <a:lnTo>
                    <a:pt x="1148" y="247"/>
                  </a:lnTo>
                  <a:lnTo>
                    <a:pt x="1148" y="241"/>
                  </a:lnTo>
                  <a:lnTo>
                    <a:pt x="1148" y="223"/>
                  </a:lnTo>
                  <a:lnTo>
                    <a:pt x="1148" y="229"/>
                  </a:lnTo>
                  <a:lnTo>
                    <a:pt x="1148" y="223"/>
                  </a:lnTo>
                  <a:lnTo>
                    <a:pt x="1148" y="205"/>
                  </a:lnTo>
                  <a:lnTo>
                    <a:pt x="1148" y="211"/>
                  </a:lnTo>
                  <a:lnTo>
                    <a:pt x="1154" y="205"/>
                  </a:lnTo>
                  <a:lnTo>
                    <a:pt x="1154" y="211"/>
                  </a:lnTo>
                  <a:lnTo>
                    <a:pt x="1154" y="211"/>
                  </a:lnTo>
                  <a:lnTo>
                    <a:pt x="1154" y="223"/>
                  </a:lnTo>
                  <a:lnTo>
                    <a:pt x="1154" y="205"/>
                  </a:lnTo>
                  <a:lnTo>
                    <a:pt x="1154" y="211"/>
                  </a:lnTo>
                  <a:lnTo>
                    <a:pt x="1154" y="217"/>
                  </a:lnTo>
                  <a:lnTo>
                    <a:pt x="1154" y="223"/>
                  </a:lnTo>
                  <a:lnTo>
                    <a:pt x="1154" y="229"/>
                  </a:lnTo>
                  <a:lnTo>
                    <a:pt x="1154" y="223"/>
                  </a:lnTo>
                  <a:lnTo>
                    <a:pt x="1160" y="229"/>
                  </a:lnTo>
                  <a:lnTo>
                    <a:pt x="1160" y="235"/>
                  </a:lnTo>
                  <a:lnTo>
                    <a:pt x="1160" y="235"/>
                  </a:lnTo>
                  <a:lnTo>
                    <a:pt x="1160" y="223"/>
                  </a:lnTo>
                  <a:lnTo>
                    <a:pt x="1160" y="217"/>
                  </a:lnTo>
                  <a:lnTo>
                    <a:pt x="1160" y="211"/>
                  </a:lnTo>
                  <a:lnTo>
                    <a:pt x="1160" y="205"/>
                  </a:lnTo>
                  <a:lnTo>
                    <a:pt x="1160" y="211"/>
                  </a:lnTo>
                  <a:lnTo>
                    <a:pt x="1160" y="229"/>
                  </a:lnTo>
                  <a:lnTo>
                    <a:pt x="1160" y="223"/>
                  </a:lnTo>
                  <a:lnTo>
                    <a:pt x="1166" y="211"/>
                  </a:lnTo>
                  <a:lnTo>
                    <a:pt x="1166" y="223"/>
                  </a:lnTo>
                  <a:lnTo>
                    <a:pt x="1166" y="229"/>
                  </a:lnTo>
                  <a:lnTo>
                    <a:pt x="1166" y="229"/>
                  </a:lnTo>
                  <a:lnTo>
                    <a:pt x="1166" y="229"/>
                  </a:lnTo>
                  <a:lnTo>
                    <a:pt x="1166" y="241"/>
                  </a:lnTo>
                  <a:lnTo>
                    <a:pt x="1166" y="253"/>
                  </a:lnTo>
                  <a:lnTo>
                    <a:pt x="1166" y="253"/>
                  </a:lnTo>
                  <a:lnTo>
                    <a:pt x="1166" y="259"/>
                  </a:lnTo>
                  <a:lnTo>
                    <a:pt x="1166" y="259"/>
                  </a:lnTo>
                  <a:lnTo>
                    <a:pt x="1172" y="271"/>
                  </a:lnTo>
                  <a:lnTo>
                    <a:pt x="1172" y="271"/>
                  </a:lnTo>
                  <a:lnTo>
                    <a:pt x="1172" y="265"/>
                  </a:lnTo>
                  <a:lnTo>
                    <a:pt x="1172" y="271"/>
                  </a:lnTo>
                  <a:lnTo>
                    <a:pt x="1172" y="265"/>
                  </a:lnTo>
                  <a:lnTo>
                    <a:pt x="1172" y="265"/>
                  </a:lnTo>
                  <a:lnTo>
                    <a:pt x="1172" y="271"/>
                  </a:lnTo>
                  <a:lnTo>
                    <a:pt x="1172" y="265"/>
                  </a:lnTo>
                  <a:lnTo>
                    <a:pt x="1172" y="253"/>
                  </a:lnTo>
                  <a:lnTo>
                    <a:pt x="1172" y="259"/>
                  </a:lnTo>
                  <a:lnTo>
                    <a:pt x="1178" y="265"/>
                  </a:lnTo>
                  <a:lnTo>
                    <a:pt x="1178" y="265"/>
                  </a:lnTo>
                  <a:lnTo>
                    <a:pt x="1178" y="265"/>
                  </a:lnTo>
                  <a:lnTo>
                    <a:pt x="1178" y="271"/>
                  </a:lnTo>
                  <a:lnTo>
                    <a:pt x="1178" y="277"/>
                  </a:lnTo>
                  <a:lnTo>
                    <a:pt x="1178" y="283"/>
                  </a:lnTo>
                  <a:lnTo>
                    <a:pt x="1178" y="271"/>
                  </a:lnTo>
                  <a:lnTo>
                    <a:pt x="1178" y="283"/>
                  </a:lnTo>
                  <a:lnTo>
                    <a:pt x="1178" y="277"/>
                  </a:lnTo>
                  <a:lnTo>
                    <a:pt x="1178" y="271"/>
                  </a:lnTo>
                  <a:lnTo>
                    <a:pt x="1178" y="283"/>
                  </a:lnTo>
                  <a:lnTo>
                    <a:pt x="1184" y="271"/>
                  </a:lnTo>
                  <a:lnTo>
                    <a:pt x="1184" y="283"/>
                  </a:lnTo>
                  <a:lnTo>
                    <a:pt x="1184" y="289"/>
                  </a:lnTo>
                  <a:lnTo>
                    <a:pt x="1184" y="283"/>
                  </a:lnTo>
                  <a:lnTo>
                    <a:pt x="1184" y="277"/>
                  </a:lnTo>
                  <a:lnTo>
                    <a:pt x="1184" y="283"/>
                  </a:lnTo>
                  <a:lnTo>
                    <a:pt x="1184" y="283"/>
                  </a:lnTo>
                  <a:lnTo>
                    <a:pt x="1184" y="277"/>
                  </a:lnTo>
                  <a:lnTo>
                    <a:pt x="1184" y="283"/>
                  </a:lnTo>
                  <a:lnTo>
                    <a:pt x="1184" y="289"/>
                  </a:lnTo>
                  <a:lnTo>
                    <a:pt x="1190" y="301"/>
                  </a:lnTo>
                  <a:lnTo>
                    <a:pt x="1190" y="307"/>
                  </a:lnTo>
                  <a:lnTo>
                    <a:pt x="1190" y="307"/>
                  </a:lnTo>
                  <a:lnTo>
                    <a:pt x="1190" y="307"/>
                  </a:lnTo>
                  <a:lnTo>
                    <a:pt x="1190" y="301"/>
                  </a:lnTo>
                  <a:lnTo>
                    <a:pt x="1190" y="301"/>
                  </a:lnTo>
                  <a:lnTo>
                    <a:pt x="1190" y="301"/>
                  </a:lnTo>
                  <a:lnTo>
                    <a:pt x="1190" y="277"/>
                  </a:lnTo>
                  <a:lnTo>
                    <a:pt x="1190" y="277"/>
                  </a:lnTo>
                  <a:lnTo>
                    <a:pt x="1190" y="265"/>
                  </a:lnTo>
                  <a:lnTo>
                    <a:pt x="1196" y="259"/>
                  </a:lnTo>
                  <a:lnTo>
                    <a:pt x="1196" y="265"/>
                  </a:lnTo>
                  <a:lnTo>
                    <a:pt x="1196" y="265"/>
                  </a:lnTo>
                  <a:lnTo>
                    <a:pt x="1196" y="253"/>
                  </a:lnTo>
                  <a:lnTo>
                    <a:pt x="1196" y="265"/>
                  </a:lnTo>
                  <a:lnTo>
                    <a:pt x="1196" y="259"/>
                  </a:lnTo>
                  <a:lnTo>
                    <a:pt x="1196" y="265"/>
                  </a:lnTo>
                  <a:lnTo>
                    <a:pt x="1196" y="271"/>
                  </a:lnTo>
                  <a:lnTo>
                    <a:pt x="1196" y="265"/>
                  </a:lnTo>
                  <a:lnTo>
                    <a:pt x="1196" y="277"/>
                  </a:lnTo>
                  <a:lnTo>
                    <a:pt x="1202" y="259"/>
                  </a:lnTo>
                  <a:lnTo>
                    <a:pt x="1202" y="265"/>
                  </a:lnTo>
                  <a:lnTo>
                    <a:pt x="1202" y="265"/>
                  </a:lnTo>
                  <a:lnTo>
                    <a:pt x="1202" y="259"/>
                  </a:lnTo>
                  <a:lnTo>
                    <a:pt x="1202" y="259"/>
                  </a:lnTo>
                  <a:lnTo>
                    <a:pt x="1202" y="247"/>
                  </a:lnTo>
                  <a:lnTo>
                    <a:pt x="1202" y="253"/>
                  </a:lnTo>
                  <a:lnTo>
                    <a:pt x="1202" y="253"/>
                  </a:lnTo>
                  <a:lnTo>
                    <a:pt x="1202" y="259"/>
                  </a:lnTo>
                  <a:lnTo>
                    <a:pt x="1202" y="271"/>
                  </a:lnTo>
                  <a:lnTo>
                    <a:pt x="1208" y="295"/>
                  </a:lnTo>
                  <a:lnTo>
                    <a:pt x="1208" y="289"/>
                  </a:lnTo>
                  <a:lnTo>
                    <a:pt x="1208" y="295"/>
                  </a:lnTo>
                  <a:lnTo>
                    <a:pt x="1208" y="295"/>
                  </a:lnTo>
                  <a:lnTo>
                    <a:pt x="1208" y="301"/>
                  </a:lnTo>
                  <a:lnTo>
                    <a:pt x="1208" y="295"/>
                  </a:lnTo>
                  <a:lnTo>
                    <a:pt x="1208" y="295"/>
                  </a:lnTo>
                  <a:lnTo>
                    <a:pt x="1208" y="289"/>
                  </a:lnTo>
                  <a:lnTo>
                    <a:pt x="1208" y="271"/>
                  </a:lnTo>
                  <a:lnTo>
                    <a:pt x="1208" y="295"/>
                  </a:lnTo>
                  <a:lnTo>
                    <a:pt x="1214" y="301"/>
                  </a:lnTo>
                  <a:lnTo>
                    <a:pt x="1214" y="289"/>
                  </a:lnTo>
                  <a:lnTo>
                    <a:pt x="1214" y="301"/>
                  </a:lnTo>
                  <a:lnTo>
                    <a:pt x="1214" y="301"/>
                  </a:lnTo>
                  <a:lnTo>
                    <a:pt x="1214" y="301"/>
                  </a:lnTo>
                  <a:lnTo>
                    <a:pt x="1214" y="307"/>
                  </a:lnTo>
                  <a:lnTo>
                    <a:pt x="1214" y="307"/>
                  </a:lnTo>
                  <a:lnTo>
                    <a:pt x="1214" y="295"/>
                  </a:lnTo>
                  <a:lnTo>
                    <a:pt x="1214" y="301"/>
                  </a:lnTo>
                  <a:lnTo>
                    <a:pt x="1214" y="313"/>
                  </a:lnTo>
                  <a:lnTo>
                    <a:pt x="1220" y="307"/>
                  </a:lnTo>
                  <a:lnTo>
                    <a:pt x="1220" y="319"/>
                  </a:lnTo>
                  <a:lnTo>
                    <a:pt x="1220" y="319"/>
                  </a:lnTo>
                  <a:lnTo>
                    <a:pt x="1220" y="319"/>
                  </a:lnTo>
                  <a:lnTo>
                    <a:pt x="1220" y="319"/>
                  </a:lnTo>
                  <a:lnTo>
                    <a:pt x="1220" y="313"/>
                  </a:lnTo>
                  <a:lnTo>
                    <a:pt x="1220" y="319"/>
                  </a:lnTo>
                  <a:lnTo>
                    <a:pt x="1220" y="307"/>
                  </a:lnTo>
                  <a:lnTo>
                    <a:pt x="1220" y="301"/>
                  </a:lnTo>
                  <a:lnTo>
                    <a:pt x="1220" y="307"/>
                  </a:lnTo>
                  <a:lnTo>
                    <a:pt x="1220" y="301"/>
                  </a:lnTo>
                  <a:lnTo>
                    <a:pt x="1226" y="307"/>
                  </a:lnTo>
                  <a:lnTo>
                    <a:pt x="1226" y="319"/>
                  </a:lnTo>
                  <a:lnTo>
                    <a:pt x="1226" y="313"/>
                  </a:lnTo>
                  <a:lnTo>
                    <a:pt x="1226" y="295"/>
                  </a:lnTo>
                  <a:lnTo>
                    <a:pt x="1226" y="289"/>
                  </a:lnTo>
                  <a:lnTo>
                    <a:pt x="1226" y="271"/>
                  </a:lnTo>
                  <a:lnTo>
                    <a:pt x="1226" y="277"/>
                  </a:lnTo>
                  <a:lnTo>
                    <a:pt x="1226" y="265"/>
                  </a:lnTo>
                  <a:lnTo>
                    <a:pt x="1226" y="265"/>
                  </a:lnTo>
                  <a:lnTo>
                    <a:pt x="1226" y="271"/>
                  </a:lnTo>
                  <a:lnTo>
                    <a:pt x="1232" y="271"/>
                  </a:lnTo>
                  <a:lnTo>
                    <a:pt x="1232" y="277"/>
                  </a:lnTo>
                  <a:lnTo>
                    <a:pt x="1232" y="271"/>
                  </a:lnTo>
                  <a:lnTo>
                    <a:pt x="1232" y="271"/>
                  </a:lnTo>
                  <a:moveTo>
                    <a:pt x="1232" y="259"/>
                  </a:moveTo>
                  <a:lnTo>
                    <a:pt x="1232" y="259"/>
                  </a:lnTo>
                  <a:moveTo>
                    <a:pt x="1238" y="259"/>
                  </a:moveTo>
                  <a:lnTo>
                    <a:pt x="1238" y="283"/>
                  </a:lnTo>
                  <a:lnTo>
                    <a:pt x="1238" y="295"/>
                  </a:lnTo>
                  <a:lnTo>
                    <a:pt x="1238" y="301"/>
                  </a:lnTo>
                  <a:lnTo>
                    <a:pt x="1238" y="301"/>
                  </a:lnTo>
                  <a:lnTo>
                    <a:pt x="1238" y="301"/>
                  </a:lnTo>
                  <a:lnTo>
                    <a:pt x="1238" y="307"/>
                  </a:lnTo>
                  <a:lnTo>
                    <a:pt x="1238" y="301"/>
                  </a:lnTo>
                  <a:lnTo>
                    <a:pt x="1238" y="313"/>
                  </a:lnTo>
                  <a:lnTo>
                    <a:pt x="1244" y="319"/>
                  </a:lnTo>
                  <a:lnTo>
                    <a:pt x="1244" y="325"/>
                  </a:lnTo>
                  <a:lnTo>
                    <a:pt x="1244" y="325"/>
                  </a:lnTo>
                  <a:lnTo>
                    <a:pt x="1244" y="331"/>
                  </a:lnTo>
                  <a:lnTo>
                    <a:pt x="1244" y="337"/>
                  </a:lnTo>
                  <a:lnTo>
                    <a:pt x="1244" y="349"/>
                  </a:lnTo>
                  <a:lnTo>
                    <a:pt x="1244" y="331"/>
                  </a:lnTo>
                  <a:lnTo>
                    <a:pt x="1244" y="331"/>
                  </a:lnTo>
                  <a:lnTo>
                    <a:pt x="1244" y="319"/>
                  </a:lnTo>
                  <a:lnTo>
                    <a:pt x="1244" y="331"/>
                  </a:lnTo>
                  <a:lnTo>
                    <a:pt x="1250" y="325"/>
                  </a:lnTo>
                  <a:lnTo>
                    <a:pt x="1250" y="325"/>
                  </a:lnTo>
                  <a:lnTo>
                    <a:pt x="1250" y="325"/>
                  </a:lnTo>
                  <a:lnTo>
                    <a:pt x="1250" y="337"/>
                  </a:lnTo>
                  <a:lnTo>
                    <a:pt x="1250" y="337"/>
                  </a:lnTo>
                  <a:lnTo>
                    <a:pt x="1250" y="337"/>
                  </a:lnTo>
                  <a:lnTo>
                    <a:pt x="1250" y="349"/>
                  </a:lnTo>
                  <a:lnTo>
                    <a:pt x="1250" y="343"/>
                  </a:lnTo>
                  <a:lnTo>
                    <a:pt x="1250" y="337"/>
                  </a:lnTo>
                  <a:lnTo>
                    <a:pt x="1250" y="343"/>
                  </a:lnTo>
                  <a:lnTo>
                    <a:pt x="1256" y="349"/>
                  </a:lnTo>
                  <a:lnTo>
                    <a:pt x="1256" y="331"/>
                  </a:lnTo>
                  <a:lnTo>
                    <a:pt x="1256" y="325"/>
                  </a:lnTo>
                  <a:lnTo>
                    <a:pt x="1256" y="319"/>
                  </a:lnTo>
                  <a:lnTo>
                    <a:pt x="1256" y="319"/>
                  </a:lnTo>
                  <a:lnTo>
                    <a:pt x="1256" y="325"/>
                  </a:lnTo>
                  <a:lnTo>
                    <a:pt x="1256" y="313"/>
                  </a:lnTo>
                  <a:lnTo>
                    <a:pt x="1256" y="313"/>
                  </a:lnTo>
                  <a:lnTo>
                    <a:pt x="1256" y="319"/>
                  </a:lnTo>
                  <a:lnTo>
                    <a:pt x="1256" y="313"/>
                  </a:lnTo>
                  <a:lnTo>
                    <a:pt x="1262" y="307"/>
                  </a:lnTo>
                  <a:lnTo>
                    <a:pt x="1262" y="307"/>
                  </a:lnTo>
                  <a:lnTo>
                    <a:pt x="1262" y="307"/>
                  </a:lnTo>
                  <a:lnTo>
                    <a:pt x="1262" y="325"/>
                  </a:lnTo>
                  <a:lnTo>
                    <a:pt x="1262" y="343"/>
                  </a:lnTo>
                  <a:lnTo>
                    <a:pt x="1262" y="343"/>
                  </a:lnTo>
                  <a:lnTo>
                    <a:pt x="1262" y="343"/>
                  </a:lnTo>
                  <a:lnTo>
                    <a:pt x="1262" y="343"/>
                  </a:lnTo>
                  <a:lnTo>
                    <a:pt x="1262" y="355"/>
                  </a:lnTo>
                  <a:lnTo>
                    <a:pt x="1262" y="361"/>
                  </a:lnTo>
                  <a:lnTo>
                    <a:pt x="1262" y="355"/>
                  </a:lnTo>
                  <a:lnTo>
                    <a:pt x="1268" y="349"/>
                  </a:lnTo>
                  <a:lnTo>
                    <a:pt x="1268" y="367"/>
                  </a:lnTo>
                  <a:lnTo>
                    <a:pt x="1268" y="361"/>
                  </a:lnTo>
                  <a:lnTo>
                    <a:pt x="1268" y="373"/>
                  </a:lnTo>
                  <a:lnTo>
                    <a:pt x="1268" y="361"/>
                  </a:lnTo>
                  <a:lnTo>
                    <a:pt x="1268" y="355"/>
                  </a:lnTo>
                  <a:lnTo>
                    <a:pt x="1268" y="361"/>
                  </a:lnTo>
                  <a:moveTo>
                    <a:pt x="1268" y="343"/>
                  </a:moveTo>
                  <a:lnTo>
                    <a:pt x="1274" y="331"/>
                  </a:lnTo>
                  <a:lnTo>
                    <a:pt x="1274" y="325"/>
                  </a:lnTo>
                  <a:lnTo>
                    <a:pt x="1274" y="319"/>
                  </a:lnTo>
                  <a:lnTo>
                    <a:pt x="1274" y="319"/>
                  </a:lnTo>
                  <a:lnTo>
                    <a:pt x="1274" y="319"/>
                  </a:lnTo>
                  <a:lnTo>
                    <a:pt x="1274" y="313"/>
                  </a:lnTo>
                  <a:lnTo>
                    <a:pt x="1274" y="313"/>
                  </a:lnTo>
                  <a:lnTo>
                    <a:pt x="1274" y="313"/>
                  </a:lnTo>
                  <a:lnTo>
                    <a:pt x="1274" y="313"/>
                  </a:lnTo>
                  <a:lnTo>
                    <a:pt x="1274" y="313"/>
                  </a:lnTo>
                  <a:lnTo>
                    <a:pt x="1280" y="307"/>
                  </a:lnTo>
                  <a:lnTo>
                    <a:pt x="1280" y="313"/>
                  </a:lnTo>
                  <a:lnTo>
                    <a:pt x="1280" y="307"/>
                  </a:lnTo>
                  <a:lnTo>
                    <a:pt x="1280" y="325"/>
                  </a:lnTo>
                  <a:lnTo>
                    <a:pt x="1280" y="325"/>
                  </a:lnTo>
                  <a:lnTo>
                    <a:pt x="1280" y="307"/>
                  </a:lnTo>
                  <a:lnTo>
                    <a:pt x="1280" y="295"/>
                  </a:lnTo>
                  <a:lnTo>
                    <a:pt x="1280" y="289"/>
                  </a:lnTo>
                  <a:lnTo>
                    <a:pt x="1280" y="289"/>
                  </a:lnTo>
                  <a:lnTo>
                    <a:pt x="1280" y="283"/>
                  </a:lnTo>
                  <a:lnTo>
                    <a:pt x="1286" y="283"/>
                  </a:lnTo>
                  <a:lnTo>
                    <a:pt x="1286" y="289"/>
                  </a:lnTo>
                  <a:lnTo>
                    <a:pt x="1286" y="271"/>
                  </a:lnTo>
                  <a:lnTo>
                    <a:pt x="1286" y="271"/>
                  </a:lnTo>
                  <a:lnTo>
                    <a:pt x="1286" y="271"/>
                  </a:lnTo>
                  <a:lnTo>
                    <a:pt x="1286" y="283"/>
                  </a:lnTo>
                  <a:moveTo>
                    <a:pt x="1286" y="289"/>
                  </a:moveTo>
                  <a:lnTo>
                    <a:pt x="1286" y="277"/>
                  </a:lnTo>
                  <a:lnTo>
                    <a:pt x="1286" y="283"/>
                  </a:lnTo>
                  <a:lnTo>
                    <a:pt x="1292" y="277"/>
                  </a:lnTo>
                  <a:lnTo>
                    <a:pt x="1292" y="289"/>
                  </a:lnTo>
                  <a:lnTo>
                    <a:pt x="1292" y="307"/>
                  </a:lnTo>
                  <a:lnTo>
                    <a:pt x="1292" y="307"/>
                  </a:lnTo>
                  <a:lnTo>
                    <a:pt x="1292" y="313"/>
                  </a:lnTo>
                  <a:lnTo>
                    <a:pt x="1292" y="277"/>
                  </a:lnTo>
                  <a:lnTo>
                    <a:pt x="1292" y="265"/>
                  </a:lnTo>
                  <a:lnTo>
                    <a:pt x="1292" y="271"/>
                  </a:lnTo>
                  <a:lnTo>
                    <a:pt x="1292" y="283"/>
                  </a:lnTo>
                  <a:lnTo>
                    <a:pt x="1292" y="277"/>
                  </a:lnTo>
                  <a:lnTo>
                    <a:pt x="1298" y="271"/>
                  </a:lnTo>
                  <a:lnTo>
                    <a:pt x="1298" y="271"/>
                  </a:lnTo>
                  <a:lnTo>
                    <a:pt x="1298" y="271"/>
                  </a:lnTo>
                  <a:lnTo>
                    <a:pt x="1298" y="265"/>
                  </a:lnTo>
                  <a:lnTo>
                    <a:pt x="1298" y="265"/>
                  </a:lnTo>
                  <a:lnTo>
                    <a:pt x="1298" y="253"/>
                  </a:lnTo>
                  <a:lnTo>
                    <a:pt x="1298" y="241"/>
                  </a:lnTo>
                  <a:lnTo>
                    <a:pt x="1298" y="241"/>
                  </a:lnTo>
                  <a:lnTo>
                    <a:pt x="1298" y="253"/>
                  </a:lnTo>
                  <a:lnTo>
                    <a:pt x="1298" y="253"/>
                  </a:lnTo>
                  <a:lnTo>
                    <a:pt x="1304" y="247"/>
                  </a:lnTo>
                  <a:lnTo>
                    <a:pt x="1304" y="241"/>
                  </a:lnTo>
                  <a:lnTo>
                    <a:pt x="1304" y="241"/>
                  </a:lnTo>
                  <a:lnTo>
                    <a:pt x="1304" y="259"/>
                  </a:lnTo>
                  <a:lnTo>
                    <a:pt x="1304" y="229"/>
                  </a:lnTo>
                  <a:lnTo>
                    <a:pt x="1304" y="229"/>
                  </a:lnTo>
                  <a:lnTo>
                    <a:pt x="1304" y="211"/>
                  </a:lnTo>
                  <a:lnTo>
                    <a:pt x="1304" y="205"/>
                  </a:lnTo>
                  <a:lnTo>
                    <a:pt x="1304" y="205"/>
                  </a:lnTo>
                  <a:lnTo>
                    <a:pt x="1304" y="211"/>
                  </a:lnTo>
                  <a:lnTo>
                    <a:pt x="1304" y="205"/>
                  </a:lnTo>
                  <a:lnTo>
                    <a:pt x="1310" y="211"/>
                  </a:lnTo>
                  <a:lnTo>
                    <a:pt x="1310" y="205"/>
                  </a:lnTo>
                  <a:lnTo>
                    <a:pt x="1310" y="211"/>
                  </a:lnTo>
                  <a:lnTo>
                    <a:pt x="1310" y="205"/>
                  </a:lnTo>
                  <a:lnTo>
                    <a:pt x="1310" y="205"/>
                  </a:lnTo>
                  <a:lnTo>
                    <a:pt x="1310" y="211"/>
                  </a:lnTo>
                  <a:lnTo>
                    <a:pt x="1310" y="223"/>
                  </a:lnTo>
                  <a:lnTo>
                    <a:pt x="1310" y="211"/>
                  </a:lnTo>
                  <a:lnTo>
                    <a:pt x="1310" y="211"/>
                  </a:lnTo>
                  <a:lnTo>
                    <a:pt x="1310" y="193"/>
                  </a:lnTo>
                  <a:lnTo>
                    <a:pt x="1316" y="199"/>
                  </a:lnTo>
                  <a:lnTo>
                    <a:pt x="1316" y="217"/>
                  </a:lnTo>
                  <a:lnTo>
                    <a:pt x="1316" y="229"/>
                  </a:lnTo>
                  <a:lnTo>
                    <a:pt x="1316" y="241"/>
                  </a:lnTo>
                  <a:lnTo>
                    <a:pt x="1316" y="235"/>
                  </a:lnTo>
                  <a:lnTo>
                    <a:pt x="1316" y="247"/>
                  </a:lnTo>
                  <a:lnTo>
                    <a:pt x="1316" y="241"/>
                  </a:lnTo>
                  <a:lnTo>
                    <a:pt x="1316" y="235"/>
                  </a:lnTo>
                  <a:lnTo>
                    <a:pt x="1316" y="253"/>
                  </a:lnTo>
                  <a:lnTo>
                    <a:pt x="1316" y="247"/>
                  </a:lnTo>
                  <a:lnTo>
                    <a:pt x="1322" y="235"/>
                  </a:lnTo>
                  <a:lnTo>
                    <a:pt x="1322" y="235"/>
                  </a:lnTo>
                  <a:lnTo>
                    <a:pt x="1322" y="211"/>
                  </a:lnTo>
                  <a:lnTo>
                    <a:pt x="1322" y="205"/>
                  </a:lnTo>
                  <a:lnTo>
                    <a:pt x="1322" y="193"/>
                  </a:lnTo>
                  <a:lnTo>
                    <a:pt x="1322" y="205"/>
                  </a:lnTo>
                  <a:lnTo>
                    <a:pt x="1322" y="223"/>
                  </a:lnTo>
                  <a:lnTo>
                    <a:pt x="1322" y="211"/>
                  </a:lnTo>
                  <a:lnTo>
                    <a:pt x="1322" y="217"/>
                  </a:lnTo>
                  <a:lnTo>
                    <a:pt x="1322" y="235"/>
                  </a:lnTo>
                  <a:lnTo>
                    <a:pt x="1328" y="241"/>
                  </a:lnTo>
                  <a:lnTo>
                    <a:pt x="1328" y="253"/>
                  </a:lnTo>
                  <a:lnTo>
                    <a:pt x="1328" y="253"/>
                  </a:lnTo>
                  <a:lnTo>
                    <a:pt x="1328" y="253"/>
                  </a:lnTo>
                  <a:lnTo>
                    <a:pt x="1328" y="265"/>
                  </a:lnTo>
                  <a:lnTo>
                    <a:pt x="1328" y="259"/>
                  </a:lnTo>
                  <a:lnTo>
                    <a:pt x="1328" y="271"/>
                  </a:lnTo>
                  <a:lnTo>
                    <a:pt x="1328" y="271"/>
                  </a:lnTo>
                  <a:lnTo>
                    <a:pt x="1328" y="271"/>
                  </a:lnTo>
                  <a:lnTo>
                    <a:pt x="1328" y="277"/>
                  </a:lnTo>
                  <a:lnTo>
                    <a:pt x="1334" y="277"/>
                  </a:lnTo>
                  <a:lnTo>
                    <a:pt x="1334" y="277"/>
                  </a:lnTo>
                  <a:lnTo>
                    <a:pt x="1334" y="289"/>
                  </a:lnTo>
                  <a:lnTo>
                    <a:pt x="1334" y="289"/>
                  </a:lnTo>
                  <a:lnTo>
                    <a:pt x="1334" y="283"/>
                  </a:lnTo>
                  <a:lnTo>
                    <a:pt x="1334" y="289"/>
                  </a:lnTo>
                  <a:lnTo>
                    <a:pt x="1334" y="283"/>
                  </a:lnTo>
                  <a:lnTo>
                    <a:pt x="1334" y="283"/>
                  </a:lnTo>
                  <a:lnTo>
                    <a:pt x="1334" y="295"/>
                  </a:lnTo>
                  <a:lnTo>
                    <a:pt x="1334" y="295"/>
                  </a:lnTo>
                  <a:lnTo>
                    <a:pt x="1340" y="289"/>
                  </a:lnTo>
                  <a:lnTo>
                    <a:pt x="1340" y="295"/>
                  </a:lnTo>
                  <a:lnTo>
                    <a:pt x="1340" y="289"/>
                  </a:lnTo>
                  <a:lnTo>
                    <a:pt x="1340" y="277"/>
                  </a:lnTo>
                  <a:lnTo>
                    <a:pt x="1340" y="295"/>
                  </a:lnTo>
                  <a:lnTo>
                    <a:pt x="1340" y="289"/>
                  </a:lnTo>
                  <a:lnTo>
                    <a:pt x="1340" y="307"/>
                  </a:lnTo>
                  <a:lnTo>
                    <a:pt x="1340" y="295"/>
                  </a:lnTo>
                  <a:lnTo>
                    <a:pt x="1340" y="301"/>
                  </a:lnTo>
                  <a:lnTo>
                    <a:pt x="1340" y="301"/>
                  </a:lnTo>
                  <a:lnTo>
                    <a:pt x="1346" y="295"/>
                  </a:lnTo>
                  <a:lnTo>
                    <a:pt x="1346" y="289"/>
                  </a:lnTo>
                  <a:lnTo>
                    <a:pt x="1346" y="307"/>
                  </a:lnTo>
                  <a:lnTo>
                    <a:pt x="1346" y="307"/>
                  </a:lnTo>
                  <a:lnTo>
                    <a:pt x="1346" y="301"/>
                  </a:lnTo>
                  <a:lnTo>
                    <a:pt x="1346" y="301"/>
                  </a:lnTo>
                  <a:lnTo>
                    <a:pt x="1346" y="283"/>
                  </a:lnTo>
                  <a:lnTo>
                    <a:pt x="1346" y="265"/>
                  </a:lnTo>
                  <a:lnTo>
                    <a:pt x="1346" y="259"/>
                  </a:lnTo>
                  <a:lnTo>
                    <a:pt x="1346" y="265"/>
                  </a:lnTo>
                  <a:lnTo>
                    <a:pt x="1346" y="265"/>
                  </a:lnTo>
                  <a:lnTo>
                    <a:pt x="1352" y="265"/>
                  </a:lnTo>
                  <a:lnTo>
                    <a:pt x="1352" y="289"/>
                  </a:lnTo>
                  <a:lnTo>
                    <a:pt x="1352" y="295"/>
                  </a:lnTo>
                  <a:lnTo>
                    <a:pt x="1352" y="301"/>
                  </a:lnTo>
                  <a:lnTo>
                    <a:pt x="1352" y="301"/>
                  </a:lnTo>
                  <a:lnTo>
                    <a:pt x="1352" y="331"/>
                  </a:lnTo>
                  <a:lnTo>
                    <a:pt x="1352" y="349"/>
                  </a:lnTo>
                  <a:lnTo>
                    <a:pt x="1352" y="355"/>
                  </a:lnTo>
                  <a:lnTo>
                    <a:pt x="1352" y="373"/>
                  </a:lnTo>
                  <a:lnTo>
                    <a:pt x="1352" y="325"/>
                  </a:lnTo>
                  <a:lnTo>
                    <a:pt x="1358" y="337"/>
                  </a:lnTo>
                  <a:lnTo>
                    <a:pt x="1358" y="289"/>
                  </a:lnTo>
                  <a:lnTo>
                    <a:pt x="1358" y="289"/>
                  </a:lnTo>
                  <a:lnTo>
                    <a:pt x="1358" y="289"/>
                  </a:lnTo>
                  <a:lnTo>
                    <a:pt x="1358" y="277"/>
                  </a:lnTo>
                  <a:lnTo>
                    <a:pt x="1358" y="289"/>
                  </a:lnTo>
                  <a:lnTo>
                    <a:pt x="1358" y="283"/>
                  </a:lnTo>
                  <a:lnTo>
                    <a:pt x="1358" y="289"/>
                  </a:lnTo>
                  <a:lnTo>
                    <a:pt x="1358" y="307"/>
                  </a:lnTo>
                  <a:lnTo>
                    <a:pt x="1358" y="319"/>
                  </a:lnTo>
                  <a:lnTo>
                    <a:pt x="1364" y="337"/>
                  </a:lnTo>
                  <a:lnTo>
                    <a:pt x="1364" y="337"/>
                  </a:lnTo>
                  <a:lnTo>
                    <a:pt x="1364" y="319"/>
                  </a:lnTo>
                  <a:lnTo>
                    <a:pt x="1364" y="331"/>
                  </a:lnTo>
                  <a:lnTo>
                    <a:pt x="1364" y="319"/>
                  </a:lnTo>
                  <a:lnTo>
                    <a:pt x="1364" y="331"/>
                  </a:lnTo>
                  <a:lnTo>
                    <a:pt x="1364" y="313"/>
                  </a:lnTo>
                  <a:lnTo>
                    <a:pt x="1364" y="319"/>
                  </a:lnTo>
                  <a:lnTo>
                    <a:pt x="1364" y="325"/>
                  </a:lnTo>
                  <a:lnTo>
                    <a:pt x="1364" y="325"/>
                  </a:lnTo>
                  <a:lnTo>
                    <a:pt x="1370" y="331"/>
                  </a:lnTo>
                  <a:lnTo>
                    <a:pt x="1370" y="337"/>
                  </a:lnTo>
                  <a:lnTo>
                    <a:pt x="1370" y="337"/>
                  </a:lnTo>
                  <a:lnTo>
                    <a:pt x="1370" y="343"/>
                  </a:lnTo>
                  <a:lnTo>
                    <a:pt x="1370" y="349"/>
                  </a:lnTo>
                  <a:lnTo>
                    <a:pt x="1370" y="343"/>
                  </a:lnTo>
                  <a:lnTo>
                    <a:pt x="1370" y="349"/>
                  </a:lnTo>
                  <a:lnTo>
                    <a:pt x="1370" y="361"/>
                  </a:lnTo>
                  <a:lnTo>
                    <a:pt x="1370" y="373"/>
                  </a:lnTo>
                  <a:lnTo>
                    <a:pt x="1370" y="397"/>
                  </a:lnTo>
                  <a:lnTo>
                    <a:pt x="1376" y="409"/>
                  </a:lnTo>
                  <a:lnTo>
                    <a:pt x="1376" y="409"/>
                  </a:lnTo>
                  <a:lnTo>
                    <a:pt x="1376" y="409"/>
                  </a:lnTo>
                  <a:lnTo>
                    <a:pt x="1376" y="427"/>
                  </a:lnTo>
                  <a:lnTo>
                    <a:pt x="1376" y="427"/>
                  </a:lnTo>
                  <a:lnTo>
                    <a:pt x="1376" y="433"/>
                  </a:lnTo>
                  <a:lnTo>
                    <a:pt x="1376" y="445"/>
                  </a:lnTo>
                  <a:lnTo>
                    <a:pt x="1376" y="457"/>
                  </a:lnTo>
                  <a:lnTo>
                    <a:pt x="1376" y="481"/>
                  </a:lnTo>
                  <a:lnTo>
                    <a:pt x="1376" y="499"/>
                  </a:lnTo>
                  <a:lnTo>
                    <a:pt x="1382" y="481"/>
                  </a:lnTo>
                  <a:lnTo>
                    <a:pt x="1382" y="463"/>
                  </a:lnTo>
                  <a:lnTo>
                    <a:pt x="1382" y="445"/>
                  </a:lnTo>
                  <a:lnTo>
                    <a:pt x="1382" y="439"/>
                  </a:lnTo>
                  <a:lnTo>
                    <a:pt x="1382" y="439"/>
                  </a:lnTo>
                  <a:lnTo>
                    <a:pt x="1382" y="445"/>
                  </a:lnTo>
                  <a:lnTo>
                    <a:pt x="1382" y="433"/>
                  </a:lnTo>
                  <a:lnTo>
                    <a:pt x="1382" y="439"/>
                  </a:lnTo>
                  <a:lnTo>
                    <a:pt x="1382" y="469"/>
                  </a:lnTo>
                  <a:lnTo>
                    <a:pt x="1382" y="469"/>
                  </a:lnTo>
                  <a:lnTo>
                    <a:pt x="1388" y="475"/>
                  </a:lnTo>
                  <a:lnTo>
                    <a:pt x="1388" y="475"/>
                  </a:lnTo>
                  <a:lnTo>
                    <a:pt x="1388" y="481"/>
                  </a:lnTo>
                  <a:moveTo>
                    <a:pt x="1388" y="487"/>
                  </a:moveTo>
                  <a:lnTo>
                    <a:pt x="1388" y="481"/>
                  </a:lnTo>
                  <a:moveTo>
                    <a:pt x="1388" y="481"/>
                  </a:moveTo>
                  <a:lnTo>
                    <a:pt x="1394" y="469"/>
                  </a:lnTo>
                  <a:lnTo>
                    <a:pt x="1394" y="463"/>
                  </a:lnTo>
                  <a:lnTo>
                    <a:pt x="1394" y="439"/>
                  </a:lnTo>
                  <a:lnTo>
                    <a:pt x="1394" y="427"/>
                  </a:lnTo>
                  <a:lnTo>
                    <a:pt x="1394" y="451"/>
                  </a:lnTo>
                  <a:lnTo>
                    <a:pt x="1394" y="463"/>
                  </a:lnTo>
                  <a:lnTo>
                    <a:pt x="1394" y="469"/>
                  </a:lnTo>
                  <a:lnTo>
                    <a:pt x="1394" y="457"/>
                  </a:lnTo>
                  <a:lnTo>
                    <a:pt x="1394" y="481"/>
                  </a:lnTo>
                  <a:lnTo>
                    <a:pt x="1394" y="475"/>
                  </a:lnTo>
                  <a:lnTo>
                    <a:pt x="1400" y="457"/>
                  </a:lnTo>
                  <a:lnTo>
                    <a:pt x="1400" y="457"/>
                  </a:lnTo>
                  <a:lnTo>
                    <a:pt x="1400" y="463"/>
                  </a:lnTo>
                  <a:lnTo>
                    <a:pt x="1400" y="445"/>
                  </a:lnTo>
                  <a:lnTo>
                    <a:pt x="1400" y="439"/>
                  </a:lnTo>
                  <a:lnTo>
                    <a:pt x="1400" y="409"/>
                  </a:lnTo>
                  <a:lnTo>
                    <a:pt x="1400" y="403"/>
                  </a:lnTo>
                  <a:lnTo>
                    <a:pt x="1400" y="415"/>
                  </a:lnTo>
                  <a:lnTo>
                    <a:pt x="1400" y="415"/>
                  </a:lnTo>
                  <a:lnTo>
                    <a:pt x="1400" y="409"/>
                  </a:lnTo>
                  <a:lnTo>
                    <a:pt x="1406" y="415"/>
                  </a:lnTo>
                  <a:lnTo>
                    <a:pt x="1406" y="409"/>
                  </a:lnTo>
                  <a:lnTo>
                    <a:pt x="1406" y="397"/>
                  </a:lnTo>
                  <a:lnTo>
                    <a:pt x="1406" y="391"/>
                  </a:lnTo>
                  <a:lnTo>
                    <a:pt x="1406" y="403"/>
                  </a:lnTo>
                  <a:lnTo>
                    <a:pt x="1406" y="391"/>
                  </a:lnTo>
                  <a:lnTo>
                    <a:pt x="1406" y="397"/>
                  </a:lnTo>
                  <a:lnTo>
                    <a:pt x="1406" y="409"/>
                  </a:lnTo>
                  <a:lnTo>
                    <a:pt x="1406" y="439"/>
                  </a:lnTo>
                  <a:lnTo>
                    <a:pt x="1406" y="439"/>
                  </a:lnTo>
                  <a:lnTo>
                    <a:pt x="1412" y="451"/>
                  </a:lnTo>
                  <a:lnTo>
                    <a:pt x="1412" y="457"/>
                  </a:lnTo>
                  <a:lnTo>
                    <a:pt x="1412" y="469"/>
                  </a:lnTo>
                  <a:lnTo>
                    <a:pt x="1412" y="445"/>
                  </a:lnTo>
                  <a:lnTo>
                    <a:pt x="1412" y="451"/>
                  </a:lnTo>
                  <a:lnTo>
                    <a:pt x="1412" y="445"/>
                  </a:lnTo>
                  <a:lnTo>
                    <a:pt x="1412" y="463"/>
                  </a:lnTo>
                  <a:lnTo>
                    <a:pt x="1412" y="457"/>
                  </a:lnTo>
                  <a:lnTo>
                    <a:pt x="1412" y="451"/>
                  </a:lnTo>
                  <a:lnTo>
                    <a:pt x="1412" y="439"/>
                  </a:lnTo>
                  <a:lnTo>
                    <a:pt x="1418" y="451"/>
                  </a:lnTo>
                  <a:lnTo>
                    <a:pt x="1418" y="445"/>
                  </a:lnTo>
                  <a:lnTo>
                    <a:pt x="1418" y="433"/>
                  </a:lnTo>
                  <a:lnTo>
                    <a:pt x="1418" y="427"/>
                  </a:lnTo>
                  <a:lnTo>
                    <a:pt x="1418" y="463"/>
                  </a:lnTo>
                  <a:lnTo>
                    <a:pt x="1418" y="475"/>
                  </a:lnTo>
                  <a:lnTo>
                    <a:pt x="1418" y="463"/>
                  </a:lnTo>
                  <a:lnTo>
                    <a:pt x="1418" y="445"/>
                  </a:lnTo>
                  <a:lnTo>
                    <a:pt x="1418" y="451"/>
                  </a:lnTo>
                  <a:lnTo>
                    <a:pt x="1418" y="439"/>
                  </a:lnTo>
                  <a:lnTo>
                    <a:pt x="1424" y="427"/>
                  </a:lnTo>
                  <a:lnTo>
                    <a:pt x="1424" y="427"/>
                  </a:lnTo>
                  <a:lnTo>
                    <a:pt x="1424" y="409"/>
                  </a:lnTo>
                  <a:lnTo>
                    <a:pt x="1424" y="439"/>
                  </a:lnTo>
                  <a:lnTo>
                    <a:pt x="1424" y="445"/>
                  </a:lnTo>
                  <a:lnTo>
                    <a:pt x="1424" y="451"/>
                  </a:lnTo>
                  <a:lnTo>
                    <a:pt x="1424" y="427"/>
                  </a:lnTo>
                  <a:lnTo>
                    <a:pt x="1424" y="421"/>
                  </a:lnTo>
                  <a:lnTo>
                    <a:pt x="1424" y="421"/>
                  </a:lnTo>
                  <a:lnTo>
                    <a:pt x="1424" y="433"/>
                  </a:lnTo>
                  <a:lnTo>
                    <a:pt x="1430" y="451"/>
                  </a:lnTo>
                  <a:lnTo>
                    <a:pt x="1430" y="451"/>
                  </a:lnTo>
                  <a:lnTo>
                    <a:pt x="1430" y="463"/>
                  </a:lnTo>
                  <a:lnTo>
                    <a:pt x="1430" y="457"/>
                  </a:lnTo>
                  <a:lnTo>
                    <a:pt x="1430" y="427"/>
                  </a:lnTo>
                  <a:lnTo>
                    <a:pt x="1430" y="421"/>
                  </a:lnTo>
                  <a:lnTo>
                    <a:pt x="1430" y="421"/>
                  </a:lnTo>
                  <a:lnTo>
                    <a:pt x="1430" y="427"/>
                  </a:lnTo>
                  <a:lnTo>
                    <a:pt x="1430" y="409"/>
                  </a:lnTo>
                  <a:moveTo>
                    <a:pt x="1436" y="415"/>
                  </a:moveTo>
                  <a:lnTo>
                    <a:pt x="1436" y="421"/>
                  </a:lnTo>
                  <a:lnTo>
                    <a:pt x="1436" y="421"/>
                  </a:lnTo>
                  <a:lnTo>
                    <a:pt x="1436" y="421"/>
                  </a:lnTo>
                  <a:lnTo>
                    <a:pt x="1436" y="415"/>
                  </a:lnTo>
                  <a:lnTo>
                    <a:pt x="1436" y="433"/>
                  </a:lnTo>
                  <a:lnTo>
                    <a:pt x="1436" y="433"/>
                  </a:lnTo>
                  <a:lnTo>
                    <a:pt x="1436" y="415"/>
                  </a:lnTo>
                  <a:lnTo>
                    <a:pt x="1436" y="421"/>
                  </a:lnTo>
                  <a:lnTo>
                    <a:pt x="1436" y="433"/>
                  </a:lnTo>
                  <a:lnTo>
                    <a:pt x="1442" y="433"/>
                  </a:lnTo>
                  <a:lnTo>
                    <a:pt x="1442" y="421"/>
                  </a:lnTo>
                  <a:lnTo>
                    <a:pt x="1442" y="421"/>
                  </a:lnTo>
                  <a:moveTo>
                    <a:pt x="1442" y="421"/>
                  </a:moveTo>
                  <a:lnTo>
                    <a:pt x="1442" y="409"/>
                  </a:lnTo>
                  <a:lnTo>
                    <a:pt x="1442" y="415"/>
                  </a:lnTo>
                  <a:lnTo>
                    <a:pt x="1442" y="391"/>
                  </a:lnTo>
                  <a:lnTo>
                    <a:pt x="1442" y="373"/>
                  </a:lnTo>
                  <a:lnTo>
                    <a:pt x="1442" y="379"/>
                  </a:lnTo>
                  <a:lnTo>
                    <a:pt x="1448" y="379"/>
                  </a:lnTo>
                  <a:lnTo>
                    <a:pt x="1448" y="379"/>
                  </a:lnTo>
                  <a:lnTo>
                    <a:pt x="1448" y="391"/>
                  </a:lnTo>
                  <a:lnTo>
                    <a:pt x="1448" y="403"/>
                  </a:lnTo>
                  <a:lnTo>
                    <a:pt x="1448" y="397"/>
                  </a:lnTo>
                  <a:lnTo>
                    <a:pt x="1448" y="379"/>
                  </a:lnTo>
                  <a:lnTo>
                    <a:pt x="1448" y="379"/>
                  </a:lnTo>
                  <a:lnTo>
                    <a:pt x="1448" y="379"/>
                  </a:lnTo>
                  <a:lnTo>
                    <a:pt x="1448" y="379"/>
                  </a:lnTo>
                  <a:lnTo>
                    <a:pt x="1448" y="355"/>
                  </a:lnTo>
                  <a:lnTo>
                    <a:pt x="1454" y="367"/>
                  </a:lnTo>
                  <a:lnTo>
                    <a:pt x="1454" y="349"/>
                  </a:lnTo>
                  <a:lnTo>
                    <a:pt x="1454" y="343"/>
                  </a:lnTo>
                  <a:lnTo>
                    <a:pt x="1454" y="361"/>
                  </a:lnTo>
                  <a:lnTo>
                    <a:pt x="1454" y="361"/>
                  </a:lnTo>
                  <a:lnTo>
                    <a:pt x="1454" y="349"/>
                  </a:lnTo>
                  <a:lnTo>
                    <a:pt x="1454" y="361"/>
                  </a:lnTo>
                  <a:lnTo>
                    <a:pt x="1454" y="361"/>
                  </a:lnTo>
                  <a:lnTo>
                    <a:pt x="1454" y="349"/>
                  </a:lnTo>
                  <a:lnTo>
                    <a:pt x="1454" y="337"/>
                  </a:lnTo>
                  <a:lnTo>
                    <a:pt x="1460" y="343"/>
                  </a:lnTo>
                  <a:lnTo>
                    <a:pt x="1460" y="349"/>
                  </a:lnTo>
                  <a:lnTo>
                    <a:pt x="1460" y="343"/>
                  </a:lnTo>
                  <a:lnTo>
                    <a:pt x="1460" y="355"/>
                  </a:lnTo>
                  <a:lnTo>
                    <a:pt x="1460" y="361"/>
                  </a:lnTo>
                  <a:lnTo>
                    <a:pt x="1460" y="367"/>
                  </a:lnTo>
                  <a:lnTo>
                    <a:pt x="1460" y="373"/>
                  </a:lnTo>
                  <a:lnTo>
                    <a:pt x="1460" y="373"/>
                  </a:lnTo>
                  <a:lnTo>
                    <a:pt x="1460" y="361"/>
                  </a:lnTo>
                  <a:lnTo>
                    <a:pt x="1460" y="373"/>
                  </a:lnTo>
                  <a:lnTo>
                    <a:pt x="1466" y="379"/>
                  </a:lnTo>
                  <a:lnTo>
                    <a:pt x="1466" y="379"/>
                  </a:lnTo>
                  <a:lnTo>
                    <a:pt x="1466" y="385"/>
                  </a:lnTo>
                  <a:lnTo>
                    <a:pt x="1466" y="385"/>
                  </a:lnTo>
                  <a:lnTo>
                    <a:pt x="1466" y="397"/>
                  </a:lnTo>
                  <a:lnTo>
                    <a:pt x="1466" y="397"/>
                  </a:lnTo>
                  <a:lnTo>
                    <a:pt x="1466" y="391"/>
                  </a:lnTo>
                  <a:lnTo>
                    <a:pt x="1466" y="397"/>
                  </a:lnTo>
                  <a:lnTo>
                    <a:pt x="1466" y="409"/>
                  </a:lnTo>
                  <a:lnTo>
                    <a:pt x="1466" y="409"/>
                  </a:lnTo>
                  <a:lnTo>
                    <a:pt x="1472" y="409"/>
                  </a:lnTo>
                  <a:lnTo>
                    <a:pt x="1472" y="421"/>
                  </a:lnTo>
                  <a:lnTo>
                    <a:pt x="1472" y="421"/>
                  </a:lnTo>
                  <a:lnTo>
                    <a:pt x="1472" y="415"/>
                  </a:lnTo>
                  <a:lnTo>
                    <a:pt x="1472" y="427"/>
                  </a:lnTo>
                  <a:lnTo>
                    <a:pt x="1472" y="409"/>
                  </a:lnTo>
                  <a:lnTo>
                    <a:pt x="1472" y="409"/>
                  </a:lnTo>
                  <a:lnTo>
                    <a:pt x="1472" y="397"/>
                  </a:lnTo>
                  <a:lnTo>
                    <a:pt x="1472" y="409"/>
                  </a:lnTo>
                  <a:lnTo>
                    <a:pt x="1472" y="391"/>
                  </a:lnTo>
                  <a:lnTo>
                    <a:pt x="1472" y="397"/>
                  </a:lnTo>
                  <a:lnTo>
                    <a:pt x="1478" y="403"/>
                  </a:lnTo>
                  <a:lnTo>
                    <a:pt x="1478" y="397"/>
                  </a:lnTo>
                  <a:lnTo>
                    <a:pt x="1478" y="385"/>
                  </a:lnTo>
                  <a:lnTo>
                    <a:pt x="1478" y="379"/>
                  </a:lnTo>
                  <a:lnTo>
                    <a:pt x="1478" y="385"/>
                  </a:lnTo>
                  <a:lnTo>
                    <a:pt x="1478" y="397"/>
                  </a:lnTo>
                  <a:lnTo>
                    <a:pt x="1478" y="391"/>
                  </a:lnTo>
                  <a:lnTo>
                    <a:pt x="1478" y="409"/>
                  </a:lnTo>
                  <a:lnTo>
                    <a:pt x="1478" y="421"/>
                  </a:lnTo>
                  <a:lnTo>
                    <a:pt x="1478" y="421"/>
                  </a:lnTo>
                  <a:lnTo>
                    <a:pt x="1485" y="415"/>
                  </a:lnTo>
                  <a:lnTo>
                    <a:pt x="1485" y="421"/>
                  </a:lnTo>
                  <a:lnTo>
                    <a:pt x="1485" y="415"/>
                  </a:lnTo>
                  <a:lnTo>
                    <a:pt x="1485" y="397"/>
                  </a:lnTo>
                  <a:lnTo>
                    <a:pt x="1485" y="391"/>
                  </a:lnTo>
                  <a:lnTo>
                    <a:pt x="1485" y="403"/>
                  </a:lnTo>
                  <a:lnTo>
                    <a:pt x="1485" y="391"/>
                  </a:lnTo>
                  <a:lnTo>
                    <a:pt x="1485" y="409"/>
                  </a:lnTo>
                  <a:lnTo>
                    <a:pt x="1485" y="427"/>
                  </a:lnTo>
                  <a:lnTo>
                    <a:pt x="1485" y="427"/>
                  </a:lnTo>
                  <a:lnTo>
                    <a:pt x="1491" y="439"/>
                  </a:lnTo>
                  <a:lnTo>
                    <a:pt x="1491" y="439"/>
                  </a:lnTo>
                  <a:lnTo>
                    <a:pt x="1491" y="439"/>
                  </a:lnTo>
                  <a:lnTo>
                    <a:pt x="1491" y="433"/>
                  </a:lnTo>
                  <a:lnTo>
                    <a:pt x="1491" y="439"/>
                  </a:lnTo>
                  <a:lnTo>
                    <a:pt x="1491" y="439"/>
                  </a:lnTo>
                  <a:lnTo>
                    <a:pt x="1491" y="445"/>
                  </a:lnTo>
                  <a:lnTo>
                    <a:pt x="1491" y="439"/>
                  </a:lnTo>
                  <a:lnTo>
                    <a:pt x="1491" y="445"/>
                  </a:lnTo>
                  <a:lnTo>
                    <a:pt x="1491" y="445"/>
                  </a:lnTo>
                  <a:lnTo>
                    <a:pt x="1497" y="445"/>
                  </a:lnTo>
                  <a:lnTo>
                    <a:pt x="1497" y="439"/>
                  </a:lnTo>
                  <a:lnTo>
                    <a:pt x="1497" y="433"/>
                  </a:lnTo>
                  <a:lnTo>
                    <a:pt x="1497" y="433"/>
                  </a:lnTo>
                  <a:lnTo>
                    <a:pt x="1497" y="433"/>
                  </a:lnTo>
                  <a:lnTo>
                    <a:pt x="1497" y="433"/>
                  </a:lnTo>
                  <a:lnTo>
                    <a:pt x="1497" y="415"/>
                  </a:lnTo>
                  <a:lnTo>
                    <a:pt x="1497" y="433"/>
                  </a:lnTo>
                  <a:lnTo>
                    <a:pt x="1497" y="439"/>
                  </a:lnTo>
                  <a:lnTo>
                    <a:pt x="1497" y="433"/>
                  </a:lnTo>
                  <a:lnTo>
                    <a:pt x="1503" y="433"/>
                  </a:lnTo>
                  <a:lnTo>
                    <a:pt x="1503" y="421"/>
                  </a:lnTo>
                  <a:lnTo>
                    <a:pt x="1503" y="421"/>
                  </a:lnTo>
                  <a:lnTo>
                    <a:pt x="1503" y="409"/>
                  </a:lnTo>
                  <a:lnTo>
                    <a:pt x="1503" y="403"/>
                  </a:lnTo>
                  <a:lnTo>
                    <a:pt x="1503" y="409"/>
                  </a:lnTo>
                  <a:lnTo>
                    <a:pt x="1503" y="421"/>
                  </a:lnTo>
                  <a:lnTo>
                    <a:pt x="1503" y="433"/>
                  </a:lnTo>
                  <a:lnTo>
                    <a:pt x="1503" y="439"/>
                  </a:lnTo>
                  <a:lnTo>
                    <a:pt x="1503" y="439"/>
                  </a:lnTo>
                  <a:lnTo>
                    <a:pt x="1509" y="445"/>
                  </a:lnTo>
                  <a:lnTo>
                    <a:pt x="1509" y="439"/>
                  </a:lnTo>
                  <a:lnTo>
                    <a:pt x="1509" y="451"/>
                  </a:lnTo>
                  <a:lnTo>
                    <a:pt x="1509" y="451"/>
                  </a:lnTo>
                  <a:lnTo>
                    <a:pt x="1509" y="451"/>
                  </a:lnTo>
                  <a:lnTo>
                    <a:pt x="1509" y="451"/>
                  </a:lnTo>
                  <a:lnTo>
                    <a:pt x="1509" y="457"/>
                  </a:lnTo>
                  <a:lnTo>
                    <a:pt x="1509" y="451"/>
                  </a:lnTo>
                  <a:lnTo>
                    <a:pt x="1509" y="439"/>
                  </a:lnTo>
                  <a:lnTo>
                    <a:pt x="1509" y="445"/>
                  </a:lnTo>
                  <a:lnTo>
                    <a:pt x="1515" y="439"/>
                  </a:lnTo>
                  <a:lnTo>
                    <a:pt x="1515" y="427"/>
                  </a:lnTo>
                  <a:lnTo>
                    <a:pt x="1515" y="421"/>
                  </a:lnTo>
                  <a:lnTo>
                    <a:pt x="1515" y="421"/>
                  </a:lnTo>
                  <a:lnTo>
                    <a:pt x="1515" y="427"/>
                  </a:lnTo>
                  <a:lnTo>
                    <a:pt x="1515" y="427"/>
                  </a:lnTo>
                  <a:lnTo>
                    <a:pt x="1515" y="421"/>
                  </a:lnTo>
                  <a:lnTo>
                    <a:pt x="1515" y="415"/>
                  </a:lnTo>
                  <a:lnTo>
                    <a:pt x="1515" y="409"/>
                  </a:lnTo>
                  <a:lnTo>
                    <a:pt x="1515" y="409"/>
                  </a:lnTo>
                  <a:lnTo>
                    <a:pt x="1515" y="427"/>
                  </a:lnTo>
                  <a:lnTo>
                    <a:pt x="1521" y="427"/>
                  </a:lnTo>
                  <a:lnTo>
                    <a:pt x="1521" y="427"/>
                  </a:lnTo>
                  <a:lnTo>
                    <a:pt x="1521" y="433"/>
                  </a:lnTo>
                  <a:lnTo>
                    <a:pt x="1521" y="439"/>
                  </a:lnTo>
                  <a:lnTo>
                    <a:pt x="1521" y="421"/>
                  </a:lnTo>
                  <a:lnTo>
                    <a:pt x="1521" y="415"/>
                  </a:lnTo>
                  <a:lnTo>
                    <a:pt x="1521" y="409"/>
                  </a:lnTo>
                  <a:lnTo>
                    <a:pt x="1521" y="409"/>
                  </a:lnTo>
                  <a:lnTo>
                    <a:pt x="1521" y="421"/>
                  </a:lnTo>
                  <a:lnTo>
                    <a:pt x="1521" y="415"/>
                  </a:lnTo>
                  <a:lnTo>
                    <a:pt x="1527" y="427"/>
                  </a:lnTo>
                  <a:lnTo>
                    <a:pt x="1527" y="427"/>
                  </a:lnTo>
                  <a:lnTo>
                    <a:pt x="1527" y="427"/>
                  </a:lnTo>
                  <a:lnTo>
                    <a:pt x="1527" y="427"/>
                  </a:lnTo>
                  <a:lnTo>
                    <a:pt x="1527" y="433"/>
                  </a:lnTo>
                  <a:lnTo>
                    <a:pt x="1527" y="433"/>
                  </a:lnTo>
                  <a:lnTo>
                    <a:pt x="1527" y="439"/>
                  </a:lnTo>
                  <a:lnTo>
                    <a:pt x="1527" y="439"/>
                  </a:lnTo>
                  <a:lnTo>
                    <a:pt x="1527" y="439"/>
                  </a:lnTo>
                  <a:lnTo>
                    <a:pt x="1527" y="439"/>
                  </a:lnTo>
                  <a:lnTo>
                    <a:pt x="1533" y="451"/>
                  </a:lnTo>
                  <a:lnTo>
                    <a:pt x="1533" y="457"/>
                  </a:lnTo>
                  <a:lnTo>
                    <a:pt x="1533" y="463"/>
                  </a:lnTo>
                  <a:lnTo>
                    <a:pt x="1533" y="457"/>
                  </a:lnTo>
                  <a:lnTo>
                    <a:pt x="1533" y="451"/>
                  </a:lnTo>
                  <a:lnTo>
                    <a:pt x="1533" y="445"/>
                  </a:lnTo>
                  <a:lnTo>
                    <a:pt x="1533" y="451"/>
                  </a:lnTo>
                  <a:lnTo>
                    <a:pt x="1533" y="445"/>
                  </a:lnTo>
                  <a:lnTo>
                    <a:pt x="1533" y="451"/>
                  </a:lnTo>
                  <a:lnTo>
                    <a:pt x="1533" y="457"/>
                  </a:lnTo>
                  <a:lnTo>
                    <a:pt x="1539" y="451"/>
                  </a:lnTo>
                  <a:lnTo>
                    <a:pt x="1539" y="445"/>
                  </a:lnTo>
                  <a:lnTo>
                    <a:pt x="1539" y="451"/>
                  </a:lnTo>
                  <a:lnTo>
                    <a:pt x="1539" y="451"/>
                  </a:lnTo>
                  <a:lnTo>
                    <a:pt x="1539" y="439"/>
                  </a:lnTo>
                  <a:lnTo>
                    <a:pt x="1539" y="451"/>
                  </a:lnTo>
                  <a:lnTo>
                    <a:pt x="1539" y="457"/>
                  </a:lnTo>
                  <a:lnTo>
                    <a:pt x="1539" y="457"/>
                  </a:lnTo>
                  <a:lnTo>
                    <a:pt x="1539" y="439"/>
                  </a:lnTo>
                  <a:lnTo>
                    <a:pt x="1539" y="433"/>
                  </a:lnTo>
                  <a:moveTo>
                    <a:pt x="1545" y="415"/>
                  </a:moveTo>
                  <a:lnTo>
                    <a:pt x="1545" y="421"/>
                  </a:lnTo>
                  <a:lnTo>
                    <a:pt x="1545" y="415"/>
                  </a:lnTo>
                  <a:moveTo>
                    <a:pt x="1545" y="409"/>
                  </a:moveTo>
                  <a:lnTo>
                    <a:pt x="1545" y="409"/>
                  </a:lnTo>
                  <a:lnTo>
                    <a:pt x="1545" y="415"/>
                  </a:lnTo>
                  <a:lnTo>
                    <a:pt x="1551" y="409"/>
                  </a:lnTo>
                  <a:lnTo>
                    <a:pt x="1551" y="415"/>
                  </a:lnTo>
                  <a:lnTo>
                    <a:pt x="1551" y="409"/>
                  </a:lnTo>
                  <a:lnTo>
                    <a:pt x="1551" y="421"/>
                  </a:lnTo>
                  <a:lnTo>
                    <a:pt x="1551" y="421"/>
                  </a:lnTo>
                  <a:lnTo>
                    <a:pt x="1551" y="421"/>
                  </a:lnTo>
                  <a:lnTo>
                    <a:pt x="1551" y="427"/>
                  </a:lnTo>
                  <a:lnTo>
                    <a:pt x="1551" y="433"/>
                  </a:lnTo>
                  <a:lnTo>
                    <a:pt x="1551" y="427"/>
                  </a:lnTo>
                  <a:lnTo>
                    <a:pt x="1551" y="433"/>
                  </a:lnTo>
                  <a:lnTo>
                    <a:pt x="1557" y="439"/>
                  </a:lnTo>
                  <a:lnTo>
                    <a:pt x="1557" y="445"/>
                  </a:lnTo>
                  <a:lnTo>
                    <a:pt x="1557" y="439"/>
                  </a:lnTo>
                  <a:lnTo>
                    <a:pt x="1557" y="451"/>
                  </a:lnTo>
                  <a:lnTo>
                    <a:pt x="1557" y="445"/>
                  </a:lnTo>
                  <a:lnTo>
                    <a:pt x="1557" y="445"/>
                  </a:lnTo>
                  <a:lnTo>
                    <a:pt x="1557" y="451"/>
                  </a:lnTo>
                  <a:lnTo>
                    <a:pt x="1557" y="451"/>
                  </a:lnTo>
                  <a:lnTo>
                    <a:pt x="1557" y="451"/>
                  </a:lnTo>
                  <a:lnTo>
                    <a:pt x="1557" y="445"/>
                  </a:lnTo>
                  <a:lnTo>
                    <a:pt x="1557" y="445"/>
                  </a:lnTo>
                  <a:lnTo>
                    <a:pt x="1563" y="469"/>
                  </a:lnTo>
                  <a:lnTo>
                    <a:pt x="1563" y="469"/>
                  </a:lnTo>
                  <a:lnTo>
                    <a:pt x="1563" y="457"/>
                  </a:lnTo>
                  <a:lnTo>
                    <a:pt x="1563" y="445"/>
                  </a:lnTo>
                  <a:lnTo>
                    <a:pt x="1563" y="445"/>
                  </a:lnTo>
                  <a:lnTo>
                    <a:pt x="1563" y="451"/>
                  </a:lnTo>
                  <a:lnTo>
                    <a:pt x="1563" y="451"/>
                  </a:lnTo>
                  <a:lnTo>
                    <a:pt x="1563" y="451"/>
                  </a:lnTo>
                  <a:lnTo>
                    <a:pt x="1563" y="445"/>
                  </a:lnTo>
                  <a:lnTo>
                    <a:pt x="1563" y="445"/>
                  </a:lnTo>
                  <a:lnTo>
                    <a:pt x="1569" y="433"/>
                  </a:lnTo>
                  <a:lnTo>
                    <a:pt x="1569" y="433"/>
                  </a:lnTo>
                  <a:lnTo>
                    <a:pt x="1569" y="439"/>
                  </a:lnTo>
                  <a:lnTo>
                    <a:pt x="1569" y="457"/>
                  </a:lnTo>
                  <a:lnTo>
                    <a:pt x="1569" y="463"/>
                  </a:lnTo>
                  <a:lnTo>
                    <a:pt x="1569" y="463"/>
                  </a:lnTo>
                  <a:lnTo>
                    <a:pt x="1569" y="463"/>
                  </a:lnTo>
                  <a:lnTo>
                    <a:pt x="1569" y="463"/>
                  </a:lnTo>
                  <a:lnTo>
                    <a:pt x="1569" y="463"/>
                  </a:lnTo>
                  <a:lnTo>
                    <a:pt x="1569" y="457"/>
                  </a:lnTo>
                  <a:lnTo>
                    <a:pt x="1575" y="463"/>
                  </a:lnTo>
                  <a:lnTo>
                    <a:pt x="1575" y="457"/>
                  </a:lnTo>
                  <a:lnTo>
                    <a:pt x="1575" y="463"/>
                  </a:lnTo>
                  <a:lnTo>
                    <a:pt x="1575" y="463"/>
                  </a:lnTo>
                  <a:lnTo>
                    <a:pt x="1575" y="457"/>
                  </a:lnTo>
                  <a:lnTo>
                    <a:pt x="1575" y="451"/>
                  </a:lnTo>
                  <a:lnTo>
                    <a:pt x="1575" y="457"/>
                  </a:lnTo>
                  <a:lnTo>
                    <a:pt x="1575" y="457"/>
                  </a:lnTo>
                  <a:lnTo>
                    <a:pt x="1575" y="463"/>
                  </a:lnTo>
                  <a:lnTo>
                    <a:pt x="1575" y="469"/>
                  </a:lnTo>
                  <a:lnTo>
                    <a:pt x="1581" y="463"/>
                  </a:lnTo>
                  <a:lnTo>
                    <a:pt x="1581" y="469"/>
                  </a:lnTo>
                  <a:lnTo>
                    <a:pt x="1581" y="475"/>
                  </a:lnTo>
                  <a:lnTo>
                    <a:pt x="1581" y="475"/>
                  </a:lnTo>
                  <a:lnTo>
                    <a:pt x="1581" y="463"/>
                  </a:lnTo>
                  <a:lnTo>
                    <a:pt x="1581" y="457"/>
                  </a:lnTo>
                  <a:lnTo>
                    <a:pt x="1581" y="457"/>
                  </a:lnTo>
                  <a:lnTo>
                    <a:pt x="1581" y="463"/>
                  </a:lnTo>
                  <a:lnTo>
                    <a:pt x="1581" y="469"/>
                  </a:lnTo>
                  <a:lnTo>
                    <a:pt x="1581" y="463"/>
                  </a:lnTo>
                  <a:moveTo>
                    <a:pt x="1587" y="457"/>
                  </a:moveTo>
                  <a:lnTo>
                    <a:pt x="1587" y="463"/>
                  </a:lnTo>
                  <a:lnTo>
                    <a:pt x="1587" y="469"/>
                  </a:lnTo>
                  <a:lnTo>
                    <a:pt x="1587" y="463"/>
                  </a:lnTo>
                  <a:lnTo>
                    <a:pt x="1587" y="451"/>
                  </a:lnTo>
                  <a:lnTo>
                    <a:pt x="1587" y="451"/>
                  </a:lnTo>
                  <a:lnTo>
                    <a:pt x="1587" y="457"/>
                  </a:lnTo>
                  <a:lnTo>
                    <a:pt x="1587" y="463"/>
                  </a:lnTo>
                  <a:lnTo>
                    <a:pt x="1593" y="463"/>
                  </a:lnTo>
                  <a:lnTo>
                    <a:pt x="1593" y="469"/>
                  </a:lnTo>
                  <a:lnTo>
                    <a:pt x="1593" y="469"/>
                  </a:lnTo>
                  <a:lnTo>
                    <a:pt x="1593" y="469"/>
                  </a:lnTo>
                  <a:lnTo>
                    <a:pt x="1593" y="469"/>
                  </a:lnTo>
                  <a:lnTo>
                    <a:pt x="1593" y="469"/>
                  </a:lnTo>
                  <a:lnTo>
                    <a:pt x="1593" y="481"/>
                  </a:lnTo>
                  <a:lnTo>
                    <a:pt x="1593" y="481"/>
                  </a:lnTo>
                  <a:lnTo>
                    <a:pt x="1593" y="499"/>
                  </a:lnTo>
                  <a:lnTo>
                    <a:pt x="1593" y="487"/>
                  </a:lnTo>
                  <a:lnTo>
                    <a:pt x="1599" y="487"/>
                  </a:lnTo>
                  <a:lnTo>
                    <a:pt x="1599" y="487"/>
                  </a:lnTo>
                  <a:lnTo>
                    <a:pt x="1599" y="493"/>
                  </a:lnTo>
                  <a:lnTo>
                    <a:pt x="1599" y="511"/>
                  </a:lnTo>
                  <a:lnTo>
                    <a:pt x="1599" y="511"/>
                  </a:lnTo>
                  <a:lnTo>
                    <a:pt x="1599" y="547"/>
                  </a:lnTo>
                  <a:lnTo>
                    <a:pt x="1599" y="499"/>
                  </a:lnTo>
                  <a:lnTo>
                    <a:pt x="1599" y="511"/>
                  </a:lnTo>
                  <a:lnTo>
                    <a:pt x="1599" y="499"/>
                  </a:lnTo>
                  <a:lnTo>
                    <a:pt x="1599" y="499"/>
                  </a:lnTo>
                  <a:lnTo>
                    <a:pt x="1599" y="511"/>
                  </a:lnTo>
                  <a:lnTo>
                    <a:pt x="1605" y="517"/>
                  </a:lnTo>
                  <a:lnTo>
                    <a:pt x="1605" y="517"/>
                  </a:lnTo>
                  <a:lnTo>
                    <a:pt x="1605" y="535"/>
                  </a:lnTo>
                  <a:lnTo>
                    <a:pt x="1605" y="529"/>
                  </a:lnTo>
                  <a:lnTo>
                    <a:pt x="1605" y="553"/>
                  </a:lnTo>
                  <a:lnTo>
                    <a:pt x="1605" y="559"/>
                  </a:lnTo>
                  <a:lnTo>
                    <a:pt x="1605" y="571"/>
                  </a:lnTo>
                  <a:lnTo>
                    <a:pt x="1605" y="565"/>
                  </a:lnTo>
                  <a:lnTo>
                    <a:pt x="1605" y="559"/>
                  </a:lnTo>
                  <a:lnTo>
                    <a:pt x="1605" y="553"/>
                  </a:lnTo>
                  <a:lnTo>
                    <a:pt x="1611" y="559"/>
                  </a:lnTo>
                  <a:lnTo>
                    <a:pt x="1611" y="571"/>
                  </a:lnTo>
                  <a:lnTo>
                    <a:pt x="1611" y="565"/>
                  </a:lnTo>
                  <a:lnTo>
                    <a:pt x="1611" y="547"/>
                  </a:lnTo>
                  <a:lnTo>
                    <a:pt x="1611" y="553"/>
                  </a:lnTo>
                  <a:lnTo>
                    <a:pt x="1611" y="577"/>
                  </a:lnTo>
                  <a:lnTo>
                    <a:pt x="1611" y="583"/>
                  </a:lnTo>
                  <a:lnTo>
                    <a:pt x="1611" y="583"/>
                  </a:lnTo>
                  <a:lnTo>
                    <a:pt x="1611" y="571"/>
                  </a:lnTo>
                  <a:lnTo>
                    <a:pt x="1611" y="559"/>
                  </a:lnTo>
                  <a:lnTo>
                    <a:pt x="1617" y="559"/>
                  </a:lnTo>
                  <a:lnTo>
                    <a:pt x="1617" y="553"/>
                  </a:lnTo>
                  <a:lnTo>
                    <a:pt x="1617" y="553"/>
                  </a:lnTo>
                  <a:lnTo>
                    <a:pt x="1617" y="547"/>
                  </a:lnTo>
                  <a:lnTo>
                    <a:pt x="1617" y="547"/>
                  </a:lnTo>
                  <a:lnTo>
                    <a:pt x="1617" y="535"/>
                  </a:lnTo>
                  <a:lnTo>
                    <a:pt x="1617" y="547"/>
                  </a:lnTo>
                  <a:lnTo>
                    <a:pt x="1617" y="553"/>
                  </a:lnTo>
                  <a:lnTo>
                    <a:pt x="1617" y="559"/>
                  </a:lnTo>
                  <a:lnTo>
                    <a:pt x="1617" y="565"/>
                  </a:lnTo>
                  <a:lnTo>
                    <a:pt x="1623" y="559"/>
                  </a:lnTo>
                  <a:lnTo>
                    <a:pt x="1623" y="577"/>
                  </a:lnTo>
                  <a:lnTo>
                    <a:pt x="1623" y="571"/>
                  </a:lnTo>
                  <a:lnTo>
                    <a:pt x="1623" y="577"/>
                  </a:lnTo>
                  <a:lnTo>
                    <a:pt x="1623" y="583"/>
                  </a:lnTo>
                  <a:lnTo>
                    <a:pt x="1623" y="583"/>
                  </a:lnTo>
                  <a:lnTo>
                    <a:pt x="1623" y="577"/>
                  </a:lnTo>
                  <a:lnTo>
                    <a:pt x="1623" y="577"/>
                  </a:lnTo>
                  <a:lnTo>
                    <a:pt x="1623" y="571"/>
                  </a:lnTo>
                  <a:lnTo>
                    <a:pt x="1623" y="565"/>
                  </a:lnTo>
                  <a:lnTo>
                    <a:pt x="1629" y="577"/>
                  </a:lnTo>
                  <a:lnTo>
                    <a:pt x="1629" y="565"/>
                  </a:lnTo>
                  <a:lnTo>
                    <a:pt x="1629" y="565"/>
                  </a:lnTo>
                  <a:lnTo>
                    <a:pt x="1629" y="565"/>
                  </a:lnTo>
                  <a:lnTo>
                    <a:pt x="1629" y="565"/>
                  </a:lnTo>
                  <a:lnTo>
                    <a:pt x="1629" y="577"/>
                  </a:lnTo>
                  <a:lnTo>
                    <a:pt x="1629" y="571"/>
                  </a:lnTo>
                  <a:lnTo>
                    <a:pt x="1629" y="571"/>
                  </a:lnTo>
                  <a:lnTo>
                    <a:pt x="1629" y="577"/>
                  </a:lnTo>
                  <a:lnTo>
                    <a:pt x="1629" y="565"/>
                  </a:lnTo>
                  <a:lnTo>
                    <a:pt x="1635" y="559"/>
                  </a:lnTo>
                  <a:lnTo>
                    <a:pt x="1635" y="541"/>
                  </a:lnTo>
                  <a:lnTo>
                    <a:pt x="1635" y="541"/>
                  </a:lnTo>
                  <a:lnTo>
                    <a:pt x="1635" y="541"/>
                  </a:lnTo>
                  <a:lnTo>
                    <a:pt x="1635" y="553"/>
                  </a:lnTo>
                  <a:lnTo>
                    <a:pt x="1635" y="547"/>
                  </a:lnTo>
                  <a:lnTo>
                    <a:pt x="1635" y="553"/>
                  </a:lnTo>
                  <a:lnTo>
                    <a:pt x="1635" y="571"/>
                  </a:lnTo>
                  <a:lnTo>
                    <a:pt x="1635" y="571"/>
                  </a:lnTo>
                  <a:lnTo>
                    <a:pt x="1635" y="577"/>
                  </a:lnTo>
                  <a:lnTo>
                    <a:pt x="1641" y="589"/>
                  </a:lnTo>
                  <a:lnTo>
                    <a:pt x="1641" y="583"/>
                  </a:lnTo>
                  <a:lnTo>
                    <a:pt x="1641" y="589"/>
                  </a:lnTo>
                  <a:lnTo>
                    <a:pt x="1641" y="601"/>
                  </a:lnTo>
                  <a:lnTo>
                    <a:pt x="1641" y="601"/>
                  </a:lnTo>
                  <a:lnTo>
                    <a:pt x="1641" y="620"/>
                  </a:lnTo>
                  <a:lnTo>
                    <a:pt x="1641" y="620"/>
                  </a:lnTo>
                  <a:lnTo>
                    <a:pt x="1641" y="626"/>
                  </a:lnTo>
                  <a:lnTo>
                    <a:pt x="1641" y="626"/>
                  </a:lnTo>
                  <a:lnTo>
                    <a:pt x="1641" y="638"/>
                  </a:lnTo>
                  <a:lnTo>
                    <a:pt x="1641" y="638"/>
                  </a:lnTo>
                  <a:lnTo>
                    <a:pt x="1647" y="650"/>
                  </a:lnTo>
                  <a:lnTo>
                    <a:pt x="1647" y="662"/>
                  </a:lnTo>
                  <a:lnTo>
                    <a:pt x="1647" y="668"/>
                  </a:lnTo>
                  <a:lnTo>
                    <a:pt x="1647" y="680"/>
                  </a:lnTo>
                  <a:lnTo>
                    <a:pt x="1647" y="668"/>
                  </a:lnTo>
                  <a:lnTo>
                    <a:pt x="1647" y="680"/>
                  </a:lnTo>
                  <a:lnTo>
                    <a:pt x="1647" y="662"/>
                  </a:lnTo>
                  <a:lnTo>
                    <a:pt x="1647" y="650"/>
                  </a:lnTo>
                  <a:lnTo>
                    <a:pt x="1647" y="638"/>
                  </a:lnTo>
                  <a:lnTo>
                    <a:pt x="1647" y="632"/>
                  </a:lnTo>
                  <a:lnTo>
                    <a:pt x="1653" y="644"/>
                  </a:lnTo>
                  <a:lnTo>
                    <a:pt x="1653" y="656"/>
                  </a:lnTo>
                  <a:lnTo>
                    <a:pt x="1653" y="638"/>
                  </a:lnTo>
                  <a:lnTo>
                    <a:pt x="1653" y="632"/>
                  </a:lnTo>
                  <a:lnTo>
                    <a:pt x="1653" y="607"/>
                  </a:lnTo>
                  <a:lnTo>
                    <a:pt x="1653" y="626"/>
                  </a:lnTo>
                  <a:lnTo>
                    <a:pt x="1653" y="620"/>
                  </a:lnTo>
                  <a:lnTo>
                    <a:pt x="1653" y="607"/>
                  </a:lnTo>
                  <a:lnTo>
                    <a:pt x="1653" y="601"/>
                  </a:lnTo>
                  <a:lnTo>
                    <a:pt x="1653" y="601"/>
                  </a:lnTo>
                  <a:lnTo>
                    <a:pt x="1659" y="601"/>
                  </a:lnTo>
                  <a:lnTo>
                    <a:pt x="1659" y="632"/>
                  </a:lnTo>
                  <a:lnTo>
                    <a:pt x="1659" y="638"/>
                  </a:lnTo>
                  <a:lnTo>
                    <a:pt x="1659" y="638"/>
                  </a:lnTo>
                  <a:lnTo>
                    <a:pt x="1659" y="638"/>
                  </a:lnTo>
                  <a:lnTo>
                    <a:pt x="1659" y="644"/>
                  </a:lnTo>
                  <a:lnTo>
                    <a:pt x="1659" y="644"/>
                  </a:lnTo>
                  <a:lnTo>
                    <a:pt x="1659" y="650"/>
                  </a:lnTo>
                  <a:lnTo>
                    <a:pt x="1659" y="638"/>
                  </a:lnTo>
                  <a:lnTo>
                    <a:pt x="1659" y="644"/>
                  </a:lnTo>
                  <a:lnTo>
                    <a:pt x="1665" y="650"/>
                  </a:lnTo>
                  <a:lnTo>
                    <a:pt x="1665" y="644"/>
                  </a:lnTo>
                  <a:lnTo>
                    <a:pt x="1665" y="644"/>
                  </a:lnTo>
                  <a:lnTo>
                    <a:pt x="1665" y="644"/>
                  </a:lnTo>
                  <a:lnTo>
                    <a:pt x="1665" y="644"/>
                  </a:lnTo>
                  <a:lnTo>
                    <a:pt x="1665" y="650"/>
                  </a:lnTo>
                  <a:lnTo>
                    <a:pt x="1665" y="638"/>
                  </a:lnTo>
                  <a:lnTo>
                    <a:pt x="1665" y="638"/>
                  </a:lnTo>
                  <a:lnTo>
                    <a:pt x="1665" y="632"/>
                  </a:lnTo>
                  <a:lnTo>
                    <a:pt x="1665" y="620"/>
                  </a:lnTo>
                  <a:lnTo>
                    <a:pt x="1671" y="614"/>
                  </a:lnTo>
                  <a:lnTo>
                    <a:pt x="1671" y="614"/>
                  </a:lnTo>
                  <a:lnTo>
                    <a:pt x="1671" y="607"/>
                  </a:lnTo>
                  <a:lnTo>
                    <a:pt x="1671" y="601"/>
                  </a:lnTo>
                  <a:lnTo>
                    <a:pt x="1671" y="607"/>
                  </a:lnTo>
                  <a:lnTo>
                    <a:pt x="1671" y="595"/>
                  </a:lnTo>
                  <a:lnTo>
                    <a:pt x="1671" y="583"/>
                  </a:lnTo>
                  <a:lnTo>
                    <a:pt x="1671" y="583"/>
                  </a:lnTo>
                  <a:lnTo>
                    <a:pt x="1671" y="589"/>
                  </a:lnTo>
                  <a:lnTo>
                    <a:pt x="1671" y="601"/>
                  </a:lnTo>
                  <a:lnTo>
                    <a:pt x="1677" y="607"/>
                  </a:lnTo>
                  <a:lnTo>
                    <a:pt x="1677" y="607"/>
                  </a:lnTo>
                  <a:lnTo>
                    <a:pt x="1677" y="595"/>
                  </a:lnTo>
                  <a:lnTo>
                    <a:pt x="1677" y="620"/>
                  </a:lnTo>
                  <a:lnTo>
                    <a:pt x="1677" y="614"/>
                  </a:lnTo>
                  <a:lnTo>
                    <a:pt x="1677" y="620"/>
                  </a:lnTo>
                  <a:lnTo>
                    <a:pt x="1677" y="601"/>
                  </a:lnTo>
                  <a:lnTo>
                    <a:pt x="1677" y="614"/>
                  </a:lnTo>
                  <a:lnTo>
                    <a:pt x="1677" y="601"/>
                  </a:lnTo>
                  <a:lnTo>
                    <a:pt x="1677" y="583"/>
                  </a:lnTo>
                  <a:lnTo>
                    <a:pt x="1683" y="577"/>
                  </a:lnTo>
                  <a:lnTo>
                    <a:pt x="1683" y="571"/>
                  </a:lnTo>
                  <a:lnTo>
                    <a:pt x="1683" y="559"/>
                  </a:lnTo>
                  <a:lnTo>
                    <a:pt x="1683" y="553"/>
                  </a:lnTo>
                  <a:lnTo>
                    <a:pt x="1683" y="547"/>
                  </a:lnTo>
                  <a:lnTo>
                    <a:pt x="1683" y="565"/>
                  </a:lnTo>
                  <a:lnTo>
                    <a:pt x="1683" y="577"/>
                  </a:lnTo>
                  <a:lnTo>
                    <a:pt x="1683" y="553"/>
                  </a:lnTo>
                  <a:lnTo>
                    <a:pt x="1683" y="559"/>
                  </a:lnTo>
                  <a:lnTo>
                    <a:pt x="1683" y="541"/>
                  </a:lnTo>
                  <a:lnTo>
                    <a:pt x="1683" y="553"/>
                  </a:lnTo>
                  <a:lnTo>
                    <a:pt x="1689" y="547"/>
                  </a:lnTo>
                  <a:lnTo>
                    <a:pt x="1689" y="529"/>
                  </a:lnTo>
                  <a:lnTo>
                    <a:pt x="1689" y="523"/>
                  </a:lnTo>
                  <a:lnTo>
                    <a:pt x="1689" y="523"/>
                  </a:lnTo>
                  <a:lnTo>
                    <a:pt x="1689" y="511"/>
                  </a:lnTo>
                  <a:lnTo>
                    <a:pt x="1689" y="493"/>
                  </a:lnTo>
                  <a:lnTo>
                    <a:pt x="1689" y="499"/>
                  </a:lnTo>
                  <a:lnTo>
                    <a:pt x="1689" y="499"/>
                  </a:lnTo>
                  <a:lnTo>
                    <a:pt x="1689" y="499"/>
                  </a:lnTo>
                  <a:lnTo>
                    <a:pt x="1689" y="499"/>
                  </a:lnTo>
                  <a:lnTo>
                    <a:pt x="1695" y="487"/>
                  </a:lnTo>
                  <a:lnTo>
                    <a:pt x="1695" y="487"/>
                  </a:lnTo>
                  <a:lnTo>
                    <a:pt x="1695" y="487"/>
                  </a:lnTo>
                  <a:lnTo>
                    <a:pt x="1695" y="499"/>
                  </a:lnTo>
                  <a:lnTo>
                    <a:pt x="1695" y="505"/>
                  </a:lnTo>
                  <a:lnTo>
                    <a:pt x="1695" y="499"/>
                  </a:lnTo>
                  <a:lnTo>
                    <a:pt x="1695" y="511"/>
                  </a:lnTo>
                  <a:moveTo>
                    <a:pt x="1695" y="487"/>
                  </a:moveTo>
                  <a:lnTo>
                    <a:pt x="1695" y="499"/>
                  </a:lnTo>
                  <a:lnTo>
                    <a:pt x="1701" y="493"/>
                  </a:lnTo>
                  <a:lnTo>
                    <a:pt x="1701" y="499"/>
                  </a:lnTo>
                  <a:moveTo>
                    <a:pt x="1701" y="505"/>
                  </a:moveTo>
                  <a:lnTo>
                    <a:pt x="1701" y="505"/>
                  </a:lnTo>
                  <a:lnTo>
                    <a:pt x="1701" y="517"/>
                  </a:lnTo>
                  <a:lnTo>
                    <a:pt x="1701" y="499"/>
                  </a:lnTo>
                  <a:lnTo>
                    <a:pt x="1701" y="505"/>
                  </a:lnTo>
                  <a:lnTo>
                    <a:pt x="1701" y="511"/>
                  </a:lnTo>
                  <a:lnTo>
                    <a:pt x="1701" y="517"/>
                  </a:lnTo>
                  <a:lnTo>
                    <a:pt x="1707" y="499"/>
                  </a:lnTo>
                  <a:lnTo>
                    <a:pt x="1707" y="487"/>
                  </a:lnTo>
                  <a:lnTo>
                    <a:pt x="1707" y="487"/>
                  </a:lnTo>
                  <a:lnTo>
                    <a:pt x="1707" y="493"/>
                  </a:lnTo>
                  <a:lnTo>
                    <a:pt x="1707" y="481"/>
                  </a:lnTo>
                  <a:lnTo>
                    <a:pt x="1707" y="475"/>
                  </a:lnTo>
                  <a:lnTo>
                    <a:pt x="1707" y="475"/>
                  </a:lnTo>
                  <a:lnTo>
                    <a:pt x="1707" y="469"/>
                  </a:lnTo>
                  <a:lnTo>
                    <a:pt x="1707" y="469"/>
                  </a:lnTo>
                  <a:lnTo>
                    <a:pt x="1707" y="481"/>
                  </a:lnTo>
                  <a:lnTo>
                    <a:pt x="1713" y="463"/>
                  </a:lnTo>
                  <a:lnTo>
                    <a:pt x="1713" y="463"/>
                  </a:lnTo>
                  <a:lnTo>
                    <a:pt x="1713" y="463"/>
                  </a:lnTo>
                  <a:lnTo>
                    <a:pt x="1713" y="469"/>
                  </a:lnTo>
                  <a:lnTo>
                    <a:pt x="1713" y="457"/>
                  </a:lnTo>
                  <a:lnTo>
                    <a:pt x="1713" y="457"/>
                  </a:lnTo>
                  <a:lnTo>
                    <a:pt x="1713" y="451"/>
                  </a:lnTo>
                  <a:lnTo>
                    <a:pt x="1713" y="451"/>
                  </a:lnTo>
                  <a:lnTo>
                    <a:pt x="1713" y="445"/>
                  </a:lnTo>
                  <a:lnTo>
                    <a:pt x="1713" y="451"/>
                  </a:lnTo>
                  <a:lnTo>
                    <a:pt x="1719" y="445"/>
                  </a:lnTo>
                  <a:lnTo>
                    <a:pt x="1719" y="445"/>
                  </a:lnTo>
                  <a:lnTo>
                    <a:pt x="1719" y="445"/>
                  </a:lnTo>
                  <a:lnTo>
                    <a:pt x="1719" y="439"/>
                  </a:lnTo>
                  <a:lnTo>
                    <a:pt x="1719" y="439"/>
                  </a:lnTo>
                  <a:lnTo>
                    <a:pt x="1719" y="445"/>
                  </a:lnTo>
                  <a:lnTo>
                    <a:pt x="1719" y="451"/>
                  </a:lnTo>
                  <a:lnTo>
                    <a:pt x="1719" y="463"/>
                  </a:lnTo>
                  <a:lnTo>
                    <a:pt x="1719" y="457"/>
                  </a:lnTo>
                  <a:lnTo>
                    <a:pt x="1719" y="469"/>
                  </a:lnTo>
                  <a:lnTo>
                    <a:pt x="1725" y="469"/>
                  </a:lnTo>
                  <a:lnTo>
                    <a:pt x="1725" y="475"/>
                  </a:lnTo>
                  <a:lnTo>
                    <a:pt x="1725" y="469"/>
                  </a:lnTo>
                  <a:lnTo>
                    <a:pt x="1725" y="475"/>
                  </a:lnTo>
                  <a:lnTo>
                    <a:pt x="1725" y="463"/>
                  </a:lnTo>
                  <a:lnTo>
                    <a:pt x="1725" y="469"/>
                  </a:lnTo>
                  <a:lnTo>
                    <a:pt x="1725" y="451"/>
                  </a:lnTo>
                  <a:lnTo>
                    <a:pt x="1725" y="439"/>
                  </a:lnTo>
                  <a:lnTo>
                    <a:pt x="1725" y="445"/>
                  </a:lnTo>
                  <a:lnTo>
                    <a:pt x="1725" y="445"/>
                  </a:lnTo>
                  <a:lnTo>
                    <a:pt x="1725" y="445"/>
                  </a:lnTo>
                  <a:lnTo>
                    <a:pt x="1731" y="451"/>
                  </a:lnTo>
                  <a:lnTo>
                    <a:pt x="1731" y="463"/>
                  </a:lnTo>
                  <a:lnTo>
                    <a:pt x="1731" y="451"/>
                  </a:lnTo>
                  <a:lnTo>
                    <a:pt x="1731" y="481"/>
                  </a:lnTo>
                  <a:lnTo>
                    <a:pt x="1731" y="475"/>
                  </a:lnTo>
                  <a:lnTo>
                    <a:pt x="1731" y="475"/>
                  </a:lnTo>
                  <a:lnTo>
                    <a:pt x="1731" y="469"/>
                  </a:lnTo>
                  <a:lnTo>
                    <a:pt x="1731" y="457"/>
                  </a:lnTo>
                  <a:lnTo>
                    <a:pt x="1731" y="445"/>
                  </a:lnTo>
                  <a:lnTo>
                    <a:pt x="1731" y="451"/>
                  </a:lnTo>
                  <a:lnTo>
                    <a:pt x="1737" y="451"/>
                  </a:lnTo>
                  <a:lnTo>
                    <a:pt x="1737" y="451"/>
                  </a:lnTo>
                  <a:lnTo>
                    <a:pt x="1737" y="439"/>
                  </a:lnTo>
                  <a:lnTo>
                    <a:pt x="1737" y="439"/>
                  </a:lnTo>
                  <a:lnTo>
                    <a:pt x="1737" y="433"/>
                  </a:lnTo>
                  <a:lnTo>
                    <a:pt x="1737" y="433"/>
                  </a:lnTo>
                  <a:lnTo>
                    <a:pt x="1737" y="427"/>
                  </a:lnTo>
                  <a:lnTo>
                    <a:pt x="1737" y="427"/>
                  </a:lnTo>
                  <a:lnTo>
                    <a:pt x="1737" y="427"/>
                  </a:lnTo>
                  <a:lnTo>
                    <a:pt x="1737" y="427"/>
                  </a:lnTo>
                  <a:lnTo>
                    <a:pt x="1743" y="415"/>
                  </a:lnTo>
                  <a:lnTo>
                    <a:pt x="1743" y="409"/>
                  </a:lnTo>
                  <a:lnTo>
                    <a:pt x="1743" y="403"/>
                  </a:lnTo>
                  <a:lnTo>
                    <a:pt x="1743" y="409"/>
                  </a:lnTo>
                  <a:lnTo>
                    <a:pt x="1743" y="409"/>
                  </a:lnTo>
                  <a:lnTo>
                    <a:pt x="1743" y="421"/>
                  </a:lnTo>
                  <a:lnTo>
                    <a:pt x="1743" y="421"/>
                  </a:lnTo>
                  <a:lnTo>
                    <a:pt x="1743" y="433"/>
                  </a:lnTo>
                  <a:lnTo>
                    <a:pt x="1743" y="445"/>
                  </a:lnTo>
                  <a:lnTo>
                    <a:pt x="1743" y="439"/>
                  </a:lnTo>
                  <a:lnTo>
                    <a:pt x="1749" y="439"/>
                  </a:lnTo>
                  <a:moveTo>
                    <a:pt x="1749" y="445"/>
                  </a:moveTo>
                  <a:lnTo>
                    <a:pt x="1749" y="445"/>
                  </a:lnTo>
                  <a:lnTo>
                    <a:pt x="1749" y="445"/>
                  </a:lnTo>
                  <a:lnTo>
                    <a:pt x="1749" y="451"/>
                  </a:lnTo>
                  <a:lnTo>
                    <a:pt x="1749" y="451"/>
                  </a:lnTo>
                  <a:lnTo>
                    <a:pt x="1749" y="451"/>
                  </a:lnTo>
                  <a:lnTo>
                    <a:pt x="1749" y="451"/>
                  </a:lnTo>
                  <a:lnTo>
                    <a:pt x="1755" y="445"/>
                  </a:lnTo>
                  <a:lnTo>
                    <a:pt x="1755" y="469"/>
                  </a:lnTo>
                  <a:lnTo>
                    <a:pt x="1755" y="475"/>
                  </a:lnTo>
                  <a:lnTo>
                    <a:pt x="1755" y="481"/>
                  </a:lnTo>
                  <a:lnTo>
                    <a:pt x="1755" y="475"/>
                  </a:lnTo>
                  <a:lnTo>
                    <a:pt x="1755" y="487"/>
                  </a:lnTo>
                  <a:lnTo>
                    <a:pt x="1755" y="481"/>
                  </a:lnTo>
                  <a:lnTo>
                    <a:pt x="1755" y="487"/>
                  </a:lnTo>
                  <a:lnTo>
                    <a:pt x="1755" y="481"/>
                  </a:lnTo>
                  <a:lnTo>
                    <a:pt x="1755" y="487"/>
                  </a:lnTo>
                  <a:lnTo>
                    <a:pt x="1761" y="481"/>
                  </a:lnTo>
                  <a:lnTo>
                    <a:pt x="1761" y="481"/>
                  </a:lnTo>
                  <a:lnTo>
                    <a:pt x="1761" y="505"/>
                  </a:lnTo>
                  <a:lnTo>
                    <a:pt x="1761" y="499"/>
                  </a:lnTo>
                  <a:lnTo>
                    <a:pt x="1761" y="499"/>
                  </a:lnTo>
                  <a:lnTo>
                    <a:pt x="1761" y="493"/>
                  </a:lnTo>
                  <a:lnTo>
                    <a:pt x="1761" y="511"/>
                  </a:lnTo>
                  <a:lnTo>
                    <a:pt x="1761" y="505"/>
                  </a:lnTo>
                  <a:lnTo>
                    <a:pt x="1761" y="499"/>
                  </a:lnTo>
                  <a:lnTo>
                    <a:pt x="1761" y="499"/>
                  </a:lnTo>
                  <a:lnTo>
                    <a:pt x="1767" y="511"/>
                  </a:lnTo>
                  <a:lnTo>
                    <a:pt x="1767" y="505"/>
                  </a:lnTo>
                  <a:lnTo>
                    <a:pt x="1767" y="499"/>
                  </a:lnTo>
                  <a:lnTo>
                    <a:pt x="1767" y="499"/>
                  </a:lnTo>
                  <a:lnTo>
                    <a:pt x="1767" y="493"/>
                  </a:lnTo>
                  <a:lnTo>
                    <a:pt x="1767" y="499"/>
                  </a:lnTo>
                  <a:lnTo>
                    <a:pt x="1767" y="505"/>
                  </a:lnTo>
                  <a:lnTo>
                    <a:pt x="1767" y="517"/>
                  </a:lnTo>
                  <a:lnTo>
                    <a:pt x="1767" y="511"/>
                  </a:lnTo>
                  <a:lnTo>
                    <a:pt x="1767" y="505"/>
                  </a:lnTo>
                  <a:lnTo>
                    <a:pt x="1767" y="517"/>
                  </a:lnTo>
                  <a:lnTo>
                    <a:pt x="1773" y="517"/>
                  </a:lnTo>
                  <a:lnTo>
                    <a:pt x="1773" y="517"/>
                  </a:lnTo>
                  <a:lnTo>
                    <a:pt x="1773" y="511"/>
                  </a:lnTo>
                  <a:lnTo>
                    <a:pt x="1773" y="511"/>
                  </a:lnTo>
                  <a:lnTo>
                    <a:pt x="1773" y="517"/>
                  </a:lnTo>
                  <a:lnTo>
                    <a:pt x="1773" y="523"/>
                  </a:lnTo>
                  <a:lnTo>
                    <a:pt x="1773" y="529"/>
                  </a:lnTo>
                  <a:lnTo>
                    <a:pt x="1773" y="523"/>
                  </a:lnTo>
                  <a:lnTo>
                    <a:pt x="1773" y="511"/>
                  </a:lnTo>
                  <a:lnTo>
                    <a:pt x="1773" y="505"/>
                  </a:lnTo>
                  <a:lnTo>
                    <a:pt x="1779" y="499"/>
                  </a:lnTo>
                  <a:lnTo>
                    <a:pt x="1779" y="505"/>
                  </a:lnTo>
                  <a:lnTo>
                    <a:pt x="1779" y="505"/>
                  </a:lnTo>
                  <a:lnTo>
                    <a:pt x="1779" y="517"/>
                  </a:lnTo>
                  <a:lnTo>
                    <a:pt x="1779" y="517"/>
                  </a:lnTo>
                  <a:lnTo>
                    <a:pt x="1779" y="523"/>
                  </a:lnTo>
                  <a:lnTo>
                    <a:pt x="1779" y="559"/>
                  </a:lnTo>
                  <a:lnTo>
                    <a:pt x="1779" y="583"/>
                  </a:lnTo>
                  <a:lnTo>
                    <a:pt x="1779" y="559"/>
                  </a:lnTo>
                  <a:lnTo>
                    <a:pt x="1779" y="553"/>
                  </a:lnTo>
                  <a:lnTo>
                    <a:pt x="1785" y="559"/>
                  </a:lnTo>
                  <a:lnTo>
                    <a:pt x="1785" y="571"/>
                  </a:lnTo>
                  <a:lnTo>
                    <a:pt x="1785" y="559"/>
                  </a:lnTo>
                  <a:lnTo>
                    <a:pt x="1785" y="559"/>
                  </a:lnTo>
                  <a:lnTo>
                    <a:pt x="1785" y="547"/>
                  </a:lnTo>
                  <a:lnTo>
                    <a:pt x="1785" y="523"/>
                  </a:lnTo>
                  <a:lnTo>
                    <a:pt x="1785" y="541"/>
                  </a:lnTo>
                  <a:lnTo>
                    <a:pt x="1785" y="553"/>
                  </a:lnTo>
                  <a:lnTo>
                    <a:pt x="1785" y="559"/>
                  </a:lnTo>
                  <a:lnTo>
                    <a:pt x="1785" y="571"/>
                  </a:lnTo>
                  <a:lnTo>
                    <a:pt x="1791" y="577"/>
                  </a:lnTo>
                  <a:lnTo>
                    <a:pt x="1791" y="583"/>
                  </a:lnTo>
                  <a:lnTo>
                    <a:pt x="1791" y="614"/>
                  </a:lnTo>
                  <a:lnTo>
                    <a:pt x="1791" y="614"/>
                  </a:lnTo>
                  <a:lnTo>
                    <a:pt x="1791" y="607"/>
                  </a:lnTo>
                  <a:lnTo>
                    <a:pt x="1791" y="626"/>
                  </a:lnTo>
                  <a:lnTo>
                    <a:pt x="1791" y="614"/>
                  </a:lnTo>
                  <a:lnTo>
                    <a:pt x="1791" y="632"/>
                  </a:lnTo>
                  <a:lnTo>
                    <a:pt x="1791" y="626"/>
                  </a:lnTo>
                  <a:lnTo>
                    <a:pt x="1791" y="644"/>
                  </a:lnTo>
                  <a:lnTo>
                    <a:pt x="1797" y="632"/>
                  </a:lnTo>
                  <a:lnTo>
                    <a:pt x="1797" y="620"/>
                  </a:lnTo>
                  <a:lnTo>
                    <a:pt x="1797" y="626"/>
                  </a:lnTo>
                  <a:lnTo>
                    <a:pt x="1797" y="632"/>
                  </a:lnTo>
                  <a:lnTo>
                    <a:pt x="1797" y="656"/>
                  </a:lnTo>
                  <a:lnTo>
                    <a:pt x="1797" y="668"/>
                  </a:lnTo>
                  <a:lnTo>
                    <a:pt x="1797" y="668"/>
                  </a:lnTo>
                  <a:lnTo>
                    <a:pt x="1797" y="662"/>
                  </a:lnTo>
                  <a:lnTo>
                    <a:pt x="1797" y="668"/>
                  </a:lnTo>
                  <a:lnTo>
                    <a:pt x="1797" y="650"/>
                  </a:lnTo>
                  <a:lnTo>
                    <a:pt x="1803" y="662"/>
                  </a:lnTo>
                  <a:lnTo>
                    <a:pt x="1803" y="662"/>
                  </a:lnTo>
                  <a:lnTo>
                    <a:pt x="1803" y="662"/>
                  </a:lnTo>
                  <a:lnTo>
                    <a:pt x="1803" y="662"/>
                  </a:lnTo>
                  <a:lnTo>
                    <a:pt x="1803" y="662"/>
                  </a:lnTo>
                  <a:lnTo>
                    <a:pt x="1803" y="674"/>
                  </a:lnTo>
                  <a:lnTo>
                    <a:pt x="1803" y="710"/>
                  </a:lnTo>
                  <a:lnTo>
                    <a:pt x="1803" y="710"/>
                  </a:lnTo>
                  <a:lnTo>
                    <a:pt x="1803" y="710"/>
                  </a:lnTo>
                  <a:lnTo>
                    <a:pt x="1803" y="716"/>
                  </a:lnTo>
                  <a:lnTo>
                    <a:pt x="1809" y="734"/>
                  </a:lnTo>
                  <a:lnTo>
                    <a:pt x="1809" y="758"/>
                  </a:lnTo>
                  <a:lnTo>
                    <a:pt x="1809" y="758"/>
                  </a:lnTo>
                  <a:lnTo>
                    <a:pt x="1809" y="746"/>
                  </a:lnTo>
                  <a:lnTo>
                    <a:pt x="1809" y="722"/>
                  </a:lnTo>
                  <a:lnTo>
                    <a:pt x="1809" y="716"/>
                  </a:lnTo>
                  <a:lnTo>
                    <a:pt x="1809" y="740"/>
                  </a:lnTo>
                  <a:lnTo>
                    <a:pt x="1809" y="746"/>
                  </a:lnTo>
                  <a:lnTo>
                    <a:pt x="1809" y="734"/>
                  </a:lnTo>
                  <a:lnTo>
                    <a:pt x="1809" y="764"/>
                  </a:lnTo>
                  <a:lnTo>
                    <a:pt x="1809" y="758"/>
                  </a:lnTo>
                  <a:lnTo>
                    <a:pt x="1815" y="740"/>
                  </a:lnTo>
                  <a:lnTo>
                    <a:pt x="1815" y="722"/>
                  </a:lnTo>
                  <a:lnTo>
                    <a:pt x="1815" y="710"/>
                  </a:lnTo>
                  <a:lnTo>
                    <a:pt x="1815" y="704"/>
                  </a:lnTo>
                  <a:lnTo>
                    <a:pt x="1815" y="710"/>
                  </a:lnTo>
                  <a:lnTo>
                    <a:pt x="1815" y="734"/>
                  </a:lnTo>
                  <a:lnTo>
                    <a:pt x="1815" y="752"/>
                  </a:lnTo>
                  <a:lnTo>
                    <a:pt x="1815" y="746"/>
                  </a:lnTo>
                  <a:lnTo>
                    <a:pt x="1815" y="716"/>
                  </a:lnTo>
                  <a:lnTo>
                    <a:pt x="1815" y="710"/>
                  </a:lnTo>
                  <a:lnTo>
                    <a:pt x="1821" y="692"/>
                  </a:lnTo>
                  <a:lnTo>
                    <a:pt x="1821" y="686"/>
                  </a:lnTo>
                  <a:lnTo>
                    <a:pt x="1821" y="668"/>
                  </a:lnTo>
                  <a:lnTo>
                    <a:pt x="1821" y="662"/>
                  </a:lnTo>
                  <a:lnTo>
                    <a:pt x="1821" y="662"/>
                  </a:lnTo>
                  <a:lnTo>
                    <a:pt x="1821" y="650"/>
                  </a:lnTo>
                  <a:lnTo>
                    <a:pt x="1821" y="692"/>
                  </a:lnTo>
                  <a:lnTo>
                    <a:pt x="1821" y="674"/>
                  </a:lnTo>
                  <a:lnTo>
                    <a:pt x="1821" y="686"/>
                  </a:lnTo>
                  <a:lnTo>
                    <a:pt x="1821" y="692"/>
                  </a:lnTo>
                  <a:lnTo>
                    <a:pt x="1827" y="692"/>
                  </a:lnTo>
                  <a:lnTo>
                    <a:pt x="1827" y="668"/>
                  </a:lnTo>
                  <a:lnTo>
                    <a:pt x="1827" y="680"/>
                  </a:lnTo>
                  <a:lnTo>
                    <a:pt x="1827" y="674"/>
                  </a:lnTo>
                  <a:lnTo>
                    <a:pt x="1827" y="644"/>
                  </a:lnTo>
                  <a:lnTo>
                    <a:pt x="1827" y="668"/>
                  </a:lnTo>
                  <a:lnTo>
                    <a:pt x="1827" y="722"/>
                  </a:lnTo>
                  <a:lnTo>
                    <a:pt x="1827" y="722"/>
                  </a:lnTo>
                  <a:lnTo>
                    <a:pt x="1827" y="716"/>
                  </a:lnTo>
                  <a:lnTo>
                    <a:pt x="1827" y="704"/>
                  </a:lnTo>
                  <a:lnTo>
                    <a:pt x="1833" y="740"/>
                  </a:lnTo>
                  <a:lnTo>
                    <a:pt x="1833" y="728"/>
                  </a:lnTo>
                  <a:lnTo>
                    <a:pt x="1833" y="752"/>
                  </a:lnTo>
                  <a:lnTo>
                    <a:pt x="1833" y="740"/>
                  </a:lnTo>
                  <a:lnTo>
                    <a:pt x="1833" y="740"/>
                  </a:lnTo>
                  <a:lnTo>
                    <a:pt x="1833" y="728"/>
                  </a:lnTo>
                  <a:lnTo>
                    <a:pt x="1833" y="746"/>
                  </a:lnTo>
                  <a:lnTo>
                    <a:pt x="1833" y="734"/>
                  </a:lnTo>
                  <a:lnTo>
                    <a:pt x="1833" y="746"/>
                  </a:lnTo>
                  <a:lnTo>
                    <a:pt x="1833" y="710"/>
                  </a:lnTo>
                  <a:lnTo>
                    <a:pt x="1839" y="716"/>
                  </a:lnTo>
                  <a:lnTo>
                    <a:pt x="1839" y="710"/>
                  </a:lnTo>
                  <a:lnTo>
                    <a:pt x="1839" y="698"/>
                  </a:lnTo>
                  <a:lnTo>
                    <a:pt x="1839" y="662"/>
                  </a:lnTo>
                  <a:lnTo>
                    <a:pt x="1839" y="662"/>
                  </a:lnTo>
                  <a:lnTo>
                    <a:pt x="1839" y="638"/>
                  </a:lnTo>
                  <a:lnTo>
                    <a:pt x="1839" y="638"/>
                  </a:lnTo>
                  <a:lnTo>
                    <a:pt x="1839" y="632"/>
                  </a:lnTo>
                  <a:lnTo>
                    <a:pt x="1839" y="638"/>
                  </a:lnTo>
                  <a:lnTo>
                    <a:pt x="1839" y="662"/>
                  </a:lnTo>
                  <a:lnTo>
                    <a:pt x="1845" y="662"/>
                  </a:lnTo>
                  <a:lnTo>
                    <a:pt x="1845" y="656"/>
                  </a:lnTo>
                  <a:lnTo>
                    <a:pt x="1845" y="668"/>
                  </a:lnTo>
                  <a:lnTo>
                    <a:pt x="1845" y="680"/>
                  </a:lnTo>
                  <a:lnTo>
                    <a:pt x="1845" y="686"/>
                  </a:lnTo>
                  <a:lnTo>
                    <a:pt x="1845" y="686"/>
                  </a:lnTo>
                  <a:lnTo>
                    <a:pt x="1845" y="692"/>
                  </a:lnTo>
                  <a:lnTo>
                    <a:pt x="1845" y="698"/>
                  </a:lnTo>
                  <a:lnTo>
                    <a:pt x="1845" y="716"/>
                  </a:lnTo>
                  <a:lnTo>
                    <a:pt x="1845" y="716"/>
                  </a:lnTo>
                  <a:lnTo>
                    <a:pt x="1851" y="722"/>
                  </a:lnTo>
                  <a:lnTo>
                    <a:pt x="1851" y="716"/>
                  </a:lnTo>
                  <a:lnTo>
                    <a:pt x="1851" y="704"/>
                  </a:lnTo>
                  <a:lnTo>
                    <a:pt x="1851" y="710"/>
                  </a:lnTo>
                  <a:lnTo>
                    <a:pt x="1851" y="716"/>
                  </a:lnTo>
                  <a:moveTo>
                    <a:pt x="1851" y="710"/>
                  </a:moveTo>
                  <a:lnTo>
                    <a:pt x="1851" y="716"/>
                  </a:lnTo>
                  <a:lnTo>
                    <a:pt x="1851" y="722"/>
                  </a:lnTo>
                  <a:lnTo>
                    <a:pt x="1851" y="734"/>
                  </a:lnTo>
                  <a:lnTo>
                    <a:pt x="1851" y="728"/>
                  </a:lnTo>
                  <a:lnTo>
                    <a:pt x="1857" y="716"/>
                  </a:lnTo>
                  <a:lnTo>
                    <a:pt x="1857" y="716"/>
                  </a:lnTo>
                  <a:lnTo>
                    <a:pt x="1857" y="722"/>
                  </a:lnTo>
                  <a:lnTo>
                    <a:pt x="1857" y="728"/>
                  </a:lnTo>
                  <a:lnTo>
                    <a:pt x="1857" y="728"/>
                  </a:lnTo>
                  <a:lnTo>
                    <a:pt x="1857" y="728"/>
                  </a:lnTo>
                  <a:lnTo>
                    <a:pt x="1857" y="728"/>
                  </a:lnTo>
                  <a:lnTo>
                    <a:pt x="1857" y="734"/>
                  </a:lnTo>
                  <a:lnTo>
                    <a:pt x="1857" y="740"/>
                  </a:lnTo>
                  <a:lnTo>
                    <a:pt x="1857" y="746"/>
                  </a:lnTo>
                  <a:lnTo>
                    <a:pt x="1863" y="740"/>
                  </a:lnTo>
                  <a:lnTo>
                    <a:pt x="1863" y="740"/>
                  </a:lnTo>
                  <a:lnTo>
                    <a:pt x="1863" y="740"/>
                  </a:lnTo>
                  <a:lnTo>
                    <a:pt x="1863" y="728"/>
                  </a:lnTo>
                  <a:lnTo>
                    <a:pt x="1863" y="716"/>
                  </a:lnTo>
                  <a:lnTo>
                    <a:pt x="1863" y="698"/>
                  </a:lnTo>
                  <a:lnTo>
                    <a:pt x="1863" y="704"/>
                  </a:lnTo>
                  <a:lnTo>
                    <a:pt x="1863" y="710"/>
                  </a:lnTo>
                  <a:lnTo>
                    <a:pt x="1863" y="722"/>
                  </a:lnTo>
                  <a:lnTo>
                    <a:pt x="1863" y="734"/>
                  </a:lnTo>
                  <a:lnTo>
                    <a:pt x="1869" y="734"/>
                  </a:lnTo>
                  <a:lnTo>
                    <a:pt x="1869" y="734"/>
                  </a:lnTo>
                  <a:lnTo>
                    <a:pt x="1869" y="740"/>
                  </a:lnTo>
                  <a:lnTo>
                    <a:pt x="1869" y="734"/>
                  </a:lnTo>
                  <a:lnTo>
                    <a:pt x="1869" y="728"/>
                  </a:lnTo>
                  <a:lnTo>
                    <a:pt x="1869" y="728"/>
                  </a:lnTo>
                  <a:lnTo>
                    <a:pt x="1869" y="704"/>
                  </a:lnTo>
                  <a:lnTo>
                    <a:pt x="1869" y="704"/>
                  </a:lnTo>
                  <a:lnTo>
                    <a:pt x="1869" y="704"/>
                  </a:lnTo>
                  <a:lnTo>
                    <a:pt x="1869" y="704"/>
                  </a:lnTo>
                  <a:lnTo>
                    <a:pt x="1875" y="710"/>
                  </a:lnTo>
                  <a:lnTo>
                    <a:pt x="1875" y="710"/>
                  </a:lnTo>
                  <a:lnTo>
                    <a:pt x="1875" y="734"/>
                  </a:lnTo>
                  <a:lnTo>
                    <a:pt x="1875" y="716"/>
                  </a:lnTo>
                  <a:lnTo>
                    <a:pt x="1875" y="710"/>
                  </a:lnTo>
                  <a:lnTo>
                    <a:pt x="1875" y="704"/>
                  </a:lnTo>
                  <a:lnTo>
                    <a:pt x="1875" y="710"/>
                  </a:lnTo>
                  <a:lnTo>
                    <a:pt x="1875" y="722"/>
                  </a:lnTo>
                  <a:lnTo>
                    <a:pt x="1875" y="722"/>
                  </a:lnTo>
                  <a:lnTo>
                    <a:pt x="1875" y="728"/>
                  </a:lnTo>
                  <a:lnTo>
                    <a:pt x="1881" y="734"/>
                  </a:lnTo>
                  <a:lnTo>
                    <a:pt x="1881" y="734"/>
                  </a:lnTo>
                  <a:lnTo>
                    <a:pt x="1881" y="734"/>
                  </a:lnTo>
                  <a:lnTo>
                    <a:pt x="1881" y="728"/>
                  </a:lnTo>
                  <a:lnTo>
                    <a:pt x="1881" y="740"/>
                  </a:lnTo>
                  <a:lnTo>
                    <a:pt x="1881" y="740"/>
                  </a:lnTo>
                  <a:lnTo>
                    <a:pt x="1881" y="740"/>
                  </a:lnTo>
                  <a:lnTo>
                    <a:pt x="1881" y="734"/>
                  </a:lnTo>
                  <a:lnTo>
                    <a:pt x="1881" y="734"/>
                  </a:lnTo>
                  <a:lnTo>
                    <a:pt x="1881" y="740"/>
                  </a:lnTo>
                  <a:lnTo>
                    <a:pt x="1887" y="740"/>
                  </a:lnTo>
                  <a:lnTo>
                    <a:pt x="1887" y="716"/>
                  </a:lnTo>
                  <a:lnTo>
                    <a:pt x="1887" y="698"/>
                  </a:lnTo>
                  <a:lnTo>
                    <a:pt x="1887" y="698"/>
                  </a:lnTo>
                  <a:lnTo>
                    <a:pt x="1887" y="692"/>
                  </a:lnTo>
                  <a:lnTo>
                    <a:pt x="1887" y="686"/>
                  </a:lnTo>
                  <a:lnTo>
                    <a:pt x="1887" y="686"/>
                  </a:lnTo>
                  <a:lnTo>
                    <a:pt x="1887" y="710"/>
                  </a:lnTo>
                  <a:lnTo>
                    <a:pt x="1887" y="716"/>
                  </a:lnTo>
                  <a:lnTo>
                    <a:pt x="1887" y="722"/>
                  </a:lnTo>
                  <a:lnTo>
                    <a:pt x="1893" y="710"/>
                  </a:lnTo>
                  <a:lnTo>
                    <a:pt x="1893" y="716"/>
                  </a:lnTo>
                  <a:lnTo>
                    <a:pt x="1893" y="728"/>
                  </a:lnTo>
                  <a:lnTo>
                    <a:pt x="1893" y="734"/>
                  </a:lnTo>
                  <a:lnTo>
                    <a:pt x="1893" y="728"/>
                  </a:lnTo>
                  <a:lnTo>
                    <a:pt x="1893" y="734"/>
                  </a:lnTo>
                  <a:lnTo>
                    <a:pt x="1893" y="728"/>
                  </a:lnTo>
                  <a:lnTo>
                    <a:pt x="1893" y="740"/>
                  </a:lnTo>
                  <a:moveTo>
                    <a:pt x="1893" y="752"/>
                  </a:moveTo>
                  <a:lnTo>
                    <a:pt x="1899" y="758"/>
                  </a:lnTo>
                  <a:lnTo>
                    <a:pt x="1899" y="752"/>
                  </a:lnTo>
                  <a:lnTo>
                    <a:pt x="1899" y="758"/>
                  </a:lnTo>
                  <a:lnTo>
                    <a:pt x="1899" y="764"/>
                  </a:lnTo>
                  <a:lnTo>
                    <a:pt x="1899" y="758"/>
                  </a:lnTo>
                  <a:lnTo>
                    <a:pt x="1899" y="758"/>
                  </a:lnTo>
                  <a:lnTo>
                    <a:pt x="1899" y="764"/>
                  </a:lnTo>
                  <a:lnTo>
                    <a:pt x="1899" y="770"/>
                  </a:lnTo>
                  <a:lnTo>
                    <a:pt x="1899" y="770"/>
                  </a:lnTo>
                  <a:lnTo>
                    <a:pt x="1899" y="770"/>
                  </a:lnTo>
                  <a:lnTo>
                    <a:pt x="1905" y="764"/>
                  </a:lnTo>
                  <a:lnTo>
                    <a:pt x="1905" y="764"/>
                  </a:lnTo>
                  <a:lnTo>
                    <a:pt x="1905" y="770"/>
                  </a:lnTo>
                  <a:lnTo>
                    <a:pt x="1905" y="770"/>
                  </a:lnTo>
                  <a:moveTo>
                    <a:pt x="1905" y="776"/>
                  </a:moveTo>
                  <a:lnTo>
                    <a:pt x="1905" y="782"/>
                  </a:lnTo>
                  <a:lnTo>
                    <a:pt x="1905" y="782"/>
                  </a:lnTo>
                  <a:lnTo>
                    <a:pt x="1905" y="788"/>
                  </a:lnTo>
                  <a:lnTo>
                    <a:pt x="1905" y="794"/>
                  </a:lnTo>
                  <a:lnTo>
                    <a:pt x="1911" y="800"/>
                  </a:lnTo>
                  <a:lnTo>
                    <a:pt x="1911" y="806"/>
                  </a:lnTo>
                  <a:lnTo>
                    <a:pt x="1911" y="800"/>
                  </a:lnTo>
                  <a:lnTo>
                    <a:pt x="1911" y="818"/>
                  </a:lnTo>
                  <a:lnTo>
                    <a:pt x="1911" y="806"/>
                  </a:lnTo>
                  <a:lnTo>
                    <a:pt x="1911" y="812"/>
                  </a:lnTo>
                  <a:lnTo>
                    <a:pt x="1911" y="812"/>
                  </a:lnTo>
                  <a:lnTo>
                    <a:pt x="1911" y="818"/>
                  </a:lnTo>
                  <a:lnTo>
                    <a:pt x="1911" y="812"/>
                  </a:lnTo>
                  <a:lnTo>
                    <a:pt x="1911" y="812"/>
                  </a:lnTo>
                  <a:lnTo>
                    <a:pt x="1917" y="818"/>
                  </a:lnTo>
                  <a:lnTo>
                    <a:pt x="1917" y="836"/>
                  </a:lnTo>
                  <a:lnTo>
                    <a:pt x="1917" y="824"/>
                  </a:lnTo>
                  <a:lnTo>
                    <a:pt x="1917" y="830"/>
                  </a:lnTo>
                  <a:lnTo>
                    <a:pt x="1917" y="830"/>
                  </a:lnTo>
                  <a:lnTo>
                    <a:pt x="1917" y="842"/>
                  </a:lnTo>
                  <a:lnTo>
                    <a:pt x="1917" y="848"/>
                  </a:lnTo>
                  <a:lnTo>
                    <a:pt x="1917" y="878"/>
                  </a:lnTo>
                  <a:lnTo>
                    <a:pt x="1917" y="872"/>
                  </a:lnTo>
                  <a:lnTo>
                    <a:pt x="1917" y="872"/>
                  </a:lnTo>
                  <a:lnTo>
                    <a:pt x="1923" y="854"/>
                  </a:lnTo>
                  <a:lnTo>
                    <a:pt x="1923" y="830"/>
                  </a:lnTo>
                  <a:lnTo>
                    <a:pt x="1923" y="842"/>
                  </a:lnTo>
                  <a:lnTo>
                    <a:pt x="1923" y="824"/>
                  </a:lnTo>
                  <a:lnTo>
                    <a:pt x="1923" y="830"/>
                  </a:lnTo>
                  <a:lnTo>
                    <a:pt x="1923" y="800"/>
                  </a:lnTo>
                  <a:lnTo>
                    <a:pt x="1923" y="800"/>
                  </a:lnTo>
                  <a:lnTo>
                    <a:pt x="1923" y="806"/>
                  </a:lnTo>
                  <a:lnTo>
                    <a:pt x="1923" y="818"/>
                  </a:lnTo>
                  <a:lnTo>
                    <a:pt x="1923" y="812"/>
                  </a:lnTo>
                  <a:lnTo>
                    <a:pt x="1929" y="788"/>
                  </a:lnTo>
                  <a:lnTo>
                    <a:pt x="1929" y="788"/>
                  </a:lnTo>
                  <a:lnTo>
                    <a:pt x="1929" y="800"/>
                  </a:lnTo>
                  <a:lnTo>
                    <a:pt x="1929" y="806"/>
                  </a:lnTo>
                  <a:lnTo>
                    <a:pt x="1929" y="806"/>
                  </a:lnTo>
                  <a:lnTo>
                    <a:pt x="1929" y="800"/>
                  </a:lnTo>
                  <a:lnTo>
                    <a:pt x="1929" y="800"/>
                  </a:lnTo>
                  <a:lnTo>
                    <a:pt x="1929" y="782"/>
                  </a:lnTo>
                  <a:lnTo>
                    <a:pt x="1929" y="788"/>
                  </a:lnTo>
                  <a:lnTo>
                    <a:pt x="1929" y="794"/>
                  </a:lnTo>
                  <a:lnTo>
                    <a:pt x="1935" y="800"/>
                  </a:lnTo>
                  <a:lnTo>
                    <a:pt x="1935" y="812"/>
                  </a:lnTo>
                  <a:lnTo>
                    <a:pt x="1935" y="830"/>
                  </a:lnTo>
                  <a:lnTo>
                    <a:pt x="1935" y="848"/>
                  </a:lnTo>
                  <a:lnTo>
                    <a:pt x="1935" y="842"/>
                  </a:lnTo>
                  <a:lnTo>
                    <a:pt x="1935" y="842"/>
                  </a:lnTo>
                  <a:lnTo>
                    <a:pt x="1935" y="854"/>
                  </a:lnTo>
                  <a:lnTo>
                    <a:pt x="1935" y="860"/>
                  </a:lnTo>
                  <a:lnTo>
                    <a:pt x="1935" y="860"/>
                  </a:lnTo>
                  <a:lnTo>
                    <a:pt x="1935" y="854"/>
                  </a:lnTo>
                  <a:lnTo>
                    <a:pt x="1935" y="866"/>
                  </a:lnTo>
                  <a:lnTo>
                    <a:pt x="1941" y="866"/>
                  </a:lnTo>
                  <a:lnTo>
                    <a:pt x="1941" y="866"/>
                  </a:lnTo>
                  <a:lnTo>
                    <a:pt x="1941" y="878"/>
                  </a:lnTo>
                  <a:lnTo>
                    <a:pt x="1941" y="854"/>
                  </a:lnTo>
                  <a:lnTo>
                    <a:pt x="1941" y="854"/>
                  </a:lnTo>
                  <a:lnTo>
                    <a:pt x="1941" y="860"/>
                  </a:lnTo>
                  <a:lnTo>
                    <a:pt x="1941" y="842"/>
                  </a:lnTo>
                  <a:lnTo>
                    <a:pt x="1941" y="830"/>
                  </a:lnTo>
                  <a:lnTo>
                    <a:pt x="1941" y="836"/>
                  </a:lnTo>
                  <a:lnTo>
                    <a:pt x="1941" y="842"/>
                  </a:lnTo>
                  <a:lnTo>
                    <a:pt x="1947" y="830"/>
                  </a:lnTo>
                  <a:lnTo>
                    <a:pt x="1947" y="848"/>
                  </a:lnTo>
                  <a:lnTo>
                    <a:pt x="1947" y="830"/>
                  </a:lnTo>
                  <a:lnTo>
                    <a:pt x="1947" y="824"/>
                  </a:lnTo>
                  <a:lnTo>
                    <a:pt x="1947" y="818"/>
                  </a:lnTo>
                  <a:lnTo>
                    <a:pt x="1947" y="818"/>
                  </a:lnTo>
                  <a:lnTo>
                    <a:pt x="1947" y="824"/>
                  </a:lnTo>
                  <a:lnTo>
                    <a:pt x="1947" y="824"/>
                  </a:lnTo>
                  <a:lnTo>
                    <a:pt x="1947" y="818"/>
                  </a:lnTo>
                  <a:lnTo>
                    <a:pt x="1947" y="806"/>
                  </a:lnTo>
                  <a:lnTo>
                    <a:pt x="1953" y="794"/>
                  </a:lnTo>
                  <a:lnTo>
                    <a:pt x="1953" y="794"/>
                  </a:lnTo>
                  <a:lnTo>
                    <a:pt x="1953" y="794"/>
                  </a:lnTo>
                  <a:lnTo>
                    <a:pt x="1953" y="800"/>
                  </a:lnTo>
                  <a:lnTo>
                    <a:pt x="1953" y="800"/>
                  </a:lnTo>
                  <a:lnTo>
                    <a:pt x="1953" y="824"/>
                  </a:lnTo>
                  <a:lnTo>
                    <a:pt x="1953" y="836"/>
                  </a:lnTo>
                  <a:lnTo>
                    <a:pt x="1953" y="836"/>
                  </a:lnTo>
                  <a:lnTo>
                    <a:pt x="1953" y="836"/>
                  </a:lnTo>
                  <a:lnTo>
                    <a:pt x="1953" y="842"/>
                  </a:lnTo>
                  <a:lnTo>
                    <a:pt x="1959" y="836"/>
                  </a:lnTo>
                  <a:lnTo>
                    <a:pt x="1959" y="836"/>
                  </a:lnTo>
                  <a:lnTo>
                    <a:pt x="1959" y="836"/>
                  </a:lnTo>
                  <a:lnTo>
                    <a:pt x="1959" y="824"/>
                  </a:lnTo>
                  <a:lnTo>
                    <a:pt x="1959" y="830"/>
                  </a:lnTo>
                  <a:lnTo>
                    <a:pt x="1959" y="806"/>
                  </a:lnTo>
                  <a:lnTo>
                    <a:pt x="1959" y="794"/>
                  </a:lnTo>
                  <a:lnTo>
                    <a:pt x="1959" y="806"/>
                  </a:lnTo>
                  <a:lnTo>
                    <a:pt x="1959" y="806"/>
                  </a:lnTo>
                  <a:lnTo>
                    <a:pt x="1959" y="788"/>
                  </a:lnTo>
                  <a:lnTo>
                    <a:pt x="1965" y="788"/>
                  </a:lnTo>
                  <a:lnTo>
                    <a:pt x="1965" y="782"/>
                  </a:lnTo>
                  <a:lnTo>
                    <a:pt x="1965" y="776"/>
                  </a:lnTo>
                  <a:lnTo>
                    <a:pt x="1965" y="794"/>
                  </a:lnTo>
                  <a:lnTo>
                    <a:pt x="1965" y="782"/>
                  </a:lnTo>
                  <a:lnTo>
                    <a:pt x="1965" y="794"/>
                  </a:lnTo>
                  <a:lnTo>
                    <a:pt x="1965" y="788"/>
                  </a:lnTo>
                  <a:lnTo>
                    <a:pt x="1965" y="800"/>
                  </a:lnTo>
                  <a:lnTo>
                    <a:pt x="1965" y="806"/>
                  </a:lnTo>
                  <a:lnTo>
                    <a:pt x="1965" y="806"/>
                  </a:lnTo>
                  <a:lnTo>
                    <a:pt x="1971" y="818"/>
                  </a:lnTo>
                  <a:lnTo>
                    <a:pt x="1971" y="818"/>
                  </a:lnTo>
                  <a:lnTo>
                    <a:pt x="1971" y="812"/>
                  </a:lnTo>
                  <a:lnTo>
                    <a:pt x="1971" y="812"/>
                  </a:lnTo>
                  <a:lnTo>
                    <a:pt x="1971" y="818"/>
                  </a:lnTo>
                  <a:lnTo>
                    <a:pt x="1971" y="818"/>
                  </a:lnTo>
                  <a:lnTo>
                    <a:pt x="1971" y="812"/>
                  </a:lnTo>
                  <a:lnTo>
                    <a:pt x="1971" y="812"/>
                  </a:lnTo>
                  <a:lnTo>
                    <a:pt x="1971" y="812"/>
                  </a:lnTo>
                  <a:lnTo>
                    <a:pt x="1971" y="812"/>
                  </a:lnTo>
                  <a:lnTo>
                    <a:pt x="1977" y="818"/>
                  </a:lnTo>
                  <a:lnTo>
                    <a:pt x="1977" y="812"/>
                  </a:lnTo>
                  <a:lnTo>
                    <a:pt x="1977" y="818"/>
                  </a:lnTo>
                  <a:lnTo>
                    <a:pt x="1977" y="812"/>
                  </a:lnTo>
                  <a:lnTo>
                    <a:pt x="1977" y="794"/>
                  </a:lnTo>
                  <a:lnTo>
                    <a:pt x="1977" y="782"/>
                  </a:lnTo>
                  <a:lnTo>
                    <a:pt x="1977" y="788"/>
                  </a:lnTo>
                  <a:lnTo>
                    <a:pt x="1977" y="788"/>
                  </a:lnTo>
                  <a:lnTo>
                    <a:pt x="1977" y="788"/>
                  </a:lnTo>
                  <a:lnTo>
                    <a:pt x="1977" y="794"/>
                  </a:lnTo>
                  <a:lnTo>
                    <a:pt x="1977" y="782"/>
                  </a:lnTo>
                  <a:lnTo>
                    <a:pt x="1983" y="800"/>
                  </a:lnTo>
                  <a:lnTo>
                    <a:pt x="1983" y="812"/>
                  </a:lnTo>
                  <a:lnTo>
                    <a:pt x="1983" y="812"/>
                  </a:lnTo>
                  <a:lnTo>
                    <a:pt x="1983" y="806"/>
                  </a:lnTo>
                  <a:lnTo>
                    <a:pt x="1983" y="812"/>
                  </a:lnTo>
                  <a:lnTo>
                    <a:pt x="1983" y="818"/>
                  </a:lnTo>
                  <a:lnTo>
                    <a:pt x="1983" y="824"/>
                  </a:lnTo>
                  <a:lnTo>
                    <a:pt x="1983" y="818"/>
                  </a:lnTo>
                  <a:lnTo>
                    <a:pt x="1983" y="824"/>
                  </a:lnTo>
                  <a:lnTo>
                    <a:pt x="1983" y="836"/>
                  </a:lnTo>
                  <a:lnTo>
                    <a:pt x="1989" y="842"/>
                  </a:lnTo>
                  <a:lnTo>
                    <a:pt x="1989" y="836"/>
                  </a:lnTo>
                  <a:lnTo>
                    <a:pt x="1989" y="842"/>
                  </a:lnTo>
                  <a:lnTo>
                    <a:pt x="1989" y="836"/>
                  </a:lnTo>
                  <a:lnTo>
                    <a:pt x="1989" y="836"/>
                  </a:lnTo>
                  <a:lnTo>
                    <a:pt x="1989" y="836"/>
                  </a:lnTo>
                  <a:lnTo>
                    <a:pt x="1989" y="836"/>
                  </a:lnTo>
                  <a:lnTo>
                    <a:pt x="1989" y="830"/>
                  </a:lnTo>
                  <a:lnTo>
                    <a:pt x="1989" y="824"/>
                  </a:lnTo>
                  <a:lnTo>
                    <a:pt x="1989" y="818"/>
                  </a:lnTo>
                  <a:lnTo>
                    <a:pt x="1995" y="818"/>
                  </a:lnTo>
                  <a:lnTo>
                    <a:pt x="1995" y="818"/>
                  </a:lnTo>
                  <a:lnTo>
                    <a:pt x="1995" y="818"/>
                  </a:lnTo>
                  <a:lnTo>
                    <a:pt x="1995" y="824"/>
                  </a:lnTo>
                  <a:lnTo>
                    <a:pt x="1995" y="830"/>
                  </a:lnTo>
                  <a:lnTo>
                    <a:pt x="1995" y="830"/>
                  </a:lnTo>
                  <a:lnTo>
                    <a:pt x="1995" y="830"/>
                  </a:lnTo>
                  <a:lnTo>
                    <a:pt x="1995" y="824"/>
                  </a:lnTo>
                  <a:lnTo>
                    <a:pt x="1995" y="830"/>
                  </a:lnTo>
                  <a:lnTo>
                    <a:pt x="1995" y="836"/>
                  </a:lnTo>
                  <a:lnTo>
                    <a:pt x="2001" y="842"/>
                  </a:lnTo>
                  <a:lnTo>
                    <a:pt x="2001" y="848"/>
                  </a:lnTo>
                  <a:lnTo>
                    <a:pt x="2001" y="842"/>
                  </a:lnTo>
                  <a:lnTo>
                    <a:pt x="2001" y="836"/>
                  </a:lnTo>
                  <a:lnTo>
                    <a:pt x="2001" y="842"/>
                  </a:lnTo>
                  <a:lnTo>
                    <a:pt x="2001" y="836"/>
                  </a:lnTo>
                  <a:lnTo>
                    <a:pt x="2001" y="830"/>
                  </a:lnTo>
                  <a:lnTo>
                    <a:pt x="2001" y="830"/>
                  </a:lnTo>
                  <a:lnTo>
                    <a:pt x="2001" y="818"/>
                  </a:lnTo>
                  <a:lnTo>
                    <a:pt x="2001" y="824"/>
                  </a:lnTo>
                  <a:lnTo>
                    <a:pt x="2007" y="830"/>
                  </a:lnTo>
                  <a:moveTo>
                    <a:pt x="2007" y="836"/>
                  </a:moveTo>
                  <a:lnTo>
                    <a:pt x="2007" y="848"/>
                  </a:lnTo>
                  <a:moveTo>
                    <a:pt x="2007" y="824"/>
                  </a:moveTo>
                  <a:lnTo>
                    <a:pt x="2007" y="818"/>
                  </a:lnTo>
                  <a:lnTo>
                    <a:pt x="2013" y="800"/>
                  </a:lnTo>
                  <a:lnTo>
                    <a:pt x="2013" y="800"/>
                  </a:lnTo>
                  <a:lnTo>
                    <a:pt x="2013" y="800"/>
                  </a:lnTo>
                  <a:lnTo>
                    <a:pt x="2013" y="812"/>
                  </a:lnTo>
                  <a:lnTo>
                    <a:pt x="2013" y="806"/>
                  </a:lnTo>
                  <a:lnTo>
                    <a:pt x="2013" y="794"/>
                  </a:lnTo>
                  <a:lnTo>
                    <a:pt x="2013" y="794"/>
                  </a:lnTo>
                  <a:lnTo>
                    <a:pt x="2013" y="800"/>
                  </a:lnTo>
                  <a:lnTo>
                    <a:pt x="2013" y="812"/>
                  </a:lnTo>
                  <a:lnTo>
                    <a:pt x="2013" y="806"/>
                  </a:lnTo>
                  <a:lnTo>
                    <a:pt x="2019" y="812"/>
                  </a:lnTo>
                  <a:lnTo>
                    <a:pt x="2019" y="812"/>
                  </a:lnTo>
                  <a:lnTo>
                    <a:pt x="2019" y="806"/>
                  </a:lnTo>
                  <a:lnTo>
                    <a:pt x="2019" y="812"/>
                  </a:lnTo>
                  <a:lnTo>
                    <a:pt x="2019" y="824"/>
                  </a:lnTo>
                  <a:lnTo>
                    <a:pt x="2019" y="812"/>
                  </a:lnTo>
                  <a:lnTo>
                    <a:pt x="2019" y="800"/>
                  </a:lnTo>
                  <a:lnTo>
                    <a:pt x="2019" y="794"/>
                  </a:lnTo>
                  <a:lnTo>
                    <a:pt x="2019" y="788"/>
                  </a:lnTo>
                  <a:lnTo>
                    <a:pt x="2019" y="794"/>
                  </a:lnTo>
                  <a:lnTo>
                    <a:pt x="2019" y="794"/>
                  </a:lnTo>
                  <a:lnTo>
                    <a:pt x="2025" y="794"/>
                  </a:lnTo>
                  <a:lnTo>
                    <a:pt x="2025" y="806"/>
                  </a:lnTo>
                  <a:lnTo>
                    <a:pt x="2025" y="806"/>
                  </a:lnTo>
                  <a:lnTo>
                    <a:pt x="2025" y="800"/>
                  </a:lnTo>
                  <a:lnTo>
                    <a:pt x="2025" y="812"/>
                  </a:lnTo>
                  <a:lnTo>
                    <a:pt x="2025" y="806"/>
                  </a:lnTo>
                  <a:lnTo>
                    <a:pt x="2025" y="806"/>
                  </a:lnTo>
                  <a:lnTo>
                    <a:pt x="2025" y="788"/>
                  </a:lnTo>
                  <a:lnTo>
                    <a:pt x="2025" y="788"/>
                  </a:lnTo>
                  <a:lnTo>
                    <a:pt x="2025" y="794"/>
                  </a:lnTo>
                  <a:lnTo>
                    <a:pt x="2031" y="794"/>
                  </a:lnTo>
                  <a:lnTo>
                    <a:pt x="2031" y="794"/>
                  </a:lnTo>
                  <a:lnTo>
                    <a:pt x="2031" y="788"/>
                  </a:lnTo>
                  <a:lnTo>
                    <a:pt x="2031" y="794"/>
                  </a:lnTo>
                  <a:lnTo>
                    <a:pt x="2031" y="800"/>
                  </a:lnTo>
                  <a:lnTo>
                    <a:pt x="2031" y="800"/>
                  </a:lnTo>
                  <a:lnTo>
                    <a:pt x="2031" y="818"/>
                  </a:lnTo>
                  <a:lnTo>
                    <a:pt x="2031" y="824"/>
                  </a:lnTo>
                  <a:lnTo>
                    <a:pt x="2031" y="824"/>
                  </a:lnTo>
                  <a:lnTo>
                    <a:pt x="2031" y="824"/>
                  </a:lnTo>
                  <a:lnTo>
                    <a:pt x="2037" y="830"/>
                  </a:lnTo>
                  <a:lnTo>
                    <a:pt x="2037" y="824"/>
                  </a:lnTo>
                  <a:lnTo>
                    <a:pt x="2037" y="818"/>
                  </a:lnTo>
                  <a:lnTo>
                    <a:pt x="2037" y="818"/>
                  </a:lnTo>
                  <a:lnTo>
                    <a:pt x="2037" y="812"/>
                  </a:lnTo>
                  <a:lnTo>
                    <a:pt x="2037" y="812"/>
                  </a:lnTo>
                  <a:lnTo>
                    <a:pt x="2037" y="818"/>
                  </a:lnTo>
                  <a:lnTo>
                    <a:pt x="2037" y="818"/>
                  </a:lnTo>
                  <a:lnTo>
                    <a:pt x="2037" y="818"/>
                  </a:lnTo>
                  <a:lnTo>
                    <a:pt x="2037" y="818"/>
                  </a:lnTo>
                  <a:lnTo>
                    <a:pt x="2043" y="836"/>
                  </a:lnTo>
                  <a:lnTo>
                    <a:pt x="2043" y="836"/>
                  </a:lnTo>
                  <a:lnTo>
                    <a:pt x="2043" y="842"/>
                  </a:lnTo>
                  <a:lnTo>
                    <a:pt x="2043" y="836"/>
                  </a:lnTo>
                  <a:lnTo>
                    <a:pt x="2043" y="848"/>
                  </a:lnTo>
                  <a:lnTo>
                    <a:pt x="2043" y="836"/>
                  </a:lnTo>
                  <a:lnTo>
                    <a:pt x="2043" y="842"/>
                  </a:lnTo>
                  <a:lnTo>
                    <a:pt x="2043" y="854"/>
                  </a:lnTo>
                  <a:lnTo>
                    <a:pt x="2043" y="860"/>
                  </a:lnTo>
                  <a:moveTo>
                    <a:pt x="2049" y="854"/>
                  </a:moveTo>
                  <a:lnTo>
                    <a:pt x="2049" y="848"/>
                  </a:lnTo>
                  <a:lnTo>
                    <a:pt x="2049" y="854"/>
                  </a:lnTo>
                  <a:lnTo>
                    <a:pt x="2049" y="860"/>
                  </a:lnTo>
                  <a:lnTo>
                    <a:pt x="2049" y="872"/>
                  </a:lnTo>
                  <a:lnTo>
                    <a:pt x="2049" y="860"/>
                  </a:lnTo>
                  <a:lnTo>
                    <a:pt x="2049" y="854"/>
                  </a:lnTo>
                  <a:lnTo>
                    <a:pt x="2049" y="848"/>
                  </a:lnTo>
                  <a:lnTo>
                    <a:pt x="2049" y="860"/>
                  </a:lnTo>
                  <a:lnTo>
                    <a:pt x="2055" y="860"/>
                  </a:lnTo>
                  <a:lnTo>
                    <a:pt x="2055" y="860"/>
                  </a:lnTo>
                  <a:lnTo>
                    <a:pt x="2055" y="854"/>
                  </a:lnTo>
                  <a:lnTo>
                    <a:pt x="2055" y="866"/>
                  </a:lnTo>
                  <a:lnTo>
                    <a:pt x="2055" y="860"/>
                  </a:lnTo>
                  <a:lnTo>
                    <a:pt x="2055" y="860"/>
                  </a:lnTo>
                  <a:lnTo>
                    <a:pt x="2055" y="872"/>
                  </a:lnTo>
                  <a:lnTo>
                    <a:pt x="2055" y="860"/>
                  </a:lnTo>
                  <a:lnTo>
                    <a:pt x="2055" y="860"/>
                  </a:lnTo>
                  <a:lnTo>
                    <a:pt x="2055" y="866"/>
                  </a:lnTo>
                  <a:lnTo>
                    <a:pt x="2061" y="872"/>
                  </a:lnTo>
                  <a:lnTo>
                    <a:pt x="2061" y="872"/>
                  </a:lnTo>
                  <a:moveTo>
                    <a:pt x="2061" y="872"/>
                  </a:moveTo>
                  <a:lnTo>
                    <a:pt x="2061" y="872"/>
                  </a:lnTo>
                  <a:lnTo>
                    <a:pt x="2061" y="860"/>
                  </a:lnTo>
                  <a:lnTo>
                    <a:pt x="2061" y="854"/>
                  </a:lnTo>
                  <a:lnTo>
                    <a:pt x="2061" y="854"/>
                  </a:lnTo>
                  <a:lnTo>
                    <a:pt x="2061" y="860"/>
                  </a:lnTo>
                  <a:lnTo>
                    <a:pt x="2061" y="842"/>
                  </a:lnTo>
                  <a:lnTo>
                    <a:pt x="2061" y="836"/>
                  </a:lnTo>
                  <a:lnTo>
                    <a:pt x="2067" y="836"/>
                  </a:lnTo>
                  <a:lnTo>
                    <a:pt x="2067" y="836"/>
                  </a:lnTo>
                  <a:lnTo>
                    <a:pt x="2067" y="836"/>
                  </a:lnTo>
                  <a:lnTo>
                    <a:pt x="2067" y="848"/>
                  </a:lnTo>
                  <a:lnTo>
                    <a:pt x="2067" y="836"/>
                  </a:lnTo>
                  <a:lnTo>
                    <a:pt x="2067" y="836"/>
                  </a:lnTo>
                  <a:lnTo>
                    <a:pt x="2067" y="830"/>
                  </a:lnTo>
                  <a:lnTo>
                    <a:pt x="2067" y="836"/>
                  </a:lnTo>
                  <a:lnTo>
                    <a:pt x="2067" y="824"/>
                  </a:lnTo>
                  <a:lnTo>
                    <a:pt x="2067" y="830"/>
                  </a:lnTo>
                  <a:lnTo>
                    <a:pt x="2073" y="824"/>
                  </a:lnTo>
                  <a:lnTo>
                    <a:pt x="2073" y="812"/>
                  </a:lnTo>
                  <a:lnTo>
                    <a:pt x="2073" y="818"/>
                  </a:lnTo>
                  <a:lnTo>
                    <a:pt x="2073" y="824"/>
                  </a:lnTo>
                  <a:lnTo>
                    <a:pt x="2073" y="812"/>
                  </a:lnTo>
                  <a:lnTo>
                    <a:pt x="2073" y="806"/>
                  </a:lnTo>
                  <a:lnTo>
                    <a:pt x="2073" y="806"/>
                  </a:lnTo>
                  <a:lnTo>
                    <a:pt x="2073" y="818"/>
                  </a:lnTo>
                  <a:lnTo>
                    <a:pt x="2073" y="818"/>
                  </a:lnTo>
                  <a:lnTo>
                    <a:pt x="2073" y="812"/>
                  </a:lnTo>
                  <a:lnTo>
                    <a:pt x="2079" y="794"/>
                  </a:lnTo>
                  <a:lnTo>
                    <a:pt x="2079" y="800"/>
                  </a:lnTo>
                  <a:lnTo>
                    <a:pt x="2079" y="806"/>
                  </a:lnTo>
                  <a:lnTo>
                    <a:pt x="2079" y="812"/>
                  </a:lnTo>
                  <a:lnTo>
                    <a:pt x="2079" y="812"/>
                  </a:lnTo>
                  <a:lnTo>
                    <a:pt x="2079" y="806"/>
                  </a:lnTo>
                  <a:lnTo>
                    <a:pt x="2079" y="806"/>
                  </a:lnTo>
                  <a:lnTo>
                    <a:pt x="2079" y="794"/>
                  </a:lnTo>
                  <a:lnTo>
                    <a:pt x="2079" y="782"/>
                  </a:lnTo>
                  <a:lnTo>
                    <a:pt x="2079" y="758"/>
                  </a:lnTo>
                  <a:lnTo>
                    <a:pt x="2085" y="764"/>
                  </a:lnTo>
                  <a:lnTo>
                    <a:pt x="2085" y="764"/>
                  </a:lnTo>
                  <a:lnTo>
                    <a:pt x="2085" y="770"/>
                  </a:lnTo>
                  <a:lnTo>
                    <a:pt x="2085" y="776"/>
                  </a:lnTo>
                  <a:lnTo>
                    <a:pt x="2085" y="770"/>
                  </a:lnTo>
                  <a:lnTo>
                    <a:pt x="2085" y="776"/>
                  </a:lnTo>
                  <a:lnTo>
                    <a:pt x="2085" y="788"/>
                  </a:lnTo>
                  <a:lnTo>
                    <a:pt x="2085" y="782"/>
                  </a:lnTo>
                  <a:lnTo>
                    <a:pt x="2085" y="782"/>
                  </a:lnTo>
                  <a:lnTo>
                    <a:pt x="2085" y="776"/>
                  </a:lnTo>
                  <a:lnTo>
                    <a:pt x="2091" y="776"/>
                  </a:lnTo>
                  <a:lnTo>
                    <a:pt x="2091" y="788"/>
                  </a:lnTo>
                  <a:lnTo>
                    <a:pt x="2091" y="794"/>
                  </a:lnTo>
                  <a:lnTo>
                    <a:pt x="2091" y="800"/>
                  </a:lnTo>
                  <a:lnTo>
                    <a:pt x="2091" y="800"/>
                  </a:lnTo>
                  <a:lnTo>
                    <a:pt x="2091" y="806"/>
                  </a:lnTo>
                  <a:lnTo>
                    <a:pt x="2091" y="800"/>
                  </a:lnTo>
                  <a:lnTo>
                    <a:pt x="2091" y="812"/>
                  </a:lnTo>
                  <a:lnTo>
                    <a:pt x="2091" y="812"/>
                  </a:lnTo>
                  <a:lnTo>
                    <a:pt x="2091" y="812"/>
                  </a:lnTo>
                  <a:lnTo>
                    <a:pt x="2097" y="806"/>
                  </a:lnTo>
                  <a:lnTo>
                    <a:pt x="2097" y="794"/>
                  </a:lnTo>
                  <a:lnTo>
                    <a:pt x="2097" y="788"/>
                  </a:lnTo>
                  <a:lnTo>
                    <a:pt x="2097" y="782"/>
                  </a:lnTo>
                  <a:lnTo>
                    <a:pt x="2097" y="776"/>
                  </a:lnTo>
                  <a:lnTo>
                    <a:pt x="2097" y="782"/>
                  </a:lnTo>
                  <a:lnTo>
                    <a:pt x="2097" y="776"/>
                  </a:lnTo>
                  <a:lnTo>
                    <a:pt x="2097" y="788"/>
                  </a:lnTo>
                  <a:lnTo>
                    <a:pt x="2097" y="770"/>
                  </a:lnTo>
                  <a:lnTo>
                    <a:pt x="2097" y="782"/>
                  </a:lnTo>
                  <a:lnTo>
                    <a:pt x="2103" y="770"/>
                  </a:lnTo>
                  <a:lnTo>
                    <a:pt x="2103" y="776"/>
                  </a:lnTo>
                  <a:lnTo>
                    <a:pt x="2103" y="776"/>
                  </a:lnTo>
                  <a:lnTo>
                    <a:pt x="2103" y="776"/>
                  </a:lnTo>
                  <a:lnTo>
                    <a:pt x="2103" y="770"/>
                  </a:lnTo>
                  <a:lnTo>
                    <a:pt x="2103" y="758"/>
                  </a:lnTo>
                  <a:lnTo>
                    <a:pt x="2103" y="752"/>
                  </a:lnTo>
                  <a:lnTo>
                    <a:pt x="2103" y="746"/>
                  </a:lnTo>
                  <a:lnTo>
                    <a:pt x="2103" y="734"/>
                  </a:lnTo>
                  <a:lnTo>
                    <a:pt x="2103" y="734"/>
                  </a:lnTo>
                  <a:lnTo>
                    <a:pt x="2103" y="740"/>
                  </a:lnTo>
                  <a:lnTo>
                    <a:pt x="2109" y="740"/>
                  </a:lnTo>
                  <a:lnTo>
                    <a:pt x="2109" y="722"/>
                  </a:lnTo>
                  <a:lnTo>
                    <a:pt x="2109" y="722"/>
                  </a:lnTo>
                  <a:lnTo>
                    <a:pt x="2109" y="728"/>
                  </a:lnTo>
                  <a:lnTo>
                    <a:pt x="2109" y="734"/>
                  </a:lnTo>
                  <a:lnTo>
                    <a:pt x="2109" y="740"/>
                  </a:lnTo>
                  <a:lnTo>
                    <a:pt x="2109" y="734"/>
                  </a:lnTo>
                  <a:lnTo>
                    <a:pt x="2109" y="740"/>
                  </a:lnTo>
                  <a:lnTo>
                    <a:pt x="2109" y="722"/>
                  </a:lnTo>
                  <a:lnTo>
                    <a:pt x="2109" y="728"/>
                  </a:lnTo>
                  <a:lnTo>
                    <a:pt x="2115" y="728"/>
                  </a:lnTo>
                  <a:lnTo>
                    <a:pt x="2115" y="716"/>
                  </a:lnTo>
                  <a:lnTo>
                    <a:pt x="2115" y="710"/>
                  </a:lnTo>
                  <a:lnTo>
                    <a:pt x="2115" y="722"/>
                  </a:lnTo>
                  <a:lnTo>
                    <a:pt x="2115" y="710"/>
                  </a:lnTo>
                  <a:lnTo>
                    <a:pt x="2115" y="710"/>
                  </a:lnTo>
                  <a:lnTo>
                    <a:pt x="2115" y="716"/>
                  </a:lnTo>
                  <a:lnTo>
                    <a:pt x="2115" y="716"/>
                  </a:lnTo>
                  <a:lnTo>
                    <a:pt x="2115" y="734"/>
                  </a:lnTo>
                  <a:lnTo>
                    <a:pt x="2115" y="728"/>
                  </a:lnTo>
                  <a:lnTo>
                    <a:pt x="2121" y="722"/>
                  </a:lnTo>
                  <a:lnTo>
                    <a:pt x="2121" y="740"/>
                  </a:lnTo>
                  <a:lnTo>
                    <a:pt x="2121" y="734"/>
                  </a:lnTo>
                  <a:lnTo>
                    <a:pt x="2121" y="728"/>
                  </a:lnTo>
                  <a:lnTo>
                    <a:pt x="2121" y="740"/>
                  </a:lnTo>
                  <a:lnTo>
                    <a:pt x="2121" y="752"/>
                  </a:lnTo>
                  <a:lnTo>
                    <a:pt x="2121" y="752"/>
                  </a:lnTo>
                  <a:lnTo>
                    <a:pt x="2121" y="758"/>
                  </a:lnTo>
                  <a:lnTo>
                    <a:pt x="2121" y="764"/>
                  </a:lnTo>
                  <a:lnTo>
                    <a:pt x="2121" y="758"/>
                  </a:lnTo>
                  <a:lnTo>
                    <a:pt x="2127" y="758"/>
                  </a:lnTo>
                  <a:lnTo>
                    <a:pt x="2127" y="746"/>
                  </a:lnTo>
                  <a:lnTo>
                    <a:pt x="2127" y="752"/>
                  </a:lnTo>
                  <a:lnTo>
                    <a:pt x="2127" y="752"/>
                  </a:lnTo>
                  <a:lnTo>
                    <a:pt x="2127" y="752"/>
                  </a:lnTo>
                  <a:lnTo>
                    <a:pt x="2127" y="758"/>
                  </a:lnTo>
                  <a:lnTo>
                    <a:pt x="2127" y="746"/>
                  </a:lnTo>
                  <a:lnTo>
                    <a:pt x="2127" y="740"/>
                  </a:lnTo>
                  <a:lnTo>
                    <a:pt x="2127" y="740"/>
                  </a:lnTo>
                  <a:lnTo>
                    <a:pt x="2127" y="734"/>
                  </a:lnTo>
                  <a:lnTo>
                    <a:pt x="2133" y="728"/>
                  </a:lnTo>
                  <a:lnTo>
                    <a:pt x="2133" y="734"/>
                  </a:lnTo>
                  <a:lnTo>
                    <a:pt x="2133" y="746"/>
                  </a:lnTo>
                  <a:lnTo>
                    <a:pt x="2133" y="746"/>
                  </a:lnTo>
                  <a:lnTo>
                    <a:pt x="2133" y="740"/>
                  </a:lnTo>
                  <a:lnTo>
                    <a:pt x="2133" y="758"/>
                  </a:lnTo>
                  <a:lnTo>
                    <a:pt x="2133" y="758"/>
                  </a:lnTo>
                  <a:lnTo>
                    <a:pt x="2133" y="758"/>
                  </a:lnTo>
                  <a:lnTo>
                    <a:pt x="2133" y="758"/>
                  </a:lnTo>
                  <a:lnTo>
                    <a:pt x="2133" y="764"/>
                  </a:lnTo>
                  <a:lnTo>
                    <a:pt x="2139" y="770"/>
                  </a:lnTo>
                  <a:lnTo>
                    <a:pt x="2139" y="776"/>
                  </a:lnTo>
                  <a:lnTo>
                    <a:pt x="2139" y="776"/>
                  </a:lnTo>
                  <a:lnTo>
                    <a:pt x="2139" y="770"/>
                  </a:lnTo>
                  <a:lnTo>
                    <a:pt x="2139" y="770"/>
                  </a:lnTo>
                  <a:lnTo>
                    <a:pt x="2139" y="764"/>
                  </a:lnTo>
                  <a:lnTo>
                    <a:pt x="2139" y="758"/>
                  </a:lnTo>
                  <a:lnTo>
                    <a:pt x="2139" y="770"/>
                  </a:lnTo>
                  <a:lnTo>
                    <a:pt x="2139" y="758"/>
                  </a:lnTo>
                  <a:lnTo>
                    <a:pt x="2139" y="752"/>
                  </a:lnTo>
                  <a:lnTo>
                    <a:pt x="2145" y="752"/>
                  </a:lnTo>
                  <a:lnTo>
                    <a:pt x="2145" y="764"/>
                  </a:lnTo>
                  <a:lnTo>
                    <a:pt x="2145" y="764"/>
                  </a:lnTo>
                  <a:lnTo>
                    <a:pt x="2145" y="764"/>
                  </a:lnTo>
                  <a:lnTo>
                    <a:pt x="2145" y="764"/>
                  </a:lnTo>
                  <a:lnTo>
                    <a:pt x="2145" y="758"/>
                  </a:lnTo>
                  <a:lnTo>
                    <a:pt x="2145" y="752"/>
                  </a:lnTo>
                  <a:lnTo>
                    <a:pt x="2145" y="752"/>
                  </a:lnTo>
                  <a:lnTo>
                    <a:pt x="2145" y="758"/>
                  </a:lnTo>
                  <a:lnTo>
                    <a:pt x="2145" y="758"/>
                  </a:lnTo>
                  <a:lnTo>
                    <a:pt x="2145" y="764"/>
                  </a:lnTo>
                  <a:lnTo>
                    <a:pt x="2151" y="758"/>
                  </a:lnTo>
                  <a:lnTo>
                    <a:pt x="2151" y="764"/>
                  </a:lnTo>
                  <a:lnTo>
                    <a:pt x="2151" y="758"/>
                  </a:lnTo>
                  <a:lnTo>
                    <a:pt x="2151" y="752"/>
                  </a:lnTo>
                  <a:lnTo>
                    <a:pt x="2151" y="752"/>
                  </a:lnTo>
                  <a:lnTo>
                    <a:pt x="2151" y="740"/>
                  </a:lnTo>
                  <a:lnTo>
                    <a:pt x="2151" y="734"/>
                  </a:lnTo>
                  <a:lnTo>
                    <a:pt x="2151" y="734"/>
                  </a:lnTo>
                  <a:lnTo>
                    <a:pt x="2151" y="740"/>
                  </a:lnTo>
                  <a:lnTo>
                    <a:pt x="2151" y="740"/>
                  </a:lnTo>
                  <a:lnTo>
                    <a:pt x="2157" y="740"/>
                  </a:lnTo>
                  <a:lnTo>
                    <a:pt x="2157" y="734"/>
                  </a:lnTo>
                  <a:lnTo>
                    <a:pt x="2157" y="734"/>
                  </a:lnTo>
                  <a:lnTo>
                    <a:pt x="2157" y="734"/>
                  </a:lnTo>
                  <a:lnTo>
                    <a:pt x="2157" y="740"/>
                  </a:lnTo>
                  <a:lnTo>
                    <a:pt x="2157" y="734"/>
                  </a:lnTo>
                  <a:lnTo>
                    <a:pt x="2157" y="728"/>
                  </a:lnTo>
                  <a:lnTo>
                    <a:pt x="2157" y="722"/>
                  </a:lnTo>
                  <a:moveTo>
                    <a:pt x="2163" y="716"/>
                  </a:moveTo>
                  <a:lnTo>
                    <a:pt x="2163" y="710"/>
                  </a:lnTo>
                  <a:moveTo>
                    <a:pt x="2163" y="710"/>
                  </a:moveTo>
                  <a:lnTo>
                    <a:pt x="2163" y="710"/>
                  </a:lnTo>
                  <a:lnTo>
                    <a:pt x="2163" y="716"/>
                  </a:lnTo>
                  <a:lnTo>
                    <a:pt x="2163" y="722"/>
                  </a:lnTo>
                  <a:lnTo>
                    <a:pt x="2163" y="722"/>
                  </a:lnTo>
                  <a:lnTo>
                    <a:pt x="2169" y="716"/>
                  </a:lnTo>
                  <a:lnTo>
                    <a:pt x="2169" y="722"/>
                  </a:lnTo>
                  <a:lnTo>
                    <a:pt x="2169" y="728"/>
                  </a:lnTo>
                  <a:lnTo>
                    <a:pt x="2169" y="734"/>
                  </a:lnTo>
                  <a:lnTo>
                    <a:pt x="2169" y="734"/>
                  </a:lnTo>
                  <a:lnTo>
                    <a:pt x="2169" y="734"/>
                  </a:lnTo>
                  <a:lnTo>
                    <a:pt x="2169" y="746"/>
                  </a:lnTo>
                  <a:lnTo>
                    <a:pt x="2169" y="746"/>
                  </a:lnTo>
                  <a:lnTo>
                    <a:pt x="2169" y="746"/>
                  </a:lnTo>
                  <a:lnTo>
                    <a:pt x="2169" y="746"/>
                  </a:lnTo>
                  <a:lnTo>
                    <a:pt x="2175" y="746"/>
                  </a:lnTo>
                  <a:lnTo>
                    <a:pt x="2175" y="764"/>
                  </a:lnTo>
                  <a:lnTo>
                    <a:pt x="2175" y="764"/>
                  </a:lnTo>
                  <a:lnTo>
                    <a:pt x="2175" y="758"/>
                  </a:lnTo>
                  <a:lnTo>
                    <a:pt x="2175" y="764"/>
                  </a:lnTo>
                  <a:lnTo>
                    <a:pt x="2175" y="776"/>
                  </a:lnTo>
                  <a:lnTo>
                    <a:pt x="2175" y="782"/>
                  </a:lnTo>
                  <a:lnTo>
                    <a:pt x="2175" y="782"/>
                  </a:lnTo>
                  <a:lnTo>
                    <a:pt x="2175" y="788"/>
                  </a:lnTo>
                  <a:lnTo>
                    <a:pt x="2175" y="788"/>
                  </a:lnTo>
                  <a:lnTo>
                    <a:pt x="2181" y="782"/>
                  </a:lnTo>
                  <a:lnTo>
                    <a:pt x="2181" y="782"/>
                  </a:lnTo>
                  <a:lnTo>
                    <a:pt x="2181" y="782"/>
                  </a:lnTo>
                  <a:lnTo>
                    <a:pt x="2181" y="776"/>
                  </a:lnTo>
                  <a:lnTo>
                    <a:pt x="2181" y="776"/>
                  </a:lnTo>
                  <a:lnTo>
                    <a:pt x="2181" y="782"/>
                  </a:lnTo>
                  <a:lnTo>
                    <a:pt x="2181" y="782"/>
                  </a:lnTo>
                  <a:lnTo>
                    <a:pt x="2181" y="776"/>
                  </a:lnTo>
                  <a:lnTo>
                    <a:pt x="2181" y="782"/>
                  </a:lnTo>
                  <a:lnTo>
                    <a:pt x="2181" y="782"/>
                  </a:lnTo>
                  <a:lnTo>
                    <a:pt x="2188" y="782"/>
                  </a:lnTo>
                  <a:lnTo>
                    <a:pt x="2188" y="782"/>
                  </a:lnTo>
                  <a:lnTo>
                    <a:pt x="2188" y="776"/>
                  </a:lnTo>
                  <a:lnTo>
                    <a:pt x="2188" y="776"/>
                  </a:lnTo>
                  <a:lnTo>
                    <a:pt x="2188" y="782"/>
                  </a:lnTo>
                  <a:lnTo>
                    <a:pt x="2188" y="800"/>
                  </a:lnTo>
                  <a:lnTo>
                    <a:pt x="2188" y="794"/>
                  </a:lnTo>
                  <a:lnTo>
                    <a:pt x="2188" y="800"/>
                  </a:lnTo>
                  <a:lnTo>
                    <a:pt x="2188" y="794"/>
                  </a:lnTo>
                  <a:lnTo>
                    <a:pt x="2188" y="788"/>
                  </a:lnTo>
                  <a:lnTo>
                    <a:pt x="2188" y="788"/>
                  </a:lnTo>
                  <a:lnTo>
                    <a:pt x="2194" y="788"/>
                  </a:lnTo>
                  <a:lnTo>
                    <a:pt x="2194" y="788"/>
                  </a:lnTo>
                  <a:lnTo>
                    <a:pt x="2194" y="788"/>
                  </a:lnTo>
                  <a:lnTo>
                    <a:pt x="2194" y="794"/>
                  </a:lnTo>
                  <a:lnTo>
                    <a:pt x="2194" y="794"/>
                  </a:lnTo>
                  <a:lnTo>
                    <a:pt x="2194" y="806"/>
                  </a:lnTo>
                  <a:lnTo>
                    <a:pt x="2194" y="800"/>
                  </a:lnTo>
                  <a:lnTo>
                    <a:pt x="2194" y="800"/>
                  </a:lnTo>
                  <a:lnTo>
                    <a:pt x="2194" y="794"/>
                  </a:lnTo>
                  <a:lnTo>
                    <a:pt x="2194" y="782"/>
                  </a:lnTo>
                  <a:lnTo>
                    <a:pt x="2200" y="782"/>
                  </a:lnTo>
                  <a:lnTo>
                    <a:pt x="2200" y="782"/>
                  </a:lnTo>
                  <a:lnTo>
                    <a:pt x="2200" y="800"/>
                  </a:lnTo>
                  <a:lnTo>
                    <a:pt x="2200" y="800"/>
                  </a:lnTo>
                  <a:lnTo>
                    <a:pt x="2200" y="806"/>
                  </a:lnTo>
                  <a:lnTo>
                    <a:pt x="2200" y="806"/>
                  </a:lnTo>
                  <a:lnTo>
                    <a:pt x="2200" y="800"/>
                  </a:lnTo>
                  <a:lnTo>
                    <a:pt x="2200" y="794"/>
                  </a:lnTo>
                  <a:lnTo>
                    <a:pt x="2200" y="794"/>
                  </a:lnTo>
                  <a:lnTo>
                    <a:pt x="2200" y="782"/>
                  </a:lnTo>
                  <a:lnTo>
                    <a:pt x="2206" y="788"/>
                  </a:lnTo>
                  <a:lnTo>
                    <a:pt x="2206" y="794"/>
                  </a:lnTo>
                  <a:lnTo>
                    <a:pt x="2206" y="800"/>
                  </a:lnTo>
                  <a:lnTo>
                    <a:pt x="2206" y="794"/>
                  </a:lnTo>
                  <a:lnTo>
                    <a:pt x="2206" y="806"/>
                  </a:lnTo>
                  <a:lnTo>
                    <a:pt x="2206" y="806"/>
                  </a:lnTo>
                  <a:lnTo>
                    <a:pt x="2206" y="806"/>
                  </a:lnTo>
                  <a:lnTo>
                    <a:pt x="2206" y="806"/>
                  </a:lnTo>
                  <a:lnTo>
                    <a:pt x="2206" y="812"/>
                  </a:lnTo>
                  <a:lnTo>
                    <a:pt x="2206" y="812"/>
                  </a:lnTo>
                  <a:moveTo>
                    <a:pt x="2212" y="806"/>
                  </a:moveTo>
                  <a:lnTo>
                    <a:pt x="2212" y="800"/>
                  </a:lnTo>
                  <a:lnTo>
                    <a:pt x="2212" y="800"/>
                  </a:lnTo>
                  <a:lnTo>
                    <a:pt x="2212" y="806"/>
                  </a:lnTo>
                  <a:lnTo>
                    <a:pt x="2212" y="812"/>
                  </a:lnTo>
                  <a:lnTo>
                    <a:pt x="2212" y="806"/>
                  </a:lnTo>
                  <a:lnTo>
                    <a:pt x="2212" y="806"/>
                  </a:lnTo>
                  <a:moveTo>
                    <a:pt x="2218" y="812"/>
                  </a:moveTo>
                  <a:lnTo>
                    <a:pt x="2218" y="818"/>
                  </a:lnTo>
                  <a:lnTo>
                    <a:pt x="2218" y="812"/>
                  </a:lnTo>
                  <a:lnTo>
                    <a:pt x="2218" y="818"/>
                  </a:lnTo>
                  <a:lnTo>
                    <a:pt x="2218" y="812"/>
                  </a:lnTo>
                  <a:lnTo>
                    <a:pt x="2218" y="818"/>
                  </a:lnTo>
                  <a:lnTo>
                    <a:pt x="2218" y="812"/>
                  </a:lnTo>
                  <a:lnTo>
                    <a:pt x="2218" y="812"/>
                  </a:lnTo>
                  <a:lnTo>
                    <a:pt x="2218" y="830"/>
                  </a:lnTo>
                  <a:lnTo>
                    <a:pt x="2218" y="836"/>
                  </a:lnTo>
                  <a:lnTo>
                    <a:pt x="2224" y="842"/>
                  </a:lnTo>
                  <a:lnTo>
                    <a:pt x="2224" y="842"/>
                  </a:lnTo>
                  <a:lnTo>
                    <a:pt x="2224" y="836"/>
                  </a:lnTo>
                  <a:lnTo>
                    <a:pt x="2224" y="836"/>
                  </a:lnTo>
                  <a:lnTo>
                    <a:pt x="2224" y="836"/>
                  </a:lnTo>
                  <a:lnTo>
                    <a:pt x="2224" y="836"/>
                  </a:lnTo>
                  <a:lnTo>
                    <a:pt x="2224" y="830"/>
                  </a:lnTo>
                  <a:lnTo>
                    <a:pt x="2224" y="836"/>
                  </a:lnTo>
                  <a:lnTo>
                    <a:pt x="2224" y="842"/>
                  </a:lnTo>
                  <a:lnTo>
                    <a:pt x="2224" y="848"/>
                  </a:lnTo>
                  <a:lnTo>
                    <a:pt x="2230" y="842"/>
                  </a:lnTo>
                  <a:lnTo>
                    <a:pt x="2230" y="848"/>
                  </a:lnTo>
                  <a:lnTo>
                    <a:pt x="2230" y="836"/>
                  </a:lnTo>
                  <a:lnTo>
                    <a:pt x="2230" y="836"/>
                  </a:lnTo>
                  <a:lnTo>
                    <a:pt x="2230" y="824"/>
                  </a:lnTo>
                  <a:lnTo>
                    <a:pt x="2230" y="842"/>
                  </a:lnTo>
                  <a:lnTo>
                    <a:pt x="2230" y="842"/>
                  </a:lnTo>
                  <a:lnTo>
                    <a:pt x="2230" y="842"/>
                  </a:lnTo>
                  <a:lnTo>
                    <a:pt x="2230" y="830"/>
                  </a:lnTo>
                  <a:lnTo>
                    <a:pt x="2230" y="830"/>
                  </a:lnTo>
                  <a:lnTo>
                    <a:pt x="2230" y="842"/>
                  </a:lnTo>
                  <a:lnTo>
                    <a:pt x="2236" y="842"/>
                  </a:lnTo>
                  <a:lnTo>
                    <a:pt x="2236" y="836"/>
                  </a:lnTo>
                  <a:lnTo>
                    <a:pt x="2236" y="836"/>
                  </a:lnTo>
                  <a:lnTo>
                    <a:pt x="2236" y="842"/>
                  </a:lnTo>
                  <a:lnTo>
                    <a:pt x="2236" y="842"/>
                  </a:lnTo>
                  <a:lnTo>
                    <a:pt x="2236" y="848"/>
                  </a:lnTo>
                  <a:lnTo>
                    <a:pt x="2236" y="848"/>
                  </a:lnTo>
                  <a:lnTo>
                    <a:pt x="2236" y="848"/>
                  </a:lnTo>
                  <a:lnTo>
                    <a:pt x="2236" y="860"/>
                  </a:lnTo>
                  <a:lnTo>
                    <a:pt x="2236" y="860"/>
                  </a:lnTo>
                  <a:lnTo>
                    <a:pt x="2242" y="860"/>
                  </a:lnTo>
                  <a:lnTo>
                    <a:pt x="2242" y="860"/>
                  </a:lnTo>
                  <a:lnTo>
                    <a:pt x="2242" y="860"/>
                  </a:lnTo>
                  <a:lnTo>
                    <a:pt x="2242" y="848"/>
                  </a:lnTo>
                  <a:lnTo>
                    <a:pt x="2242" y="854"/>
                  </a:lnTo>
                  <a:lnTo>
                    <a:pt x="2242" y="860"/>
                  </a:lnTo>
                  <a:lnTo>
                    <a:pt x="2242" y="860"/>
                  </a:lnTo>
                  <a:lnTo>
                    <a:pt x="2242" y="866"/>
                  </a:lnTo>
                  <a:lnTo>
                    <a:pt x="2242" y="872"/>
                  </a:lnTo>
                  <a:lnTo>
                    <a:pt x="2242" y="872"/>
                  </a:lnTo>
                  <a:lnTo>
                    <a:pt x="2248" y="872"/>
                  </a:lnTo>
                  <a:lnTo>
                    <a:pt x="2248" y="872"/>
                  </a:lnTo>
                  <a:lnTo>
                    <a:pt x="2248" y="872"/>
                  </a:lnTo>
                  <a:lnTo>
                    <a:pt x="2248" y="878"/>
                  </a:lnTo>
                  <a:lnTo>
                    <a:pt x="2248" y="878"/>
                  </a:lnTo>
                  <a:lnTo>
                    <a:pt x="2248" y="878"/>
                  </a:lnTo>
                  <a:lnTo>
                    <a:pt x="2248" y="878"/>
                  </a:lnTo>
                  <a:lnTo>
                    <a:pt x="2248" y="878"/>
                  </a:lnTo>
                  <a:lnTo>
                    <a:pt x="2248" y="878"/>
                  </a:lnTo>
                  <a:lnTo>
                    <a:pt x="2248" y="878"/>
                  </a:lnTo>
                  <a:lnTo>
                    <a:pt x="2254" y="878"/>
                  </a:lnTo>
                  <a:lnTo>
                    <a:pt x="2254" y="884"/>
                  </a:lnTo>
                  <a:lnTo>
                    <a:pt x="2254" y="890"/>
                  </a:lnTo>
                  <a:lnTo>
                    <a:pt x="2254" y="878"/>
                  </a:lnTo>
                  <a:lnTo>
                    <a:pt x="2254" y="878"/>
                  </a:lnTo>
                  <a:lnTo>
                    <a:pt x="2254" y="884"/>
                  </a:lnTo>
                  <a:lnTo>
                    <a:pt x="2254" y="878"/>
                  </a:lnTo>
                  <a:lnTo>
                    <a:pt x="2254" y="884"/>
                  </a:lnTo>
                  <a:lnTo>
                    <a:pt x="2254" y="890"/>
                  </a:lnTo>
                  <a:lnTo>
                    <a:pt x="2254" y="908"/>
                  </a:lnTo>
                  <a:lnTo>
                    <a:pt x="2260" y="902"/>
                  </a:lnTo>
                  <a:lnTo>
                    <a:pt x="2260" y="902"/>
                  </a:lnTo>
                  <a:lnTo>
                    <a:pt x="2260" y="896"/>
                  </a:lnTo>
                  <a:lnTo>
                    <a:pt x="2260" y="908"/>
                  </a:lnTo>
                  <a:lnTo>
                    <a:pt x="2260" y="908"/>
                  </a:lnTo>
                  <a:lnTo>
                    <a:pt x="2260" y="908"/>
                  </a:lnTo>
                  <a:lnTo>
                    <a:pt x="2260" y="908"/>
                  </a:lnTo>
                  <a:lnTo>
                    <a:pt x="2260" y="908"/>
                  </a:lnTo>
                  <a:lnTo>
                    <a:pt x="2260" y="908"/>
                  </a:lnTo>
                  <a:lnTo>
                    <a:pt x="2260" y="914"/>
                  </a:lnTo>
                  <a:lnTo>
                    <a:pt x="2266" y="926"/>
                  </a:lnTo>
                  <a:lnTo>
                    <a:pt x="2266" y="926"/>
                  </a:lnTo>
                  <a:lnTo>
                    <a:pt x="2266" y="926"/>
                  </a:lnTo>
                  <a:lnTo>
                    <a:pt x="2266" y="932"/>
                  </a:lnTo>
                  <a:lnTo>
                    <a:pt x="2266" y="932"/>
                  </a:lnTo>
                  <a:lnTo>
                    <a:pt x="2266" y="932"/>
                  </a:lnTo>
                  <a:lnTo>
                    <a:pt x="2266" y="926"/>
                  </a:lnTo>
                  <a:lnTo>
                    <a:pt x="2266" y="920"/>
                  </a:lnTo>
                  <a:lnTo>
                    <a:pt x="2266" y="920"/>
                  </a:lnTo>
                  <a:lnTo>
                    <a:pt x="2266" y="920"/>
                  </a:lnTo>
                  <a:lnTo>
                    <a:pt x="2272" y="926"/>
                  </a:lnTo>
                  <a:lnTo>
                    <a:pt x="2272" y="914"/>
                  </a:lnTo>
                  <a:lnTo>
                    <a:pt x="2272" y="908"/>
                  </a:lnTo>
                  <a:lnTo>
                    <a:pt x="2272" y="914"/>
                  </a:lnTo>
                  <a:lnTo>
                    <a:pt x="2272" y="908"/>
                  </a:lnTo>
                  <a:lnTo>
                    <a:pt x="2272" y="902"/>
                  </a:lnTo>
                  <a:lnTo>
                    <a:pt x="2272" y="908"/>
                  </a:lnTo>
                  <a:lnTo>
                    <a:pt x="2272" y="908"/>
                  </a:lnTo>
                  <a:lnTo>
                    <a:pt x="2272" y="902"/>
                  </a:lnTo>
                  <a:lnTo>
                    <a:pt x="2272" y="896"/>
                  </a:lnTo>
                  <a:lnTo>
                    <a:pt x="2272" y="914"/>
                  </a:lnTo>
                  <a:lnTo>
                    <a:pt x="2278" y="920"/>
                  </a:lnTo>
                  <a:lnTo>
                    <a:pt x="2278" y="920"/>
                  </a:lnTo>
                  <a:lnTo>
                    <a:pt x="2278" y="920"/>
                  </a:lnTo>
                  <a:lnTo>
                    <a:pt x="2278" y="926"/>
                  </a:lnTo>
                  <a:lnTo>
                    <a:pt x="2278" y="920"/>
                  </a:lnTo>
                  <a:lnTo>
                    <a:pt x="2278" y="926"/>
                  </a:lnTo>
                  <a:lnTo>
                    <a:pt x="2278" y="932"/>
                  </a:lnTo>
                  <a:lnTo>
                    <a:pt x="2278" y="938"/>
                  </a:lnTo>
                  <a:moveTo>
                    <a:pt x="2278" y="932"/>
                  </a:moveTo>
                  <a:lnTo>
                    <a:pt x="2284" y="932"/>
                  </a:lnTo>
                  <a:lnTo>
                    <a:pt x="2284" y="938"/>
                  </a:lnTo>
                  <a:lnTo>
                    <a:pt x="2284" y="938"/>
                  </a:lnTo>
                  <a:lnTo>
                    <a:pt x="2284" y="938"/>
                  </a:lnTo>
                  <a:lnTo>
                    <a:pt x="2284" y="938"/>
                  </a:lnTo>
                  <a:lnTo>
                    <a:pt x="2284" y="944"/>
                  </a:lnTo>
                  <a:lnTo>
                    <a:pt x="2284" y="950"/>
                  </a:lnTo>
                  <a:lnTo>
                    <a:pt x="2284" y="968"/>
                  </a:lnTo>
                  <a:lnTo>
                    <a:pt x="2284" y="944"/>
                  </a:lnTo>
                  <a:lnTo>
                    <a:pt x="2284" y="944"/>
                  </a:lnTo>
                  <a:lnTo>
                    <a:pt x="2290" y="944"/>
                  </a:lnTo>
                  <a:lnTo>
                    <a:pt x="2290" y="938"/>
                  </a:lnTo>
                  <a:lnTo>
                    <a:pt x="2290" y="932"/>
                  </a:lnTo>
                  <a:lnTo>
                    <a:pt x="2290" y="938"/>
                  </a:lnTo>
                  <a:lnTo>
                    <a:pt x="2290" y="932"/>
                  </a:lnTo>
                  <a:lnTo>
                    <a:pt x="2290" y="938"/>
                  </a:lnTo>
                  <a:lnTo>
                    <a:pt x="2290" y="938"/>
                  </a:lnTo>
                  <a:lnTo>
                    <a:pt x="2290" y="938"/>
                  </a:lnTo>
                  <a:lnTo>
                    <a:pt x="2290" y="944"/>
                  </a:lnTo>
                  <a:lnTo>
                    <a:pt x="2290" y="944"/>
                  </a:lnTo>
                  <a:lnTo>
                    <a:pt x="2296" y="944"/>
                  </a:lnTo>
                  <a:lnTo>
                    <a:pt x="2296" y="944"/>
                  </a:lnTo>
                  <a:lnTo>
                    <a:pt x="2296" y="944"/>
                  </a:lnTo>
                  <a:lnTo>
                    <a:pt x="2296" y="938"/>
                  </a:lnTo>
                  <a:lnTo>
                    <a:pt x="2296" y="950"/>
                  </a:lnTo>
                  <a:lnTo>
                    <a:pt x="2296" y="944"/>
                  </a:lnTo>
                  <a:lnTo>
                    <a:pt x="2296" y="950"/>
                  </a:lnTo>
                  <a:lnTo>
                    <a:pt x="2296" y="950"/>
                  </a:lnTo>
                  <a:lnTo>
                    <a:pt x="2296" y="956"/>
                  </a:lnTo>
                  <a:lnTo>
                    <a:pt x="2296" y="956"/>
                  </a:lnTo>
                  <a:lnTo>
                    <a:pt x="2302" y="950"/>
                  </a:lnTo>
                  <a:lnTo>
                    <a:pt x="2302" y="950"/>
                  </a:lnTo>
                  <a:lnTo>
                    <a:pt x="2302" y="950"/>
                  </a:lnTo>
                  <a:lnTo>
                    <a:pt x="2302" y="956"/>
                  </a:lnTo>
                  <a:lnTo>
                    <a:pt x="2302" y="956"/>
                  </a:lnTo>
                  <a:lnTo>
                    <a:pt x="2302" y="956"/>
                  </a:lnTo>
                  <a:lnTo>
                    <a:pt x="2302" y="962"/>
                  </a:lnTo>
                  <a:lnTo>
                    <a:pt x="2302" y="968"/>
                  </a:lnTo>
                  <a:lnTo>
                    <a:pt x="2302" y="968"/>
                  </a:lnTo>
                  <a:lnTo>
                    <a:pt x="2302" y="968"/>
                  </a:lnTo>
                  <a:lnTo>
                    <a:pt x="2308" y="962"/>
                  </a:lnTo>
                  <a:lnTo>
                    <a:pt x="2308" y="962"/>
                  </a:lnTo>
                  <a:lnTo>
                    <a:pt x="2308" y="956"/>
                  </a:lnTo>
                  <a:lnTo>
                    <a:pt x="2308" y="956"/>
                  </a:lnTo>
                  <a:lnTo>
                    <a:pt x="2308" y="962"/>
                  </a:lnTo>
                  <a:lnTo>
                    <a:pt x="2308" y="968"/>
                  </a:lnTo>
                  <a:lnTo>
                    <a:pt x="2308" y="974"/>
                  </a:lnTo>
                  <a:lnTo>
                    <a:pt x="2308" y="974"/>
                  </a:lnTo>
                  <a:lnTo>
                    <a:pt x="2308" y="980"/>
                  </a:lnTo>
                  <a:lnTo>
                    <a:pt x="2308" y="980"/>
                  </a:lnTo>
                  <a:lnTo>
                    <a:pt x="2314" y="986"/>
                  </a:lnTo>
                  <a:lnTo>
                    <a:pt x="2314" y="992"/>
                  </a:lnTo>
                  <a:lnTo>
                    <a:pt x="2314" y="992"/>
                  </a:lnTo>
                  <a:lnTo>
                    <a:pt x="2314" y="986"/>
                  </a:lnTo>
                  <a:lnTo>
                    <a:pt x="2314" y="992"/>
                  </a:lnTo>
                  <a:lnTo>
                    <a:pt x="2314" y="992"/>
                  </a:lnTo>
                  <a:moveTo>
                    <a:pt x="2314" y="998"/>
                  </a:moveTo>
                  <a:lnTo>
                    <a:pt x="2314" y="998"/>
                  </a:lnTo>
                  <a:moveTo>
                    <a:pt x="2320" y="1004"/>
                  </a:moveTo>
                  <a:lnTo>
                    <a:pt x="2320" y="1010"/>
                  </a:lnTo>
                  <a:lnTo>
                    <a:pt x="2320" y="1016"/>
                  </a:lnTo>
                  <a:lnTo>
                    <a:pt x="2320" y="1022"/>
                  </a:lnTo>
                  <a:lnTo>
                    <a:pt x="2320" y="1016"/>
                  </a:lnTo>
                  <a:lnTo>
                    <a:pt x="2320" y="1010"/>
                  </a:lnTo>
                  <a:lnTo>
                    <a:pt x="2320" y="1016"/>
                  </a:lnTo>
                  <a:lnTo>
                    <a:pt x="2320" y="1022"/>
                  </a:lnTo>
                  <a:lnTo>
                    <a:pt x="2326" y="1022"/>
                  </a:lnTo>
                  <a:lnTo>
                    <a:pt x="2326" y="1022"/>
                  </a:lnTo>
                  <a:lnTo>
                    <a:pt x="2326" y="1028"/>
                  </a:lnTo>
                  <a:lnTo>
                    <a:pt x="2326" y="1034"/>
                  </a:lnTo>
                  <a:lnTo>
                    <a:pt x="2326" y="1028"/>
                  </a:lnTo>
                  <a:lnTo>
                    <a:pt x="2326" y="1022"/>
                  </a:lnTo>
                  <a:lnTo>
                    <a:pt x="2326" y="1010"/>
                  </a:lnTo>
                  <a:lnTo>
                    <a:pt x="2326" y="1040"/>
                  </a:lnTo>
                  <a:lnTo>
                    <a:pt x="2326" y="1046"/>
                  </a:lnTo>
                  <a:lnTo>
                    <a:pt x="2326" y="1040"/>
                  </a:lnTo>
                  <a:lnTo>
                    <a:pt x="2332" y="1040"/>
                  </a:lnTo>
                  <a:lnTo>
                    <a:pt x="2332" y="1046"/>
                  </a:lnTo>
                  <a:lnTo>
                    <a:pt x="2332" y="1046"/>
                  </a:lnTo>
                  <a:lnTo>
                    <a:pt x="2332" y="1058"/>
                  </a:lnTo>
                  <a:lnTo>
                    <a:pt x="2332" y="1052"/>
                  </a:lnTo>
                  <a:lnTo>
                    <a:pt x="2332" y="1046"/>
                  </a:lnTo>
                  <a:lnTo>
                    <a:pt x="2332" y="1046"/>
                  </a:lnTo>
                  <a:lnTo>
                    <a:pt x="2332" y="1046"/>
                  </a:lnTo>
                  <a:lnTo>
                    <a:pt x="2332" y="1052"/>
                  </a:lnTo>
                  <a:lnTo>
                    <a:pt x="2332" y="1046"/>
                  </a:lnTo>
                  <a:lnTo>
                    <a:pt x="2338" y="1046"/>
                  </a:lnTo>
                  <a:lnTo>
                    <a:pt x="2338" y="1046"/>
                  </a:lnTo>
                  <a:lnTo>
                    <a:pt x="2338" y="1046"/>
                  </a:lnTo>
                  <a:lnTo>
                    <a:pt x="2338" y="1046"/>
                  </a:lnTo>
                  <a:lnTo>
                    <a:pt x="2338" y="1046"/>
                  </a:lnTo>
                  <a:lnTo>
                    <a:pt x="2338" y="1040"/>
                  </a:lnTo>
                  <a:lnTo>
                    <a:pt x="2338" y="1040"/>
                  </a:lnTo>
                  <a:lnTo>
                    <a:pt x="2338" y="1040"/>
                  </a:lnTo>
                  <a:lnTo>
                    <a:pt x="2338" y="1034"/>
                  </a:lnTo>
                  <a:lnTo>
                    <a:pt x="2338" y="1040"/>
                  </a:lnTo>
                  <a:lnTo>
                    <a:pt x="2344" y="1046"/>
                  </a:lnTo>
                  <a:lnTo>
                    <a:pt x="2344" y="1058"/>
                  </a:lnTo>
                  <a:lnTo>
                    <a:pt x="2344" y="1052"/>
                  </a:lnTo>
                  <a:lnTo>
                    <a:pt x="2344" y="1052"/>
                  </a:lnTo>
                  <a:lnTo>
                    <a:pt x="2344" y="1046"/>
                  </a:lnTo>
                  <a:lnTo>
                    <a:pt x="2344" y="1046"/>
                  </a:lnTo>
                  <a:lnTo>
                    <a:pt x="2344" y="1040"/>
                  </a:lnTo>
                  <a:lnTo>
                    <a:pt x="2344" y="1046"/>
                  </a:lnTo>
                  <a:lnTo>
                    <a:pt x="2344" y="1052"/>
                  </a:lnTo>
                  <a:lnTo>
                    <a:pt x="2344" y="1064"/>
                  </a:lnTo>
                  <a:lnTo>
                    <a:pt x="2350" y="1077"/>
                  </a:lnTo>
                  <a:lnTo>
                    <a:pt x="2350" y="1083"/>
                  </a:lnTo>
                  <a:lnTo>
                    <a:pt x="2350" y="1064"/>
                  </a:lnTo>
                  <a:lnTo>
                    <a:pt x="2350" y="1058"/>
                  </a:lnTo>
                  <a:lnTo>
                    <a:pt x="2350" y="1064"/>
                  </a:lnTo>
                  <a:lnTo>
                    <a:pt x="2350" y="1064"/>
                  </a:lnTo>
                  <a:lnTo>
                    <a:pt x="2350" y="1077"/>
                  </a:lnTo>
                  <a:lnTo>
                    <a:pt x="2350" y="1077"/>
                  </a:lnTo>
                  <a:lnTo>
                    <a:pt x="2350" y="1077"/>
                  </a:lnTo>
                  <a:lnTo>
                    <a:pt x="2350" y="1071"/>
                  </a:lnTo>
                  <a:lnTo>
                    <a:pt x="2356" y="1071"/>
                  </a:lnTo>
                  <a:lnTo>
                    <a:pt x="2356" y="1071"/>
                  </a:lnTo>
                  <a:lnTo>
                    <a:pt x="2356" y="1064"/>
                  </a:lnTo>
                  <a:lnTo>
                    <a:pt x="2356" y="1077"/>
                  </a:lnTo>
                  <a:lnTo>
                    <a:pt x="2356" y="1071"/>
                  </a:lnTo>
                  <a:lnTo>
                    <a:pt x="2356" y="1077"/>
                  </a:lnTo>
                  <a:lnTo>
                    <a:pt x="2356" y="1077"/>
                  </a:lnTo>
                  <a:moveTo>
                    <a:pt x="2356" y="1071"/>
                  </a:moveTo>
                  <a:lnTo>
                    <a:pt x="2356" y="1077"/>
                  </a:lnTo>
                  <a:lnTo>
                    <a:pt x="2362" y="1077"/>
                  </a:lnTo>
                  <a:lnTo>
                    <a:pt x="2362" y="1077"/>
                  </a:lnTo>
                  <a:lnTo>
                    <a:pt x="2362" y="1083"/>
                  </a:lnTo>
                  <a:lnTo>
                    <a:pt x="2362" y="1083"/>
                  </a:lnTo>
                  <a:lnTo>
                    <a:pt x="2362" y="1089"/>
                  </a:lnTo>
                  <a:lnTo>
                    <a:pt x="2362" y="1095"/>
                  </a:lnTo>
                  <a:lnTo>
                    <a:pt x="2362" y="1101"/>
                  </a:lnTo>
                  <a:lnTo>
                    <a:pt x="2362" y="1101"/>
                  </a:lnTo>
                  <a:lnTo>
                    <a:pt x="2362" y="1101"/>
                  </a:lnTo>
                  <a:lnTo>
                    <a:pt x="2362" y="1095"/>
                  </a:lnTo>
                  <a:lnTo>
                    <a:pt x="2368" y="1083"/>
                  </a:lnTo>
                  <a:lnTo>
                    <a:pt x="2368" y="1077"/>
                  </a:lnTo>
                  <a:lnTo>
                    <a:pt x="2368" y="1083"/>
                  </a:lnTo>
                  <a:lnTo>
                    <a:pt x="2368" y="1083"/>
                  </a:lnTo>
                  <a:lnTo>
                    <a:pt x="2368" y="1071"/>
                  </a:lnTo>
                  <a:lnTo>
                    <a:pt x="2368" y="1046"/>
                  </a:lnTo>
                  <a:moveTo>
                    <a:pt x="2368" y="1040"/>
                  </a:moveTo>
                  <a:lnTo>
                    <a:pt x="2368" y="1028"/>
                  </a:lnTo>
                  <a:lnTo>
                    <a:pt x="2368" y="1010"/>
                  </a:lnTo>
                  <a:lnTo>
                    <a:pt x="2374" y="962"/>
                  </a:lnTo>
                  <a:lnTo>
                    <a:pt x="2374" y="998"/>
                  </a:lnTo>
                  <a:lnTo>
                    <a:pt x="2374" y="998"/>
                  </a:lnTo>
                  <a:lnTo>
                    <a:pt x="2374" y="974"/>
                  </a:lnTo>
                  <a:lnTo>
                    <a:pt x="2374" y="980"/>
                  </a:lnTo>
                  <a:lnTo>
                    <a:pt x="2374" y="968"/>
                  </a:lnTo>
                  <a:lnTo>
                    <a:pt x="2374" y="986"/>
                  </a:lnTo>
                  <a:lnTo>
                    <a:pt x="2374" y="986"/>
                  </a:lnTo>
                  <a:lnTo>
                    <a:pt x="2374" y="998"/>
                  </a:lnTo>
                  <a:lnTo>
                    <a:pt x="2374" y="992"/>
                  </a:lnTo>
                  <a:lnTo>
                    <a:pt x="2380" y="986"/>
                  </a:lnTo>
                  <a:lnTo>
                    <a:pt x="2380" y="986"/>
                  </a:lnTo>
                  <a:moveTo>
                    <a:pt x="2380" y="998"/>
                  </a:moveTo>
                  <a:lnTo>
                    <a:pt x="2380" y="1004"/>
                  </a:lnTo>
                  <a:lnTo>
                    <a:pt x="2380" y="1004"/>
                  </a:lnTo>
                  <a:lnTo>
                    <a:pt x="2380" y="1004"/>
                  </a:lnTo>
                  <a:lnTo>
                    <a:pt x="2380" y="1010"/>
                  </a:lnTo>
                  <a:lnTo>
                    <a:pt x="2380" y="992"/>
                  </a:lnTo>
                  <a:lnTo>
                    <a:pt x="2380" y="974"/>
                  </a:lnTo>
                  <a:lnTo>
                    <a:pt x="2386" y="920"/>
                  </a:lnTo>
                  <a:lnTo>
                    <a:pt x="2386" y="938"/>
                  </a:lnTo>
                  <a:lnTo>
                    <a:pt x="2386" y="938"/>
                  </a:lnTo>
                  <a:lnTo>
                    <a:pt x="2386" y="932"/>
                  </a:lnTo>
                  <a:lnTo>
                    <a:pt x="2386" y="908"/>
                  </a:lnTo>
                  <a:lnTo>
                    <a:pt x="2386" y="908"/>
                  </a:lnTo>
                  <a:lnTo>
                    <a:pt x="2386" y="926"/>
                  </a:lnTo>
                  <a:lnTo>
                    <a:pt x="2386" y="944"/>
                  </a:lnTo>
                  <a:lnTo>
                    <a:pt x="2386" y="950"/>
                  </a:lnTo>
                  <a:lnTo>
                    <a:pt x="2386" y="944"/>
                  </a:lnTo>
                  <a:lnTo>
                    <a:pt x="2392" y="956"/>
                  </a:lnTo>
                  <a:lnTo>
                    <a:pt x="2392" y="950"/>
                  </a:lnTo>
                  <a:lnTo>
                    <a:pt x="2392" y="944"/>
                  </a:lnTo>
                  <a:lnTo>
                    <a:pt x="2392" y="932"/>
                  </a:lnTo>
                  <a:lnTo>
                    <a:pt x="2392" y="932"/>
                  </a:lnTo>
                  <a:lnTo>
                    <a:pt x="2392" y="938"/>
                  </a:lnTo>
                  <a:lnTo>
                    <a:pt x="2392" y="932"/>
                  </a:lnTo>
                  <a:lnTo>
                    <a:pt x="2392" y="950"/>
                  </a:lnTo>
                  <a:lnTo>
                    <a:pt x="2392" y="950"/>
                  </a:lnTo>
                  <a:lnTo>
                    <a:pt x="2392" y="944"/>
                  </a:lnTo>
                  <a:lnTo>
                    <a:pt x="2398" y="932"/>
                  </a:lnTo>
                  <a:lnTo>
                    <a:pt x="2398" y="938"/>
                  </a:lnTo>
                  <a:lnTo>
                    <a:pt x="2398" y="962"/>
                  </a:lnTo>
                  <a:lnTo>
                    <a:pt x="2398" y="962"/>
                  </a:lnTo>
                  <a:lnTo>
                    <a:pt x="2398" y="980"/>
                  </a:lnTo>
                  <a:lnTo>
                    <a:pt x="2398" y="968"/>
                  </a:lnTo>
                  <a:lnTo>
                    <a:pt x="2398" y="944"/>
                  </a:lnTo>
                  <a:lnTo>
                    <a:pt x="2398" y="920"/>
                  </a:lnTo>
                  <a:lnTo>
                    <a:pt x="2398" y="938"/>
                  </a:lnTo>
                  <a:lnTo>
                    <a:pt x="2398" y="944"/>
                  </a:lnTo>
                  <a:lnTo>
                    <a:pt x="2398" y="950"/>
                  </a:lnTo>
                  <a:lnTo>
                    <a:pt x="2404" y="956"/>
                  </a:lnTo>
                  <a:lnTo>
                    <a:pt x="2404" y="962"/>
                  </a:lnTo>
                  <a:lnTo>
                    <a:pt x="2404" y="968"/>
                  </a:lnTo>
                  <a:lnTo>
                    <a:pt x="2404" y="962"/>
                  </a:lnTo>
                  <a:lnTo>
                    <a:pt x="2404" y="974"/>
                  </a:lnTo>
                  <a:lnTo>
                    <a:pt x="2404" y="974"/>
                  </a:lnTo>
                  <a:lnTo>
                    <a:pt x="2404" y="980"/>
                  </a:lnTo>
                  <a:lnTo>
                    <a:pt x="2404" y="974"/>
                  </a:lnTo>
                  <a:lnTo>
                    <a:pt x="2404" y="980"/>
                  </a:lnTo>
                  <a:lnTo>
                    <a:pt x="2404" y="980"/>
                  </a:lnTo>
                  <a:lnTo>
                    <a:pt x="2410" y="986"/>
                  </a:lnTo>
                  <a:lnTo>
                    <a:pt x="2410" y="986"/>
                  </a:lnTo>
                  <a:lnTo>
                    <a:pt x="2410" y="998"/>
                  </a:lnTo>
                  <a:lnTo>
                    <a:pt x="2410" y="986"/>
                  </a:lnTo>
                  <a:lnTo>
                    <a:pt x="2410" y="974"/>
                  </a:lnTo>
                  <a:lnTo>
                    <a:pt x="2410" y="974"/>
                  </a:lnTo>
                  <a:lnTo>
                    <a:pt x="2410" y="986"/>
                  </a:lnTo>
                  <a:lnTo>
                    <a:pt x="2410" y="986"/>
                  </a:lnTo>
                  <a:lnTo>
                    <a:pt x="2410" y="998"/>
                  </a:lnTo>
                  <a:lnTo>
                    <a:pt x="2410" y="998"/>
                  </a:lnTo>
                  <a:lnTo>
                    <a:pt x="2416" y="998"/>
                  </a:lnTo>
                  <a:lnTo>
                    <a:pt x="2416" y="992"/>
                  </a:lnTo>
                  <a:lnTo>
                    <a:pt x="2416" y="992"/>
                  </a:lnTo>
                  <a:lnTo>
                    <a:pt x="2416" y="992"/>
                  </a:lnTo>
                  <a:lnTo>
                    <a:pt x="2416" y="998"/>
                  </a:lnTo>
                  <a:lnTo>
                    <a:pt x="2416" y="1004"/>
                  </a:lnTo>
                  <a:lnTo>
                    <a:pt x="2416" y="1004"/>
                  </a:lnTo>
                  <a:lnTo>
                    <a:pt x="2416" y="992"/>
                  </a:lnTo>
                  <a:lnTo>
                    <a:pt x="2416" y="980"/>
                  </a:lnTo>
                  <a:lnTo>
                    <a:pt x="2416" y="980"/>
                  </a:lnTo>
                  <a:lnTo>
                    <a:pt x="2422" y="974"/>
                  </a:lnTo>
                  <a:lnTo>
                    <a:pt x="2422" y="974"/>
                  </a:lnTo>
                  <a:lnTo>
                    <a:pt x="2422" y="962"/>
                  </a:lnTo>
                  <a:lnTo>
                    <a:pt x="2422" y="968"/>
                  </a:lnTo>
                  <a:lnTo>
                    <a:pt x="2422" y="962"/>
                  </a:lnTo>
                  <a:lnTo>
                    <a:pt x="2422" y="980"/>
                  </a:lnTo>
                  <a:lnTo>
                    <a:pt x="2422" y="986"/>
                  </a:lnTo>
                  <a:lnTo>
                    <a:pt x="2422" y="986"/>
                  </a:lnTo>
                  <a:lnTo>
                    <a:pt x="2422" y="980"/>
                  </a:lnTo>
                  <a:lnTo>
                    <a:pt x="2422" y="980"/>
                  </a:lnTo>
                  <a:lnTo>
                    <a:pt x="2428" y="986"/>
                  </a:lnTo>
                  <a:lnTo>
                    <a:pt x="2428" y="986"/>
                  </a:lnTo>
                  <a:lnTo>
                    <a:pt x="2428" y="986"/>
                  </a:lnTo>
                  <a:lnTo>
                    <a:pt x="2428" y="974"/>
                  </a:lnTo>
                  <a:lnTo>
                    <a:pt x="2428" y="968"/>
                  </a:lnTo>
                  <a:lnTo>
                    <a:pt x="2428" y="986"/>
                  </a:lnTo>
                  <a:lnTo>
                    <a:pt x="2428" y="986"/>
                  </a:lnTo>
                  <a:lnTo>
                    <a:pt x="2428" y="992"/>
                  </a:lnTo>
                  <a:lnTo>
                    <a:pt x="2428" y="998"/>
                  </a:lnTo>
                  <a:lnTo>
                    <a:pt x="2428" y="998"/>
                  </a:lnTo>
                  <a:lnTo>
                    <a:pt x="2434" y="992"/>
                  </a:lnTo>
                  <a:lnTo>
                    <a:pt x="2434" y="992"/>
                  </a:lnTo>
                  <a:lnTo>
                    <a:pt x="2434" y="998"/>
                  </a:lnTo>
                  <a:lnTo>
                    <a:pt x="2434" y="998"/>
                  </a:lnTo>
                  <a:lnTo>
                    <a:pt x="2434" y="1004"/>
                  </a:lnTo>
                  <a:lnTo>
                    <a:pt x="2434" y="1004"/>
                  </a:lnTo>
                  <a:lnTo>
                    <a:pt x="2434" y="1010"/>
                  </a:lnTo>
                  <a:lnTo>
                    <a:pt x="2434" y="1004"/>
                  </a:lnTo>
                  <a:lnTo>
                    <a:pt x="2434" y="992"/>
                  </a:lnTo>
                  <a:lnTo>
                    <a:pt x="2434" y="1004"/>
                  </a:lnTo>
                  <a:lnTo>
                    <a:pt x="2440" y="998"/>
                  </a:lnTo>
                  <a:lnTo>
                    <a:pt x="2440" y="998"/>
                  </a:lnTo>
                  <a:lnTo>
                    <a:pt x="2440" y="1004"/>
                  </a:lnTo>
                  <a:lnTo>
                    <a:pt x="2440" y="1004"/>
                  </a:lnTo>
                  <a:lnTo>
                    <a:pt x="2440" y="1010"/>
                  </a:lnTo>
                  <a:lnTo>
                    <a:pt x="2440" y="1010"/>
                  </a:lnTo>
                  <a:lnTo>
                    <a:pt x="2440" y="1004"/>
                  </a:lnTo>
                  <a:lnTo>
                    <a:pt x="2440" y="1004"/>
                  </a:lnTo>
                  <a:lnTo>
                    <a:pt x="2440" y="998"/>
                  </a:lnTo>
                  <a:lnTo>
                    <a:pt x="2440" y="1004"/>
                  </a:lnTo>
                  <a:lnTo>
                    <a:pt x="2440" y="1016"/>
                  </a:lnTo>
                  <a:lnTo>
                    <a:pt x="2446" y="1016"/>
                  </a:lnTo>
                  <a:lnTo>
                    <a:pt x="2446" y="1022"/>
                  </a:lnTo>
                  <a:lnTo>
                    <a:pt x="2446" y="1028"/>
                  </a:lnTo>
                  <a:lnTo>
                    <a:pt x="2446" y="1028"/>
                  </a:lnTo>
                  <a:lnTo>
                    <a:pt x="2446" y="1016"/>
                  </a:lnTo>
                  <a:lnTo>
                    <a:pt x="2446" y="1004"/>
                  </a:lnTo>
                  <a:lnTo>
                    <a:pt x="2446" y="1004"/>
                  </a:lnTo>
                  <a:lnTo>
                    <a:pt x="2446" y="1004"/>
                  </a:lnTo>
                  <a:lnTo>
                    <a:pt x="2446" y="998"/>
                  </a:lnTo>
                  <a:lnTo>
                    <a:pt x="2446" y="992"/>
                  </a:lnTo>
                  <a:lnTo>
                    <a:pt x="2452" y="974"/>
                  </a:lnTo>
                  <a:lnTo>
                    <a:pt x="2452" y="986"/>
                  </a:lnTo>
                  <a:lnTo>
                    <a:pt x="2452" y="992"/>
                  </a:lnTo>
                  <a:lnTo>
                    <a:pt x="2452" y="992"/>
                  </a:lnTo>
                  <a:lnTo>
                    <a:pt x="2452" y="998"/>
                  </a:lnTo>
                  <a:lnTo>
                    <a:pt x="2452" y="998"/>
                  </a:lnTo>
                  <a:lnTo>
                    <a:pt x="2452" y="1004"/>
                  </a:lnTo>
                  <a:lnTo>
                    <a:pt x="2452" y="1010"/>
                  </a:lnTo>
                  <a:lnTo>
                    <a:pt x="2452" y="1016"/>
                  </a:lnTo>
                  <a:lnTo>
                    <a:pt x="2452" y="1016"/>
                  </a:lnTo>
                  <a:lnTo>
                    <a:pt x="2458" y="1010"/>
                  </a:lnTo>
                  <a:lnTo>
                    <a:pt x="2458" y="1016"/>
                  </a:lnTo>
                  <a:lnTo>
                    <a:pt x="2458" y="1016"/>
                  </a:lnTo>
                  <a:lnTo>
                    <a:pt x="2458" y="1022"/>
                  </a:lnTo>
                  <a:lnTo>
                    <a:pt x="2458" y="1022"/>
                  </a:lnTo>
                  <a:lnTo>
                    <a:pt x="2458" y="1022"/>
                  </a:lnTo>
                  <a:lnTo>
                    <a:pt x="2458" y="1016"/>
                  </a:lnTo>
                  <a:lnTo>
                    <a:pt x="2458" y="1022"/>
                  </a:lnTo>
                  <a:lnTo>
                    <a:pt x="2458" y="1016"/>
                  </a:lnTo>
                  <a:lnTo>
                    <a:pt x="2458" y="986"/>
                  </a:lnTo>
                  <a:lnTo>
                    <a:pt x="2464" y="986"/>
                  </a:lnTo>
                  <a:lnTo>
                    <a:pt x="2464" y="992"/>
                  </a:lnTo>
                  <a:lnTo>
                    <a:pt x="2464" y="998"/>
                  </a:lnTo>
                  <a:lnTo>
                    <a:pt x="2464" y="992"/>
                  </a:lnTo>
                  <a:lnTo>
                    <a:pt x="2464" y="998"/>
                  </a:lnTo>
                  <a:lnTo>
                    <a:pt x="2464" y="998"/>
                  </a:lnTo>
                  <a:lnTo>
                    <a:pt x="2464" y="986"/>
                  </a:lnTo>
                  <a:lnTo>
                    <a:pt x="2464" y="986"/>
                  </a:lnTo>
                  <a:lnTo>
                    <a:pt x="2464" y="992"/>
                  </a:lnTo>
                  <a:lnTo>
                    <a:pt x="2464" y="998"/>
                  </a:lnTo>
                  <a:lnTo>
                    <a:pt x="2470" y="998"/>
                  </a:lnTo>
                  <a:lnTo>
                    <a:pt x="2470" y="998"/>
                  </a:lnTo>
                  <a:lnTo>
                    <a:pt x="2470" y="992"/>
                  </a:lnTo>
                  <a:moveTo>
                    <a:pt x="2470" y="986"/>
                  </a:moveTo>
                  <a:lnTo>
                    <a:pt x="2470" y="992"/>
                  </a:lnTo>
                  <a:lnTo>
                    <a:pt x="2470" y="980"/>
                  </a:lnTo>
                  <a:moveTo>
                    <a:pt x="2476" y="992"/>
                  </a:moveTo>
                  <a:lnTo>
                    <a:pt x="2476" y="998"/>
                  </a:lnTo>
                  <a:lnTo>
                    <a:pt x="2476" y="1004"/>
                  </a:lnTo>
                  <a:lnTo>
                    <a:pt x="2476" y="1004"/>
                  </a:lnTo>
                  <a:lnTo>
                    <a:pt x="2476" y="998"/>
                  </a:lnTo>
                  <a:lnTo>
                    <a:pt x="2476" y="998"/>
                  </a:lnTo>
                  <a:lnTo>
                    <a:pt x="2476" y="992"/>
                  </a:lnTo>
                  <a:lnTo>
                    <a:pt x="2476" y="998"/>
                  </a:lnTo>
                  <a:lnTo>
                    <a:pt x="2476" y="1010"/>
                  </a:lnTo>
                  <a:lnTo>
                    <a:pt x="2476" y="1010"/>
                  </a:lnTo>
                  <a:lnTo>
                    <a:pt x="2482" y="1010"/>
                  </a:lnTo>
                  <a:lnTo>
                    <a:pt x="2482" y="1010"/>
                  </a:lnTo>
                  <a:lnTo>
                    <a:pt x="2482" y="1022"/>
                  </a:lnTo>
                  <a:lnTo>
                    <a:pt x="2482" y="1022"/>
                  </a:lnTo>
                  <a:lnTo>
                    <a:pt x="2482" y="1022"/>
                  </a:lnTo>
                  <a:lnTo>
                    <a:pt x="2482" y="1022"/>
                  </a:lnTo>
                  <a:lnTo>
                    <a:pt x="2482" y="1028"/>
                  </a:lnTo>
                  <a:lnTo>
                    <a:pt x="2482" y="1034"/>
                  </a:lnTo>
                  <a:lnTo>
                    <a:pt x="2482" y="1034"/>
                  </a:lnTo>
                  <a:lnTo>
                    <a:pt x="2482" y="1046"/>
                  </a:lnTo>
                  <a:lnTo>
                    <a:pt x="2482" y="1052"/>
                  </a:lnTo>
                  <a:lnTo>
                    <a:pt x="2488" y="1052"/>
                  </a:lnTo>
                  <a:lnTo>
                    <a:pt x="2488" y="1058"/>
                  </a:lnTo>
                  <a:lnTo>
                    <a:pt x="2488" y="1058"/>
                  </a:lnTo>
                  <a:lnTo>
                    <a:pt x="2488" y="1058"/>
                  </a:lnTo>
                  <a:lnTo>
                    <a:pt x="2488" y="1071"/>
                  </a:lnTo>
                  <a:lnTo>
                    <a:pt x="2488" y="1071"/>
                  </a:lnTo>
                  <a:lnTo>
                    <a:pt x="2488" y="1071"/>
                  </a:lnTo>
                  <a:lnTo>
                    <a:pt x="2488" y="1083"/>
                  </a:lnTo>
                  <a:lnTo>
                    <a:pt x="2488" y="1077"/>
                  </a:lnTo>
                  <a:lnTo>
                    <a:pt x="2488" y="1071"/>
                  </a:lnTo>
                  <a:lnTo>
                    <a:pt x="2494" y="1071"/>
                  </a:lnTo>
                  <a:lnTo>
                    <a:pt x="2494" y="1071"/>
                  </a:lnTo>
                  <a:lnTo>
                    <a:pt x="2494" y="1071"/>
                  </a:lnTo>
                  <a:lnTo>
                    <a:pt x="2494" y="1083"/>
                  </a:lnTo>
                  <a:lnTo>
                    <a:pt x="2494" y="1077"/>
                  </a:lnTo>
                  <a:lnTo>
                    <a:pt x="2494" y="1083"/>
                  </a:lnTo>
                  <a:lnTo>
                    <a:pt x="2494" y="1089"/>
                  </a:lnTo>
                  <a:lnTo>
                    <a:pt x="2494" y="1089"/>
                  </a:lnTo>
                  <a:lnTo>
                    <a:pt x="2494" y="1089"/>
                  </a:lnTo>
                  <a:lnTo>
                    <a:pt x="2494" y="1095"/>
                  </a:lnTo>
                  <a:lnTo>
                    <a:pt x="2500" y="1089"/>
                  </a:lnTo>
                  <a:lnTo>
                    <a:pt x="2500" y="1077"/>
                  </a:lnTo>
                  <a:lnTo>
                    <a:pt x="2500" y="1077"/>
                  </a:lnTo>
                  <a:lnTo>
                    <a:pt x="2500" y="1077"/>
                  </a:lnTo>
                  <a:lnTo>
                    <a:pt x="2500" y="1077"/>
                  </a:lnTo>
                  <a:lnTo>
                    <a:pt x="2500" y="1083"/>
                  </a:lnTo>
                  <a:lnTo>
                    <a:pt x="2500" y="1077"/>
                  </a:lnTo>
                  <a:lnTo>
                    <a:pt x="2500" y="1077"/>
                  </a:lnTo>
                  <a:lnTo>
                    <a:pt x="2500" y="1064"/>
                  </a:lnTo>
                  <a:lnTo>
                    <a:pt x="2500" y="1071"/>
                  </a:lnTo>
                  <a:lnTo>
                    <a:pt x="2506" y="1064"/>
                  </a:lnTo>
                  <a:lnTo>
                    <a:pt x="2506" y="1058"/>
                  </a:lnTo>
                  <a:lnTo>
                    <a:pt x="2506" y="1071"/>
                  </a:lnTo>
                  <a:lnTo>
                    <a:pt x="2506" y="1077"/>
                  </a:lnTo>
                  <a:lnTo>
                    <a:pt x="2506" y="1083"/>
                  </a:lnTo>
                  <a:lnTo>
                    <a:pt x="2506" y="1077"/>
                  </a:lnTo>
                  <a:lnTo>
                    <a:pt x="2506" y="1071"/>
                  </a:lnTo>
                  <a:lnTo>
                    <a:pt x="2506" y="1083"/>
                  </a:lnTo>
                  <a:moveTo>
                    <a:pt x="2512" y="1089"/>
                  </a:moveTo>
                  <a:lnTo>
                    <a:pt x="2512" y="1095"/>
                  </a:lnTo>
                  <a:lnTo>
                    <a:pt x="2512" y="1089"/>
                  </a:lnTo>
                  <a:lnTo>
                    <a:pt x="2512" y="1089"/>
                  </a:lnTo>
                  <a:lnTo>
                    <a:pt x="2512" y="1089"/>
                  </a:lnTo>
                  <a:lnTo>
                    <a:pt x="2512" y="1101"/>
                  </a:lnTo>
                  <a:lnTo>
                    <a:pt x="2512" y="1095"/>
                  </a:lnTo>
                  <a:lnTo>
                    <a:pt x="2512" y="1095"/>
                  </a:lnTo>
                  <a:lnTo>
                    <a:pt x="2512" y="1095"/>
                  </a:lnTo>
                  <a:lnTo>
                    <a:pt x="2512" y="1101"/>
                  </a:lnTo>
                  <a:lnTo>
                    <a:pt x="2518" y="1089"/>
                  </a:lnTo>
                  <a:lnTo>
                    <a:pt x="2518" y="1083"/>
                  </a:lnTo>
                  <a:lnTo>
                    <a:pt x="2518" y="1089"/>
                  </a:lnTo>
                  <a:lnTo>
                    <a:pt x="2518" y="1089"/>
                  </a:lnTo>
                  <a:lnTo>
                    <a:pt x="2518" y="1089"/>
                  </a:lnTo>
                  <a:lnTo>
                    <a:pt x="2518" y="1083"/>
                  </a:lnTo>
                  <a:lnTo>
                    <a:pt x="2518" y="1089"/>
                  </a:lnTo>
                  <a:lnTo>
                    <a:pt x="2518" y="1077"/>
                  </a:lnTo>
                  <a:lnTo>
                    <a:pt x="2518" y="1071"/>
                  </a:lnTo>
                  <a:lnTo>
                    <a:pt x="2518" y="1071"/>
                  </a:lnTo>
                  <a:lnTo>
                    <a:pt x="2524" y="1064"/>
                  </a:lnTo>
                  <a:lnTo>
                    <a:pt x="2524" y="1058"/>
                  </a:lnTo>
                  <a:lnTo>
                    <a:pt x="2524" y="1071"/>
                  </a:lnTo>
                  <a:lnTo>
                    <a:pt x="2524" y="1064"/>
                  </a:lnTo>
                  <a:lnTo>
                    <a:pt x="2524" y="1064"/>
                  </a:lnTo>
                  <a:lnTo>
                    <a:pt x="2524" y="1064"/>
                  </a:lnTo>
                  <a:lnTo>
                    <a:pt x="2524" y="1077"/>
                  </a:lnTo>
                  <a:lnTo>
                    <a:pt x="2524" y="1071"/>
                  </a:lnTo>
                  <a:lnTo>
                    <a:pt x="2524" y="1083"/>
                  </a:lnTo>
                  <a:lnTo>
                    <a:pt x="2524" y="1083"/>
                  </a:lnTo>
                  <a:lnTo>
                    <a:pt x="2524" y="1089"/>
                  </a:lnTo>
                  <a:lnTo>
                    <a:pt x="2530" y="1095"/>
                  </a:lnTo>
                  <a:lnTo>
                    <a:pt x="2530" y="1089"/>
                  </a:lnTo>
                  <a:lnTo>
                    <a:pt x="2530" y="1089"/>
                  </a:lnTo>
                  <a:moveTo>
                    <a:pt x="2530" y="1083"/>
                  </a:moveTo>
                  <a:lnTo>
                    <a:pt x="2530" y="1089"/>
                  </a:lnTo>
                  <a:lnTo>
                    <a:pt x="2530" y="1077"/>
                  </a:lnTo>
                  <a:lnTo>
                    <a:pt x="2530" y="1083"/>
                  </a:lnTo>
                  <a:lnTo>
                    <a:pt x="2530" y="1083"/>
                  </a:lnTo>
                  <a:lnTo>
                    <a:pt x="2530" y="1083"/>
                  </a:lnTo>
                  <a:lnTo>
                    <a:pt x="2536" y="1083"/>
                  </a:lnTo>
                  <a:lnTo>
                    <a:pt x="2536" y="1083"/>
                  </a:lnTo>
                  <a:lnTo>
                    <a:pt x="2536" y="1089"/>
                  </a:lnTo>
                  <a:lnTo>
                    <a:pt x="2536" y="1083"/>
                  </a:lnTo>
                  <a:lnTo>
                    <a:pt x="2536" y="1083"/>
                  </a:lnTo>
                  <a:lnTo>
                    <a:pt x="2536" y="1089"/>
                  </a:lnTo>
                  <a:lnTo>
                    <a:pt x="2536" y="1083"/>
                  </a:lnTo>
                  <a:lnTo>
                    <a:pt x="2536" y="1095"/>
                  </a:lnTo>
                  <a:lnTo>
                    <a:pt x="2536" y="1101"/>
                  </a:lnTo>
                  <a:lnTo>
                    <a:pt x="2536" y="1101"/>
                  </a:lnTo>
                  <a:lnTo>
                    <a:pt x="2542" y="1107"/>
                  </a:lnTo>
                  <a:lnTo>
                    <a:pt x="2542" y="1113"/>
                  </a:lnTo>
                  <a:lnTo>
                    <a:pt x="2542" y="1113"/>
                  </a:lnTo>
                  <a:lnTo>
                    <a:pt x="2542" y="1119"/>
                  </a:lnTo>
                  <a:lnTo>
                    <a:pt x="2542" y="1125"/>
                  </a:lnTo>
                  <a:lnTo>
                    <a:pt x="2542" y="1119"/>
                  </a:lnTo>
                  <a:lnTo>
                    <a:pt x="2542" y="1125"/>
                  </a:lnTo>
                  <a:lnTo>
                    <a:pt x="2542" y="1119"/>
                  </a:lnTo>
                  <a:lnTo>
                    <a:pt x="2542" y="1107"/>
                  </a:lnTo>
                  <a:lnTo>
                    <a:pt x="2542" y="1107"/>
                  </a:lnTo>
                  <a:lnTo>
                    <a:pt x="2548" y="1107"/>
                  </a:lnTo>
                  <a:lnTo>
                    <a:pt x="2548" y="1107"/>
                  </a:lnTo>
                  <a:lnTo>
                    <a:pt x="2548" y="1137"/>
                  </a:lnTo>
                  <a:lnTo>
                    <a:pt x="2548" y="1143"/>
                  </a:lnTo>
                  <a:lnTo>
                    <a:pt x="2548" y="1137"/>
                  </a:lnTo>
                  <a:lnTo>
                    <a:pt x="2548" y="1143"/>
                  </a:lnTo>
                  <a:lnTo>
                    <a:pt x="2548" y="1143"/>
                  </a:lnTo>
                  <a:lnTo>
                    <a:pt x="2548" y="1149"/>
                  </a:lnTo>
                  <a:lnTo>
                    <a:pt x="2548" y="1143"/>
                  </a:lnTo>
                  <a:lnTo>
                    <a:pt x="2548" y="1149"/>
                  </a:lnTo>
                  <a:lnTo>
                    <a:pt x="2554" y="1161"/>
                  </a:lnTo>
                  <a:lnTo>
                    <a:pt x="2554" y="1155"/>
                  </a:lnTo>
                  <a:lnTo>
                    <a:pt x="2554" y="1155"/>
                  </a:lnTo>
                  <a:lnTo>
                    <a:pt x="2554" y="1161"/>
                  </a:lnTo>
                  <a:lnTo>
                    <a:pt x="2554" y="1143"/>
                  </a:lnTo>
                  <a:lnTo>
                    <a:pt x="2554" y="1143"/>
                  </a:lnTo>
                  <a:lnTo>
                    <a:pt x="2554" y="1143"/>
                  </a:lnTo>
                  <a:lnTo>
                    <a:pt x="2554" y="1137"/>
                  </a:lnTo>
                  <a:lnTo>
                    <a:pt x="2554" y="1131"/>
                  </a:lnTo>
                  <a:lnTo>
                    <a:pt x="2554" y="1137"/>
                  </a:lnTo>
                  <a:lnTo>
                    <a:pt x="2560" y="1137"/>
                  </a:lnTo>
                  <a:lnTo>
                    <a:pt x="2560" y="1125"/>
                  </a:lnTo>
                  <a:lnTo>
                    <a:pt x="2560" y="1131"/>
                  </a:lnTo>
                  <a:lnTo>
                    <a:pt x="2560" y="1131"/>
                  </a:lnTo>
                  <a:lnTo>
                    <a:pt x="2560" y="1137"/>
                  </a:lnTo>
                  <a:lnTo>
                    <a:pt x="2560" y="1137"/>
                  </a:lnTo>
                  <a:lnTo>
                    <a:pt x="2560" y="1143"/>
                  </a:lnTo>
                  <a:lnTo>
                    <a:pt x="2560" y="1143"/>
                  </a:lnTo>
                  <a:lnTo>
                    <a:pt x="2560" y="1149"/>
                  </a:lnTo>
                  <a:lnTo>
                    <a:pt x="2560" y="1143"/>
                  </a:lnTo>
                  <a:lnTo>
                    <a:pt x="2566" y="1137"/>
                  </a:lnTo>
                  <a:lnTo>
                    <a:pt x="2566" y="1137"/>
                  </a:lnTo>
                  <a:lnTo>
                    <a:pt x="2566" y="1143"/>
                  </a:lnTo>
                  <a:lnTo>
                    <a:pt x="2566" y="1137"/>
                  </a:lnTo>
                  <a:lnTo>
                    <a:pt x="2566" y="1143"/>
                  </a:lnTo>
                  <a:lnTo>
                    <a:pt x="2566" y="1149"/>
                  </a:lnTo>
                  <a:lnTo>
                    <a:pt x="2566" y="1149"/>
                  </a:lnTo>
                  <a:lnTo>
                    <a:pt x="2566" y="1149"/>
                  </a:lnTo>
                  <a:lnTo>
                    <a:pt x="2566" y="1149"/>
                  </a:lnTo>
                  <a:lnTo>
                    <a:pt x="2566" y="1143"/>
                  </a:lnTo>
                  <a:lnTo>
                    <a:pt x="2566" y="1137"/>
                  </a:lnTo>
                  <a:lnTo>
                    <a:pt x="2572" y="1143"/>
                  </a:lnTo>
                  <a:lnTo>
                    <a:pt x="2572" y="1143"/>
                  </a:lnTo>
                  <a:lnTo>
                    <a:pt x="2572" y="1137"/>
                  </a:lnTo>
                  <a:lnTo>
                    <a:pt x="2572" y="1143"/>
                  </a:lnTo>
                  <a:lnTo>
                    <a:pt x="2572" y="1143"/>
                  </a:lnTo>
                  <a:lnTo>
                    <a:pt x="2572" y="1143"/>
                  </a:lnTo>
                  <a:lnTo>
                    <a:pt x="2572" y="1143"/>
                  </a:lnTo>
                  <a:lnTo>
                    <a:pt x="2572" y="1137"/>
                  </a:lnTo>
                  <a:lnTo>
                    <a:pt x="2572" y="1143"/>
                  </a:lnTo>
                  <a:lnTo>
                    <a:pt x="2572" y="1143"/>
                  </a:lnTo>
                  <a:lnTo>
                    <a:pt x="2578" y="1137"/>
                  </a:lnTo>
                  <a:lnTo>
                    <a:pt x="2578" y="1137"/>
                  </a:lnTo>
                  <a:lnTo>
                    <a:pt x="2578" y="1137"/>
                  </a:lnTo>
                  <a:lnTo>
                    <a:pt x="2578" y="1137"/>
                  </a:lnTo>
                  <a:lnTo>
                    <a:pt x="2578" y="1149"/>
                  </a:lnTo>
                  <a:lnTo>
                    <a:pt x="2578" y="1149"/>
                  </a:lnTo>
                  <a:lnTo>
                    <a:pt x="2578" y="1131"/>
                  </a:lnTo>
                  <a:lnTo>
                    <a:pt x="2578" y="1119"/>
                  </a:lnTo>
                  <a:lnTo>
                    <a:pt x="2578" y="1125"/>
                  </a:lnTo>
                  <a:lnTo>
                    <a:pt x="2578" y="1113"/>
                  </a:lnTo>
                  <a:lnTo>
                    <a:pt x="2584" y="1119"/>
                  </a:lnTo>
                  <a:lnTo>
                    <a:pt x="2584" y="1125"/>
                  </a:lnTo>
                  <a:lnTo>
                    <a:pt x="2584" y="1119"/>
                  </a:lnTo>
                  <a:lnTo>
                    <a:pt x="2584" y="1125"/>
                  </a:lnTo>
                  <a:lnTo>
                    <a:pt x="2584" y="1131"/>
                  </a:lnTo>
                  <a:lnTo>
                    <a:pt x="2584" y="1137"/>
                  </a:lnTo>
                  <a:lnTo>
                    <a:pt x="2584" y="1143"/>
                  </a:lnTo>
                  <a:lnTo>
                    <a:pt x="2584" y="1143"/>
                  </a:lnTo>
                  <a:lnTo>
                    <a:pt x="2584" y="1155"/>
                  </a:lnTo>
                  <a:lnTo>
                    <a:pt x="2584" y="1149"/>
                  </a:lnTo>
                  <a:lnTo>
                    <a:pt x="2590" y="1149"/>
                  </a:lnTo>
                  <a:lnTo>
                    <a:pt x="2590" y="1155"/>
                  </a:lnTo>
                  <a:moveTo>
                    <a:pt x="2590" y="1143"/>
                  </a:moveTo>
                  <a:lnTo>
                    <a:pt x="2590" y="1137"/>
                  </a:lnTo>
                  <a:lnTo>
                    <a:pt x="2590" y="1131"/>
                  </a:lnTo>
                  <a:lnTo>
                    <a:pt x="2590" y="1119"/>
                  </a:lnTo>
                  <a:lnTo>
                    <a:pt x="2590" y="1119"/>
                  </a:lnTo>
                  <a:lnTo>
                    <a:pt x="2590" y="1113"/>
                  </a:lnTo>
                  <a:lnTo>
                    <a:pt x="2590" y="1119"/>
                  </a:lnTo>
                  <a:lnTo>
                    <a:pt x="2596" y="1113"/>
                  </a:lnTo>
                  <a:lnTo>
                    <a:pt x="2596" y="1113"/>
                  </a:lnTo>
                  <a:lnTo>
                    <a:pt x="2596" y="1107"/>
                  </a:lnTo>
                  <a:lnTo>
                    <a:pt x="2596" y="1113"/>
                  </a:lnTo>
                  <a:lnTo>
                    <a:pt x="2596" y="1119"/>
                  </a:lnTo>
                  <a:lnTo>
                    <a:pt x="2596" y="1119"/>
                  </a:lnTo>
                  <a:lnTo>
                    <a:pt x="2596" y="1125"/>
                  </a:lnTo>
                  <a:lnTo>
                    <a:pt x="2596" y="1125"/>
                  </a:lnTo>
                  <a:lnTo>
                    <a:pt x="2596" y="1119"/>
                  </a:lnTo>
                  <a:lnTo>
                    <a:pt x="2596" y="1113"/>
                  </a:lnTo>
                  <a:lnTo>
                    <a:pt x="2602" y="1095"/>
                  </a:lnTo>
                  <a:lnTo>
                    <a:pt x="2602" y="1089"/>
                  </a:lnTo>
                  <a:lnTo>
                    <a:pt x="2602" y="1089"/>
                  </a:lnTo>
                  <a:lnTo>
                    <a:pt x="2602" y="1083"/>
                  </a:lnTo>
                  <a:lnTo>
                    <a:pt x="2602" y="1095"/>
                  </a:lnTo>
                  <a:lnTo>
                    <a:pt x="2602" y="1089"/>
                  </a:lnTo>
                  <a:lnTo>
                    <a:pt x="2602" y="1095"/>
                  </a:lnTo>
                  <a:lnTo>
                    <a:pt x="2602" y="1089"/>
                  </a:lnTo>
                  <a:lnTo>
                    <a:pt x="2602" y="1095"/>
                  </a:lnTo>
                  <a:lnTo>
                    <a:pt x="2602" y="1089"/>
                  </a:lnTo>
                  <a:lnTo>
                    <a:pt x="2608" y="1071"/>
                  </a:lnTo>
                  <a:lnTo>
                    <a:pt x="2608" y="1058"/>
                  </a:lnTo>
                  <a:lnTo>
                    <a:pt x="2608" y="1046"/>
                  </a:lnTo>
                  <a:lnTo>
                    <a:pt x="2608" y="1058"/>
                  </a:lnTo>
                  <a:lnTo>
                    <a:pt x="2608" y="1052"/>
                  </a:lnTo>
                  <a:lnTo>
                    <a:pt x="2608" y="1064"/>
                  </a:lnTo>
                  <a:lnTo>
                    <a:pt x="2608" y="1058"/>
                  </a:lnTo>
                  <a:lnTo>
                    <a:pt x="2608" y="1058"/>
                  </a:lnTo>
                  <a:lnTo>
                    <a:pt x="2608" y="1071"/>
                  </a:lnTo>
                  <a:lnTo>
                    <a:pt x="2608" y="1077"/>
                  </a:lnTo>
                  <a:lnTo>
                    <a:pt x="2608" y="1071"/>
                  </a:lnTo>
                  <a:lnTo>
                    <a:pt x="2614" y="1064"/>
                  </a:lnTo>
                  <a:lnTo>
                    <a:pt x="2614" y="1071"/>
                  </a:lnTo>
                  <a:lnTo>
                    <a:pt x="2614" y="1077"/>
                  </a:lnTo>
                  <a:lnTo>
                    <a:pt x="2614" y="1077"/>
                  </a:lnTo>
                  <a:lnTo>
                    <a:pt x="2614" y="1052"/>
                  </a:lnTo>
                  <a:lnTo>
                    <a:pt x="2614" y="1046"/>
                  </a:lnTo>
                  <a:lnTo>
                    <a:pt x="2614" y="1052"/>
                  </a:lnTo>
                  <a:lnTo>
                    <a:pt x="2614" y="1046"/>
                  </a:lnTo>
                  <a:lnTo>
                    <a:pt x="2614" y="1046"/>
                  </a:lnTo>
                  <a:lnTo>
                    <a:pt x="2614" y="1040"/>
                  </a:lnTo>
                  <a:lnTo>
                    <a:pt x="2620" y="1034"/>
                  </a:lnTo>
                  <a:lnTo>
                    <a:pt x="2620" y="1028"/>
                  </a:lnTo>
                  <a:lnTo>
                    <a:pt x="2620" y="1034"/>
                  </a:lnTo>
                  <a:lnTo>
                    <a:pt x="2620" y="1046"/>
                  </a:lnTo>
                  <a:lnTo>
                    <a:pt x="2620" y="1040"/>
                  </a:lnTo>
                  <a:lnTo>
                    <a:pt x="2620" y="1046"/>
                  </a:lnTo>
                  <a:lnTo>
                    <a:pt x="2620" y="1046"/>
                  </a:lnTo>
                  <a:lnTo>
                    <a:pt x="2620" y="1058"/>
                  </a:lnTo>
                  <a:lnTo>
                    <a:pt x="2620" y="1058"/>
                  </a:lnTo>
                  <a:lnTo>
                    <a:pt x="2620" y="1058"/>
                  </a:lnTo>
                  <a:lnTo>
                    <a:pt x="2626" y="1058"/>
                  </a:lnTo>
                  <a:moveTo>
                    <a:pt x="2626" y="1071"/>
                  </a:moveTo>
                  <a:lnTo>
                    <a:pt x="2626" y="1071"/>
                  </a:lnTo>
                  <a:lnTo>
                    <a:pt x="2626" y="1077"/>
                  </a:lnTo>
                  <a:lnTo>
                    <a:pt x="2626" y="1071"/>
                  </a:lnTo>
                  <a:lnTo>
                    <a:pt x="2626" y="1077"/>
                  </a:lnTo>
                  <a:lnTo>
                    <a:pt x="2626" y="1058"/>
                  </a:lnTo>
                  <a:lnTo>
                    <a:pt x="2626" y="1058"/>
                  </a:lnTo>
                  <a:lnTo>
                    <a:pt x="2626" y="1052"/>
                  </a:lnTo>
                  <a:lnTo>
                    <a:pt x="2632" y="1058"/>
                  </a:lnTo>
                  <a:lnTo>
                    <a:pt x="2632" y="1052"/>
                  </a:lnTo>
                  <a:lnTo>
                    <a:pt x="2632" y="1052"/>
                  </a:lnTo>
                  <a:lnTo>
                    <a:pt x="2632" y="1052"/>
                  </a:lnTo>
                  <a:lnTo>
                    <a:pt x="2632" y="1064"/>
                  </a:lnTo>
                  <a:lnTo>
                    <a:pt x="2632" y="1058"/>
                  </a:lnTo>
                  <a:lnTo>
                    <a:pt x="2632" y="1058"/>
                  </a:lnTo>
                  <a:lnTo>
                    <a:pt x="2632" y="1064"/>
                  </a:lnTo>
                  <a:lnTo>
                    <a:pt x="2632" y="1058"/>
                  </a:lnTo>
                  <a:lnTo>
                    <a:pt x="2632" y="1046"/>
                  </a:lnTo>
                  <a:lnTo>
                    <a:pt x="2638" y="1040"/>
                  </a:lnTo>
                  <a:lnTo>
                    <a:pt x="2638" y="1040"/>
                  </a:lnTo>
                  <a:lnTo>
                    <a:pt x="2638" y="1046"/>
                  </a:lnTo>
                  <a:lnTo>
                    <a:pt x="2638" y="1034"/>
                  </a:lnTo>
                  <a:lnTo>
                    <a:pt x="2638" y="1022"/>
                  </a:lnTo>
                  <a:lnTo>
                    <a:pt x="2638" y="1028"/>
                  </a:lnTo>
                  <a:lnTo>
                    <a:pt x="2638" y="1022"/>
                  </a:lnTo>
                  <a:lnTo>
                    <a:pt x="2638" y="1028"/>
                  </a:lnTo>
                  <a:lnTo>
                    <a:pt x="2638" y="1028"/>
                  </a:lnTo>
                  <a:lnTo>
                    <a:pt x="2638" y="1028"/>
                  </a:lnTo>
                  <a:lnTo>
                    <a:pt x="2644" y="1034"/>
                  </a:lnTo>
                  <a:lnTo>
                    <a:pt x="2644" y="1040"/>
                  </a:lnTo>
                  <a:lnTo>
                    <a:pt x="2644" y="1046"/>
                  </a:lnTo>
                  <a:lnTo>
                    <a:pt x="2644" y="1052"/>
                  </a:lnTo>
                  <a:lnTo>
                    <a:pt x="2644" y="1058"/>
                  </a:lnTo>
                  <a:lnTo>
                    <a:pt x="2644" y="1052"/>
                  </a:lnTo>
                  <a:lnTo>
                    <a:pt x="2644" y="1052"/>
                  </a:lnTo>
                  <a:lnTo>
                    <a:pt x="2644" y="1052"/>
                  </a:lnTo>
                  <a:lnTo>
                    <a:pt x="2644" y="1046"/>
                  </a:lnTo>
                  <a:lnTo>
                    <a:pt x="2644" y="1046"/>
                  </a:lnTo>
                  <a:lnTo>
                    <a:pt x="2650" y="1058"/>
                  </a:lnTo>
                  <a:lnTo>
                    <a:pt x="2650" y="1058"/>
                  </a:lnTo>
                  <a:lnTo>
                    <a:pt x="2650" y="1052"/>
                  </a:lnTo>
                  <a:lnTo>
                    <a:pt x="2650" y="1064"/>
                  </a:lnTo>
                  <a:lnTo>
                    <a:pt x="2650" y="1064"/>
                  </a:lnTo>
                  <a:lnTo>
                    <a:pt x="2650" y="1077"/>
                  </a:lnTo>
                  <a:lnTo>
                    <a:pt x="2650" y="1083"/>
                  </a:lnTo>
                  <a:lnTo>
                    <a:pt x="2650" y="1077"/>
                  </a:lnTo>
                  <a:lnTo>
                    <a:pt x="2650" y="1071"/>
                  </a:lnTo>
                  <a:lnTo>
                    <a:pt x="2650" y="1064"/>
                  </a:lnTo>
                  <a:lnTo>
                    <a:pt x="2650" y="1058"/>
                  </a:lnTo>
                  <a:lnTo>
                    <a:pt x="2656" y="1052"/>
                  </a:lnTo>
                  <a:lnTo>
                    <a:pt x="2656" y="1052"/>
                  </a:lnTo>
                  <a:lnTo>
                    <a:pt x="2656" y="1046"/>
                  </a:lnTo>
                  <a:lnTo>
                    <a:pt x="2656" y="1040"/>
                  </a:lnTo>
                  <a:lnTo>
                    <a:pt x="2656" y="1028"/>
                  </a:lnTo>
                  <a:lnTo>
                    <a:pt x="2656" y="1028"/>
                  </a:lnTo>
                  <a:lnTo>
                    <a:pt x="2656" y="1028"/>
                  </a:lnTo>
                  <a:lnTo>
                    <a:pt x="2656" y="1034"/>
                  </a:lnTo>
                  <a:lnTo>
                    <a:pt x="2656" y="1034"/>
                  </a:lnTo>
                  <a:lnTo>
                    <a:pt x="2656" y="1028"/>
                  </a:lnTo>
                  <a:lnTo>
                    <a:pt x="2662" y="1028"/>
                  </a:lnTo>
                  <a:lnTo>
                    <a:pt x="2662" y="1022"/>
                  </a:lnTo>
                  <a:lnTo>
                    <a:pt x="2662" y="1040"/>
                  </a:lnTo>
                  <a:lnTo>
                    <a:pt x="2662" y="1040"/>
                  </a:lnTo>
                  <a:lnTo>
                    <a:pt x="2662" y="1034"/>
                  </a:lnTo>
                  <a:lnTo>
                    <a:pt x="2662" y="1046"/>
                  </a:lnTo>
                  <a:lnTo>
                    <a:pt x="2662" y="1040"/>
                  </a:lnTo>
                  <a:lnTo>
                    <a:pt x="2662" y="1040"/>
                  </a:lnTo>
                  <a:lnTo>
                    <a:pt x="2662" y="1052"/>
                  </a:lnTo>
                  <a:lnTo>
                    <a:pt x="2662" y="1052"/>
                  </a:lnTo>
                  <a:lnTo>
                    <a:pt x="2668" y="1052"/>
                  </a:lnTo>
                  <a:lnTo>
                    <a:pt x="2668" y="1064"/>
                  </a:lnTo>
                  <a:lnTo>
                    <a:pt x="2668" y="1064"/>
                  </a:lnTo>
                  <a:lnTo>
                    <a:pt x="2668" y="1064"/>
                  </a:lnTo>
                  <a:lnTo>
                    <a:pt x="2668" y="1064"/>
                  </a:lnTo>
                  <a:lnTo>
                    <a:pt x="2668" y="1071"/>
                  </a:lnTo>
                  <a:lnTo>
                    <a:pt x="2668" y="1071"/>
                  </a:lnTo>
                  <a:lnTo>
                    <a:pt x="2668" y="1077"/>
                  </a:lnTo>
                  <a:lnTo>
                    <a:pt x="2668" y="1083"/>
                  </a:lnTo>
                  <a:moveTo>
                    <a:pt x="2674" y="1083"/>
                  </a:moveTo>
                  <a:lnTo>
                    <a:pt x="2674" y="1083"/>
                  </a:lnTo>
                  <a:lnTo>
                    <a:pt x="2674" y="1071"/>
                  </a:lnTo>
                  <a:lnTo>
                    <a:pt x="2674" y="1071"/>
                  </a:lnTo>
                  <a:lnTo>
                    <a:pt x="2674" y="1046"/>
                  </a:lnTo>
                  <a:lnTo>
                    <a:pt x="2674" y="1046"/>
                  </a:lnTo>
                  <a:lnTo>
                    <a:pt x="2674" y="1046"/>
                  </a:lnTo>
                  <a:lnTo>
                    <a:pt x="2674" y="1046"/>
                  </a:lnTo>
                  <a:lnTo>
                    <a:pt x="2674" y="1046"/>
                  </a:lnTo>
                  <a:moveTo>
                    <a:pt x="2680" y="1046"/>
                  </a:moveTo>
                  <a:lnTo>
                    <a:pt x="2680" y="1052"/>
                  </a:lnTo>
                  <a:lnTo>
                    <a:pt x="2680" y="1040"/>
                  </a:lnTo>
                  <a:lnTo>
                    <a:pt x="2680" y="1040"/>
                  </a:lnTo>
                  <a:lnTo>
                    <a:pt x="2680" y="1034"/>
                  </a:lnTo>
                  <a:lnTo>
                    <a:pt x="2680" y="1028"/>
                  </a:lnTo>
                  <a:lnTo>
                    <a:pt x="2680" y="1028"/>
                  </a:lnTo>
                  <a:lnTo>
                    <a:pt x="2680" y="1022"/>
                  </a:lnTo>
                  <a:lnTo>
                    <a:pt x="2680" y="1028"/>
                  </a:lnTo>
                  <a:lnTo>
                    <a:pt x="2686" y="1028"/>
                  </a:lnTo>
                  <a:lnTo>
                    <a:pt x="2686" y="1022"/>
                  </a:lnTo>
                  <a:lnTo>
                    <a:pt x="2686" y="1028"/>
                  </a:lnTo>
                  <a:lnTo>
                    <a:pt x="2686" y="1046"/>
                  </a:lnTo>
                  <a:lnTo>
                    <a:pt x="2686" y="1040"/>
                  </a:lnTo>
                  <a:lnTo>
                    <a:pt x="2686" y="1034"/>
                  </a:lnTo>
                  <a:lnTo>
                    <a:pt x="2686" y="1028"/>
                  </a:lnTo>
                  <a:lnTo>
                    <a:pt x="2686" y="1034"/>
                  </a:lnTo>
                  <a:lnTo>
                    <a:pt x="2686" y="1040"/>
                  </a:lnTo>
                  <a:lnTo>
                    <a:pt x="2686" y="1040"/>
                  </a:lnTo>
                  <a:lnTo>
                    <a:pt x="2692" y="1046"/>
                  </a:lnTo>
                  <a:lnTo>
                    <a:pt x="2692" y="1052"/>
                  </a:lnTo>
                  <a:lnTo>
                    <a:pt x="2692" y="1052"/>
                  </a:lnTo>
                  <a:lnTo>
                    <a:pt x="2692" y="1046"/>
                  </a:lnTo>
                  <a:lnTo>
                    <a:pt x="2692" y="1052"/>
                  </a:lnTo>
                  <a:moveTo>
                    <a:pt x="2692" y="1058"/>
                  </a:moveTo>
                  <a:lnTo>
                    <a:pt x="2692" y="1058"/>
                  </a:lnTo>
                  <a:lnTo>
                    <a:pt x="2692" y="1052"/>
                  </a:lnTo>
                  <a:lnTo>
                    <a:pt x="2692" y="1058"/>
                  </a:lnTo>
                  <a:lnTo>
                    <a:pt x="2692" y="1058"/>
                  </a:lnTo>
                  <a:lnTo>
                    <a:pt x="2698" y="1052"/>
                  </a:lnTo>
                  <a:lnTo>
                    <a:pt x="2698" y="1058"/>
                  </a:lnTo>
                  <a:lnTo>
                    <a:pt x="2698" y="1058"/>
                  </a:lnTo>
                  <a:lnTo>
                    <a:pt x="2698" y="1046"/>
                  </a:lnTo>
                  <a:lnTo>
                    <a:pt x="2698" y="1052"/>
                  </a:lnTo>
                  <a:lnTo>
                    <a:pt x="2698" y="1058"/>
                  </a:lnTo>
                  <a:lnTo>
                    <a:pt x="2698" y="1058"/>
                  </a:lnTo>
                  <a:lnTo>
                    <a:pt x="2698" y="1058"/>
                  </a:lnTo>
                  <a:lnTo>
                    <a:pt x="2698" y="1058"/>
                  </a:lnTo>
                  <a:lnTo>
                    <a:pt x="2698" y="1058"/>
                  </a:lnTo>
                  <a:lnTo>
                    <a:pt x="2704" y="1052"/>
                  </a:lnTo>
                  <a:lnTo>
                    <a:pt x="2704" y="1034"/>
                  </a:lnTo>
                  <a:lnTo>
                    <a:pt x="2704" y="1028"/>
                  </a:lnTo>
                  <a:lnTo>
                    <a:pt x="2704" y="1022"/>
                  </a:lnTo>
                  <a:lnTo>
                    <a:pt x="2704" y="1016"/>
                  </a:lnTo>
                  <a:lnTo>
                    <a:pt x="2704" y="1016"/>
                  </a:lnTo>
                  <a:lnTo>
                    <a:pt x="2704" y="1010"/>
                  </a:lnTo>
                  <a:lnTo>
                    <a:pt x="2704" y="1010"/>
                  </a:lnTo>
                  <a:lnTo>
                    <a:pt x="2704" y="998"/>
                  </a:lnTo>
                  <a:lnTo>
                    <a:pt x="2704" y="998"/>
                  </a:lnTo>
                  <a:lnTo>
                    <a:pt x="2710" y="992"/>
                  </a:lnTo>
                  <a:lnTo>
                    <a:pt x="2710" y="1004"/>
                  </a:lnTo>
                  <a:lnTo>
                    <a:pt x="2710" y="1004"/>
                  </a:lnTo>
                  <a:lnTo>
                    <a:pt x="2710" y="1004"/>
                  </a:lnTo>
                  <a:lnTo>
                    <a:pt x="2710" y="1004"/>
                  </a:lnTo>
                  <a:lnTo>
                    <a:pt x="2710" y="1004"/>
                  </a:lnTo>
                  <a:lnTo>
                    <a:pt x="2710" y="1010"/>
                  </a:lnTo>
                  <a:lnTo>
                    <a:pt x="2710" y="1010"/>
                  </a:lnTo>
                  <a:lnTo>
                    <a:pt x="2710" y="1016"/>
                  </a:lnTo>
                  <a:lnTo>
                    <a:pt x="2710" y="1022"/>
                  </a:lnTo>
                  <a:lnTo>
                    <a:pt x="2716" y="1016"/>
                  </a:lnTo>
                  <a:lnTo>
                    <a:pt x="2716" y="1010"/>
                  </a:lnTo>
                  <a:lnTo>
                    <a:pt x="2716" y="1016"/>
                  </a:lnTo>
                  <a:lnTo>
                    <a:pt x="2716" y="1004"/>
                  </a:lnTo>
                  <a:lnTo>
                    <a:pt x="2716" y="1010"/>
                  </a:lnTo>
                  <a:lnTo>
                    <a:pt x="2716" y="1016"/>
                  </a:lnTo>
                  <a:lnTo>
                    <a:pt x="2716" y="1022"/>
                  </a:lnTo>
                  <a:lnTo>
                    <a:pt x="2716" y="1022"/>
                  </a:lnTo>
                  <a:lnTo>
                    <a:pt x="2716" y="1028"/>
                  </a:lnTo>
                  <a:lnTo>
                    <a:pt x="2716" y="1022"/>
                  </a:lnTo>
                  <a:lnTo>
                    <a:pt x="2722" y="1028"/>
                  </a:lnTo>
                  <a:lnTo>
                    <a:pt x="2722" y="1034"/>
                  </a:lnTo>
                  <a:lnTo>
                    <a:pt x="2722" y="1034"/>
                  </a:lnTo>
                  <a:lnTo>
                    <a:pt x="2722" y="1040"/>
                  </a:lnTo>
                  <a:lnTo>
                    <a:pt x="2722" y="1034"/>
                  </a:lnTo>
                  <a:lnTo>
                    <a:pt x="2722" y="1034"/>
                  </a:lnTo>
                  <a:lnTo>
                    <a:pt x="2722" y="1028"/>
                  </a:lnTo>
                  <a:lnTo>
                    <a:pt x="2722" y="1034"/>
                  </a:lnTo>
                  <a:lnTo>
                    <a:pt x="2722" y="1040"/>
                  </a:lnTo>
                  <a:lnTo>
                    <a:pt x="2722" y="1040"/>
                  </a:lnTo>
                  <a:lnTo>
                    <a:pt x="2728" y="1040"/>
                  </a:lnTo>
                  <a:lnTo>
                    <a:pt x="2728" y="1034"/>
                  </a:lnTo>
                  <a:lnTo>
                    <a:pt x="2728" y="1040"/>
                  </a:lnTo>
                  <a:lnTo>
                    <a:pt x="2728" y="1040"/>
                  </a:lnTo>
                  <a:lnTo>
                    <a:pt x="2728" y="1040"/>
                  </a:lnTo>
                  <a:lnTo>
                    <a:pt x="2728" y="1052"/>
                  </a:lnTo>
                  <a:lnTo>
                    <a:pt x="2728" y="1046"/>
                  </a:lnTo>
                  <a:lnTo>
                    <a:pt x="2728" y="1046"/>
                  </a:lnTo>
                  <a:lnTo>
                    <a:pt x="2728" y="1046"/>
                  </a:lnTo>
                  <a:lnTo>
                    <a:pt x="2728" y="1046"/>
                  </a:lnTo>
                  <a:lnTo>
                    <a:pt x="2734" y="1040"/>
                  </a:lnTo>
                  <a:lnTo>
                    <a:pt x="2734" y="1046"/>
                  </a:lnTo>
                  <a:lnTo>
                    <a:pt x="2734" y="1046"/>
                  </a:lnTo>
                  <a:lnTo>
                    <a:pt x="2734" y="1052"/>
                  </a:lnTo>
                  <a:lnTo>
                    <a:pt x="2734" y="1052"/>
                  </a:lnTo>
                  <a:lnTo>
                    <a:pt x="2734" y="1046"/>
                  </a:lnTo>
                  <a:lnTo>
                    <a:pt x="2734" y="1034"/>
                  </a:lnTo>
                  <a:lnTo>
                    <a:pt x="2734" y="1034"/>
                  </a:lnTo>
                  <a:lnTo>
                    <a:pt x="2734" y="1034"/>
                  </a:lnTo>
                  <a:lnTo>
                    <a:pt x="2734" y="1028"/>
                  </a:lnTo>
                  <a:lnTo>
                    <a:pt x="2734" y="1028"/>
                  </a:lnTo>
                  <a:lnTo>
                    <a:pt x="2740" y="1028"/>
                  </a:lnTo>
                  <a:lnTo>
                    <a:pt x="2740" y="1022"/>
                  </a:lnTo>
                  <a:lnTo>
                    <a:pt x="2740" y="1022"/>
                  </a:lnTo>
                  <a:lnTo>
                    <a:pt x="2740" y="1034"/>
                  </a:lnTo>
                  <a:lnTo>
                    <a:pt x="2740" y="1034"/>
                  </a:lnTo>
                  <a:lnTo>
                    <a:pt x="2740" y="1022"/>
                  </a:lnTo>
                  <a:lnTo>
                    <a:pt x="2740" y="1016"/>
                  </a:lnTo>
                  <a:lnTo>
                    <a:pt x="2740" y="1028"/>
                  </a:lnTo>
                  <a:lnTo>
                    <a:pt x="2740" y="1022"/>
                  </a:lnTo>
                  <a:moveTo>
                    <a:pt x="2746" y="1028"/>
                  </a:moveTo>
                  <a:lnTo>
                    <a:pt x="2746" y="1022"/>
                  </a:lnTo>
                  <a:lnTo>
                    <a:pt x="2746" y="1016"/>
                  </a:lnTo>
                  <a:lnTo>
                    <a:pt x="2746" y="1022"/>
                  </a:lnTo>
                  <a:lnTo>
                    <a:pt x="2746" y="1028"/>
                  </a:lnTo>
                  <a:lnTo>
                    <a:pt x="2746" y="1022"/>
                  </a:lnTo>
                  <a:lnTo>
                    <a:pt x="2746" y="1022"/>
                  </a:lnTo>
                  <a:lnTo>
                    <a:pt x="2746" y="1028"/>
                  </a:lnTo>
                  <a:lnTo>
                    <a:pt x="2746" y="1034"/>
                  </a:lnTo>
                  <a:lnTo>
                    <a:pt x="2746" y="1040"/>
                  </a:lnTo>
                  <a:lnTo>
                    <a:pt x="2752" y="1040"/>
                  </a:lnTo>
                  <a:lnTo>
                    <a:pt x="2752" y="1034"/>
                  </a:lnTo>
                  <a:lnTo>
                    <a:pt x="2752" y="1028"/>
                  </a:lnTo>
                  <a:lnTo>
                    <a:pt x="2752" y="1028"/>
                  </a:lnTo>
                  <a:lnTo>
                    <a:pt x="2752" y="1022"/>
                  </a:lnTo>
                  <a:lnTo>
                    <a:pt x="2752" y="1016"/>
                  </a:lnTo>
                  <a:lnTo>
                    <a:pt x="2752" y="1022"/>
                  </a:lnTo>
                  <a:lnTo>
                    <a:pt x="2752" y="1028"/>
                  </a:lnTo>
                  <a:lnTo>
                    <a:pt x="2752" y="1034"/>
                  </a:lnTo>
                  <a:moveTo>
                    <a:pt x="2758" y="1040"/>
                  </a:moveTo>
                  <a:lnTo>
                    <a:pt x="2758" y="1034"/>
                  </a:lnTo>
                  <a:lnTo>
                    <a:pt x="2758" y="1040"/>
                  </a:lnTo>
                  <a:lnTo>
                    <a:pt x="2758" y="1040"/>
                  </a:lnTo>
                  <a:lnTo>
                    <a:pt x="2758" y="1040"/>
                  </a:lnTo>
                  <a:lnTo>
                    <a:pt x="2758" y="1046"/>
                  </a:lnTo>
                  <a:lnTo>
                    <a:pt x="2758" y="1046"/>
                  </a:lnTo>
                  <a:lnTo>
                    <a:pt x="2758" y="1028"/>
                  </a:lnTo>
                  <a:lnTo>
                    <a:pt x="2758" y="1034"/>
                  </a:lnTo>
                  <a:lnTo>
                    <a:pt x="2758" y="1028"/>
                  </a:lnTo>
                  <a:lnTo>
                    <a:pt x="2764" y="1034"/>
                  </a:lnTo>
                  <a:lnTo>
                    <a:pt x="2764" y="1028"/>
                  </a:lnTo>
                  <a:lnTo>
                    <a:pt x="2764" y="1034"/>
                  </a:lnTo>
                  <a:lnTo>
                    <a:pt x="2764" y="1040"/>
                  </a:lnTo>
                  <a:lnTo>
                    <a:pt x="2764" y="1040"/>
                  </a:lnTo>
                  <a:lnTo>
                    <a:pt x="2764" y="1034"/>
                  </a:lnTo>
                  <a:lnTo>
                    <a:pt x="2764" y="1040"/>
                  </a:lnTo>
                  <a:lnTo>
                    <a:pt x="2764" y="1034"/>
                  </a:lnTo>
                  <a:lnTo>
                    <a:pt x="2764" y="1034"/>
                  </a:lnTo>
                  <a:lnTo>
                    <a:pt x="2764" y="1040"/>
                  </a:lnTo>
                  <a:lnTo>
                    <a:pt x="2770" y="1034"/>
                  </a:lnTo>
                  <a:lnTo>
                    <a:pt x="2770" y="1034"/>
                  </a:lnTo>
                  <a:lnTo>
                    <a:pt x="2770" y="1040"/>
                  </a:lnTo>
                  <a:lnTo>
                    <a:pt x="2770" y="1040"/>
                  </a:lnTo>
                  <a:lnTo>
                    <a:pt x="2770" y="1040"/>
                  </a:lnTo>
                  <a:lnTo>
                    <a:pt x="2770" y="1046"/>
                  </a:lnTo>
                  <a:lnTo>
                    <a:pt x="2770" y="1046"/>
                  </a:lnTo>
                  <a:lnTo>
                    <a:pt x="2770" y="1046"/>
                  </a:lnTo>
                  <a:lnTo>
                    <a:pt x="2770" y="1052"/>
                  </a:lnTo>
                  <a:lnTo>
                    <a:pt x="2770" y="1046"/>
                  </a:lnTo>
                  <a:lnTo>
                    <a:pt x="2776" y="1040"/>
                  </a:lnTo>
                  <a:lnTo>
                    <a:pt x="2776" y="1040"/>
                  </a:lnTo>
                  <a:lnTo>
                    <a:pt x="2776" y="1046"/>
                  </a:lnTo>
                  <a:lnTo>
                    <a:pt x="2776" y="1046"/>
                  </a:lnTo>
                  <a:lnTo>
                    <a:pt x="2776" y="1046"/>
                  </a:lnTo>
                  <a:lnTo>
                    <a:pt x="2776" y="1034"/>
                  </a:lnTo>
                  <a:lnTo>
                    <a:pt x="2776" y="1022"/>
                  </a:lnTo>
                  <a:lnTo>
                    <a:pt x="2776" y="1022"/>
                  </a:lnTo>
                  <a:moveTo>
                    <a:pt x="2776" y="1022"/>
                  </a:moveTo>
                  <a:lnTo>
                    <a:pt x="2782" y="1022"/>
                  </a:lnTo>
                  <a:lnTo>
                    <a:pt x="2782" y="1022"/>
                  </a:lnTo>
                  <a:moveTo>
                    <a:pt x="2782" y="1016"/>
                  </a:moveTo>
                  <a:lnTo>
                    <a:pt x="2782" y="1016"/>
                  </a:lnTo>
                  <a:lnTo>
                    <a:pt x="2782" y="1016"/>
                  </a:lnTo>
                  <a:lnTo>
                    <a:pt x="2782" y="1022"/>
                  </a:lnTo>
                  <a:lnTo>
                    <a:pt x="2782" y="1022"/>
                  </a:lnTo>
                  <a:lnTo>
                    <a:pt x="2782" y="1016"/>
                  </a:lnTo>
                  <a:lnTo>
                    <a:pt x="2782" y="1010"/>
                  </a:lnTo>
                  <a:lnTo>
                    <a:pt x="2788" y="1016"/>
                  </a:lnTo>
                  <a:lnTo>
                    <a:pt x="2788" y="1004"/>
                  </a:lnTo>
                  <a:lnTo>
                    <a:pt x="2788" y="1004"/>
                  </a:lnTo>
                  <a:lnTo>
                    <a:pt x="2788" y="1004"/>
                  </a:lnTo>
                  <a:lnTo>
                    <a:pt x="2788" y="1010"/>
                  </a:lnTo>
                  <a:lnTo>
                    <a:pt x="2788" y="998"/>
                  </a:lnTo>
                  <a:lnTo>
                    <a:pt x="2788" y="998"/>
                  </a:lnTo>
                  <a:lnTo>
                    <a:pt x="2788" y="998"/>
                  </a:lnTo>
                  <a:lnTo>
                    <a:pt x="2788" y="1004"/>
                  </a:lnTo>
                  <a:lnTo>
                    <a:pt x="2788" y="998"/>
                  </a:lnTo>
                  <a:lnTo>
                    <a:pt x="2794" y="998"/>
                  </a:lnTo>
                  <a:lnTo>
                    <a:pt x="2794" y="998"/>
                  </a:lnTo>
                  <a:lnTo>
                    <a:pt x="2794" y="986"/>
                  </a:lnTo>
                  <a:lnTo>
                    <a:pt x="2794" y="980"/>
                  </a:lnTo>
                  <a:lnTo>
                    <a:pt x="2794" y="980"/>
                  </a:lnTo>
                  <a:lnTo>
                    <a:pt x="2794" y="974"/>
                  </a:lnTo>
                  <a:lnTo>
                    <a:pt x="2794" y="968"/>
                  </a:lnTo>
                  <a:lnTo>
                    <a:pt x="2794" y="968"/>
                  </a:lnTo>
                  <a:lnTo>
                    <a:pt x="2794" y="980"/>
                  </a:lnTo>
                  <a:lnTo>
                    <a:pt x="2794" y="980"/>
                  </a:lnTo>
                  <a:lnTo>
                    <a:pt x="2800" y="962"/>
                  </a:lnTo>
                  <a:lnTo>
                    <a:pt x="2800" y="968"/>
                  </a:lnTo>
                  <a:lnTo>
                    <a:pt x="2800" y="962"/>
                  </a:lnTo>
                  <a:lnTo>
                    <a:pt x="2800" y="968"/>
                  </a:lnTo>
                  <a:lnTo>
                    <a:pt x="2800" y="968"/>
                  </a:lnTo>
                  <a:lnTo>
                    <a:pt x="2800" y="956"/>
                  </a:lnTo>
                  <a:lnTo>
                    <a:pt x="2800" y="962"/>
                  </a:lnTo>
                  <a:lnTo>
                    <a:pt x="2800" y="968"/>
                  </a:lnTo>
                  <a:lnTo>
                    <a:pt x="2800" y="962"/>
                  </a:lnTo>
                  <a:lnTo>
                    <a:pt x="2800" y="974"/>
                  </a:lnTo>
                  <a:lnTo>
                    <a:pt x="2806" y="974"/>
                  </a:lnTo>
                  <a:lnTo>
                    <a:pt x="2806" y="980"/>
                  </a:lnTo>
                  <a:lnTo>
                    <a:pt x="2806" y="980"/>
                  </a:lnTo>
                  <a:lnTo>
                    <a:pt x="2806" y="980"/>
                  </a:lnTo>
                  <a:lnTo>
                    <a:pt x="2806" y="980"/>
                  </a:lnTo>
                  <a:lnTo>
                    <a:pt x="2806" y="986"/>
                  </a:lnTo>
                  <a:lnTo>
                    <a:pt x="2806" y="992"/>
                  </a:lnTo>
                  <a:lnTo>
                    <a:pt x="2806" y="986"/>
                  </a:lnTo>
                  <a:lnTo>
                    <a:pt x="2806" y="986"/>
                  </a:lnTo>
                  <a:lnTo>
                    <a:pt x="2806" y="980"/>
                  </a:lnTo>
                  <a:lnTo>
                    <a:pt x="2812" y="980"/>
                  </a:lnTo>
                  <a:lnTo>
                    <a:pt x="2812" y="986"/>
                  </a:lnTo>
                  <a:lnTo>
                    <a:pt x="2812" y="986"/>
                  </a:lnTo>
                  <a:lnTo>
                    <a:pt x="2812" y="986"/>
                  </a:lnTo>
                  <a:lnTo>
                    <a:pt x="2812" y="992"/>
                  </a:lnTo>
                  <a:lnTo>
                    <a:pt x="2812" y="998"/>
                  </a:lnTo>
                  <a:lnTo>
                    <a:pt x="2812" y="998"/>
                  </a:lnTo>
                  <a:lnTo>
                    <a:pt x="2812" y="998"/>
                  </a:lnTo>
                  <a:lnTo>
                    <a:pt x="2812" y="998"/>
                  </a:lnTo>
                  <a:lnTo>
                    <a:pt x="2812" y="992"/>
                  </a:lnTo>
                  <a:lnTo>
                    <a:pt x="2818" y="1004"/>
                  </a:lnTo>
                  <a:lnTo>
                    <a:pt x="2818" y="1010"/>
                  </a:lnTo>
                  <a:lnTo>
                    <a:pt x="2818" y="1004"/>
                  </a:lnTo>
                  <a:lnTo>
                    <a:pt x="2818" y="1010"/>
                  </a:lnTo>
                  <a:lnTo>
                    <a:pt x="2818" y="1016"/>
                  </a:lnTo>
                  <a:lnTo>
                    <a:pt x="2818" y="1010"/>
                  </a:lnTo>
                  <a:moveTo>
                    <a:pt x="2818" y="1010"/>
                  </a:moveTo>
                  <a:lnTo>
                    <a:pt x="2818" y="1016"/>
                  </a:lnTo>
                  <a:lnTo>
                    <a:pt x="2818" y="1010"/>
                  </a:lnTo>
                  <a:lnTo>
                    <a:pt x="2824" y="1010"/>
                  </a:lnTo>
                  <a:lnTo>
                    <a:pt x="2824" y="1016"/>
                  </a:lnTo>
                  <a:lnTo>
                    <a:pt x="2824" y="1010"/>
                  </a:lnTo>
                  <a:lnTo>
                    <a:pt x="2824" y="1010"/>
                  </a:lnTo>
                  <a:lnTo>
                    <a:pt x="2824" y="1016"/>
                  </a:lnTo>
                  <a:lnTo>
                    <a:pt x="2824" y="1010"/>
                  </a:lnTo>
                  <a:lnTo>
                    <a:pt x="2824" y="1004"/>
                  </a:lnTo>
                  <a:lnTo>
                    <a:pt x="2824" y="1010"/>
                  </a:lnTo>
                  <a:lnTo>
                    <a:pt x="2824" y="1010"/>
                  </a:lnTo>
                  <a:lnTo>
                    <a:pt x="2824" y="1004"/>
                  </a:lnTo>
                  <a:lnTo>
                    <a:pt x="2830" y="992"/>
                  </a:lnTo>
                  <a:lnTo>
                    <a:pt x="2830" y="986"/>
                  </a:lnTo>
                  <a:lnTo>
                    <a:pt x="2830" y="992"/>
                  </a:lnTo>
                  <a:lnTo>
                    <a:pt x="2830" y="986"/>
                  </a:lnTo>
                  <a:lnTo>
                    <a:pt x="2830" y="992"/>
                  </a:lnTo>
                  <a:lnTo>
                    <a:pt x="2830" y="998"/>
                  </a:lnTo>
                  <a:lnTo>
                    <a:pt x="2830" y="998"/>
                  </a:lnTo>
                  <a:moveTo>
                    <a:pt x="2830" y="998"/>
                  </a:moveTo>
                  <a:lnTo>
                    <a:pt x="2830" y="998"/>
                  </a:lnTo>
                  <a:lnTo>
                    <a:pt x="2836" y="1004"/>
                  </a:lnTo>
                  <a:lnTo>
                    <a:pt x="2836" y="1004"/>
                  </a:lnTo>
                  <a:lnTo>
                    <a:pt x="2836" y="1004"/>
                  </a:lnTo>
                  <a:lnTo>
                    <a:pt x="2836" y="998"/>
                  </a:lnTo>
                  <a:lnTo>
                    <a:pt x="2836" y="998"/>
                  </a:lnTo>
                  <a:lnTo>
                    <a:pt x="2836" y="1004"/>
                  </a:lnTo>
                  <a:lnTo>
                    <a:pt x="2836" y="992"/>
                  </a:lnTo>
                  <a:lnTo>
                    <a:pt x="2836" y="986"/>
                  </a:lnTo>
                  <a:lnTo>
                    <a:pt x="2836" y="992"/>
                  </a:lnTo>
                  <a:lnTo>
                    <a:pt x="2836" y="986"/>
                  </a:lnTo>
                  <a:lnTo>
                    <a:pt x="2842" y="986"/>
                  </a:lnTo>
                  <a:moveTo>
                    <a:pt x="2842" y="998"/>
                  </a:moveTo>
                  <a:lnTo>
                    <a:pt x="2842" y="1010"/>
                  </a:lnTo>
                  <a:lnTo>
                    <a:pt x="2842" y="1004"/>
                  </a:lnTo>
                  <a:lnTo>
                    <a:pt x="2842" y="1022"/>
                  </a:lnTo>
                  <a:lnTo>
                    <a:pt x="2842" y="1028"/>
                  </a:lnTo>
                  <a:lnTo>
                    <a:pt x="2842" y="1064"/>
                  </a:lnTo>
                  <a:lnTo>
                    <a:pt x="2842" y="1046"/>
                  </a:lnTo>
                  <a:lnTo>
                    <a:pt x="2842" y="1028"/>
                  </a:lnTo>
                  <a:lnTo>
                    <a:pt x="2848" y="1034"/>
                  </a:lnTo>
                  <a:lnTo>
                    <a:pt x="2848" y="1028"/>
                  </a:lnTo>
                  <a:lnTo>
                    <a:pt x="2848" y="1028"/>
                  </a:lnTo>
                  <a:lnTo>
                    <a:pt x="2848" y="1028"/>
                  </a:lnTo>
                  <a:lnTo>
                    <a:pt x="2848" y="1010"/>
                  </a:lnTo>
                  <a:lnTo>
                    <a:pt x="2848" y="1028"/>
                  </a:lnTo>
                  <a:lnTo>
                    <a:pt x="2848" y="1016"/>
                  </a:lnTo>
                  <a:lnTo>
                    <a:pt x="2848" y="1010"/>
                  </a:lnTo>
                  <a:lnTo>
                    <a:pt x="2848" y="1016"/>
                  </a:lnTo>
                  <a:lnTo>
                    <a:pt x="2848" y="1010"/>
                  </a:lnTo>
                  <a:lnTo>
                    <a:pt x="2854" y="1028"/>
                  </a:lnTo>
                  <a:lnTo>
                    <a:pt x="2854" y="1028"/>
                  </a:lnTo>
                  <a:lnTo>
                    <a:pt x="2854" y="1034"/>
                  </a:lnTo>
                  <a:lnTo>
                    <a:pt x="2854" y="1034"/>
                  </a:lnTo>
                  <a:lnTo>
                    <a:pt x="2854" y="1034"/>
                  </a:lnTo>
                  <a:lnTo>
                    <a:pt x="2854" y="1040"/>
                  </a:lnTo>
                  <a:lnTo>
                    <a:pt x="2854" y="1040"/>
                  </a:lnTo>
                  <a:lnTo>
                    <a:pt x="2854" y="1040"/>
                  </a:lnTo>
                  <a:lnTo>
                    <a:pt x="2854" y="1046"/>
                  </a:lnTo>
                  <a:lnTo>
                    <a:pt x="2854" y="1046"/>
                  </a:lnTo>
                  <a:lnTo>
                    <a:pt x="2860" y="1040"/>
                  </a:lnTo>
                  <a:lnTo>
                    <a:pt x="2860" y="1046"/>
                  </a:lnTo>
                  <a:lnTo>
                    <a:pt x="2860" y="1046"/>
                  </a:lnTo>
                  <a:lnTo>
                    <a:pt x="2860" y="1052"/>
                  </a:lnTo>
                  <a:lnTo>
                    <a:pt x="2860" y="1040"/>
                  </a:lnTo>
                  <a:lnTo>
                    <a:pt x="2860" y="1046"/>
                  </a:lnTo>
                  <a:lnTo>
                    <a:pt x="2860" y="1046"/>
                  </a:lnTo>
                  <a:lnTo>
                    <a:pt x="2860" y="1046"/>
                  </a:lnTo>
                  <a:lnTo>
                    <a:pt x="2860" y="1046"/>
                  </a:lnTo>
                  <a:lnTo>
                    <a:pt x="2860" y="1046"/>
                  </a:lnTo>
                  <a:lnTo>
                    <a:pt x="2860" y="1052"/>
                  </a:lnTo>
                  <a:lnTo>
                    <a:pt x="2866" y="1052"/>
                  </a:lnTo>
                  <a:lnTo>
                    <a:pt x="2866" y="1046"/>
                  </a:lnTo>
                  <a:lnTo>
                    <a:pt x="2866" y="1052"/>
                  </a:lnTo>
                  <a:lnTo>
                    <a:pt x="2866" y="1052"/>
                  </a:lnTo>
                  <a:lnTo>
                    <a:pt x="2866" y="1052"/>
                  </a:lnTo>
                  <a:lnTo>
                    <a:pt x="2866" y="1040"/>
                  </a:lnTo>
                  <a:lnTo>
                    <a:pt x="2866" y="1040"/>
                  </a:lnTo>
                  <a:lnTo>
                    <a:pt x="2866" y="1040"/>
                  </a:lnTo>
                  <a:lnTo>
                    <a:pt x="2866" y="1040"/>
                  </a:lnTo>
                  <a:lnTo>
                    <a:pt x="2866" y="1034"/>
                  </a:lnTo>
                  <a:lnTo>
                    <a:pt x="2872" y="1034"/>
                  </a:lnTo>
                  <a:lnTo>
                    <a:pt x="2872" y="1034"/>
                  </a:lnTo>
                  <a:lnTo>
                    <a:pt x="2872" y="1028"/>
                  </a:lnTo>
                  <a:lnTo>
                    <a:pt x="2872" y="1022"/>
                  </a:lnTo>
                  <a:lnTo>
                    <a:pt x="2872" y="1034"/>
                  </a:lnTo>
                  <a:lnTo>
                    <a:pt x="2872" y="1040"/>
                  </a:lnTo>
                  <a:lnTo>
                    <a:pt x="2872" y="1040"/>
                  </a:lnTo>
                  <a:lnTo>
                    <a:pt x="2872" y="1040"/>
                  </a:lnTo>
                  <a:lnTo>
                    <a:pt x="2872" y="1040"/>
                  </a:lnTo>
                  <a:lnTo>
                    <a:pt x="2872" y="1052"/>
                  </a:lnTo>
                  <a:lnTo>
                    <a:pt x="2878" y="1052"/>
                  </a:lnTo>
                  <a:lnTo>
                    <a:pt x="2878" y="1052"/>
                  </a:lnTo>
                  <a:lnTo>
                    <a:pt x="2878" y="1052"/>
                  </a:lnTo>
                  <a:lnTo>
                    <a:pt x="2878" y="1052"/>
                  </a:lnTo>
                  <a:lnTo>
                    <a:pt x="2878" y="1058"/>
                  </a:lnTo>
                  <a:lnTo>
                    <a:pt x="2878" y="1058"/>
                  </a:lnTo>
                  <a:lnTo>
                    <a:pt x="2878" y="1052"/>
                  </a:lnTo>
                  <a:lnTo>
                    <a:pt x="2878" y="1052"/>
                  </a:lnTo>
                  <a:lnTo>
                    <a:pt x="2878" y="1046"/>
                  </a:lnTo>
                  <a:lnTo>
                    <a:pt x="2878" y="1046"/>
                  </a:lnTo>
                  <a:lnTo>
                    <a:pt x="2884" y="1046"/>
                  </a:lnTo>
                  <a:lnTo>
                    <a:pt x="2884" y="1046"/>
                  </a:lnTo>
                  <a:lnTo>
                    <a:pt x="2884" y="1040"/>
                  </a:lnTo>
                  <a:lnTo>
                    <a:pt x="2884" y="1040"/>
                  </a:lnTo>
                  <a:lnTo>
                    <a:pt x="2884" y="1046"/>
                  </a:lnTo>
                  <a:lnTo>
                    <a:pt x="2884" y="1052"/>
                  </a:lnTo>
                  <a:lnTo>
                    <a:pt x="2884" y="1046"/>
                  </a:lnTo>
                  <a:lnTo>
                    <a:pt x="2884" y="1046"/>
                  </a:lnTo>
                  <a:lnTo>
                    <a:pt x="2884" y="1040"/>
                  </a:lnTo>
                  <a:lnTo>
                    <a:pt x="2884" y="1046"/>
                  </a:lnTo>
                  <a:lnTo>
                    <a:pt x="2891" y="1034"/>
                  </a:lnTo>
                  <a:lnTo>
                    <a:pt x="2891" y="1034"/>
                  </a:lnTo>
                  <a:lnTo>
                    <a:pt x="2891" y="1034"/>
                  </a:lnTo>
                  <a:lnTo>
                    <a:pt x="2891" y="1034"/>
                  </a:lnTo>
                  <a:lnTo>
                    <a:pt x="2891" y="1028"/>
                  </a:lnTo>
                  <a:lnTo>
                    <a:pt x="2891" y="1028"/>
                  </a:lnTo>
                  <a:lnTo>
                    <a:pt x="2891" y="1028"/>
                  </a:lnTo>
                  <a:lnTo>
                    <a:pt x="2891" y="1022"/>
                  </a:lnTo>
                  <a:lnTo>
                    <a:pt x="2891" y="1022"/>
                  </a:lnTo>
                  <a:lnTo>
                    <a:pt x="2891" y="1022"/>
                  </a:lnTo>
                  <a:lnTo>
                    <a:pt x="2897" y="1022"/>
                  </a:lnTo>
                  <a:lnTo>
                    <a:pt x="2897" y="1016"/>
                  </a:lnTo>
                  <a:lnTo>
                    <a:pt x="2897" y="1010"/>
                  </a:lnTo>
                  <a:lnTo>
                    <a:pt x="2897" y="1016"/>
                  </a:lnTo>
                  <a:lnTo>
                    <a:pt x="2897" y="1016"/>
                  </a:lnTo>
                  <a:lnTo>
                    <a:pt x="2897" y="1016"/>
                  </a:lnTo>
                  <a:lnTo>
                    <a:pt x="2897" y="1034"/>
                  </a:lnTo>
                  <a:moveTo>
                    <a:pt x="2897" y="1010"/>
                  </a:moveTo>
                  <a:lnTo>
                    <a:pt x="2897" y="1004"/>
                  </a:lnTo>
                  <a:lnTo>
                    <a:pt x="2903" y="1010"/>
                  </a:lnTo>
                  <a:lnTo>
                    <a:pt x="2903" y="1004"/>
                  </a:lnTo>
                  <a:lnTo>
                    <a:pt x="2903" y="1004"/>
                  </a:lnTo>
                  <a:lnTo>
                    <a:pt x="2903" y="1016"/>
                  </a:lnTo>
                  <a:lnTo>
                    <a:pt x="2903" y="1010"/>
                  </a:lnTo>
                  <a:lnTo>
                    <a:pt x="2903" y="1016"/>
                  </a:lnTo>
                  <a:lnTo>
                    <a:pt x="2903" y="1016"/>
                  </a:lnTo>
                  <a:lnTo>
                    <a:pt x="2903" y="1022"/>
                  </a:lnTo>
                  <a:lnTo>
                    <a:pt x="2903" y="1022"/>
                  </a:lnTo>
                  <a:lnTo>
                    <a:pt x="2903" y="1034"/>
                  </a:lnTo>
                  <a:lnTo>
                    <a:pt x="2903" y="1022"/>
                  </a:lnTo>
                  <a:lnTo>
                    <a:pt x="2909" y="1028"/>
                  </a:lnTo>
                  <a:lnTo>
                    <a:pt x="2909" y="1040"/>
                  </a:lnTo>
                  <a:lnTo>
                    <a:pt x="2909" y="1040"/>
                  </a:lnTo>
                  <a:lnTo>
                    <a:pt x="2909" y="1040"/>
                  </a:lnTo>
                  <a:lnTo>
                    <a:pt x="2909" y="1040"/>
                  </a:lnTo>
                  <a:lnTo>
                    <a:pt x="2909" y="1040"/>
                  </a:lnTo>
                  <a:lnTo>
                    <a:pt x="2909" y="1040"/>
                  </a:lnTo>
                  <a:lnTo>
                    <a:pt x="2909" y="1034"/>
                  </a:lnTo>
                  <a:lnTo>
                    <a:pt x="2909" y="1028"/>
                  </a:lnTo>
                  <a:lnTo>
                    <a:pt x="2909" y="1028"/>
                  </a:lnTo>
                  <a:lnTo>
                    <a:pt x="2915" y="1034"/>
                  </a:lnTo>
                  <a:lnTo>
                    <a:pt x="2915" y="1028"/>
                  </a:lnTo>
                  <a:lnTo>
                    <a:pt x="2915" y="1022"/>
                  </a:lnTo>
                  <a:lnTo>
                    <a:pt x="2915" y="1028"/>
                  </a:lnTo>
                  <a:lnTo>
                    <a:pt x="2915" y="1040"/>
                  </a:lnTo>
                  <a:lnTo>
                    <a:pt x="2915" y="1040"/>
                  </a:lnTo>
                  <a:lnTo>
                    <a:pt x="2915" y="1034"/>
                  </a:lnTo>
                  <a:lnTo>
                    <a:pt x="2915" y="1046"/>
                  </a:lnTo>
                  <a:lnTo>
                    <a:pt x="2915" y="1040"/>
                  </a:lnTo>
                  <a:lnTo>
                    <a:pt x="2915" y="1040"/>
                  </a:lnTo>
                  <a:lnTo>
                    <a:pt x="2921" y="1040"/>
                  </a:lnTo>
                  <a:lnTo>
                    <a:pt x="2921" y="1040"/>
                  </a:lnTo>
                  <a:lnTo>
                    <a:pt x="2921" y="1040"/>
                  </a:lnTo>
                  <a:lnTo>
                    <a:pt x="2921" y="1040"/>
                  </a:lnTo>
                  <a:lnTo>
                    <a:pt x="2921" y="1040"/>
                  </a:lnTo>
                  <a:lnTo>
                    <a:pt x="2921" y="1040"/>
                  </a:lnTo>
                  <a:lnTo>
                    <a:pt x="2921" y="1046"/>
                  </a:lnTo>
                  <a:lnTo>
                    <a:pt x="2921" y="1046"/>
                  </a:lnTo>
                  <a:lnTo>
                    <a:pt x="2921" y="1052"/>
                  </a:lnTo>
                  <a:lnTo>
                    <a:pt x="2921" y="1046"/>
                  </a:lnTo>
                  <a:lnTo>
                    <a:pt x="2927" y="1058"/>
                  </a:lnTo>
                  <a:lnTo>
                    <a:pt x="2927" y="1064"/>
                  </a:lnTo>
                  <a:lnTo>
                    <a:pt x="2927" y="1064"/>
                  </a:lnTo>
                  <a:lnTo>
                    <a:pt x="2927" y="1058"/>
                  </a:lnTo>
                  <a:lnTo>
                    <a:pt x="2927" y="1064"/>
                  </a:lnTo>
                  <a:lnTo>
                    <a:pt x="2927" y="1058"/>
                  </a:lnTo>
                  <a:lnTo>
                    <a:pt x="2927" y="1064"/>
                  </a:lnTo>
                  <a:lnTo>
                    <a:pt x="2927" y="1058"/>
                  </a:lnTo>
                  <a:lnTo>
                    <a:pt x="2927" y="1064"/>
                  </a:lnTo>
                  <a:lnTo>
                    <a:pt x="2927" y="1064"/>
                  </a:lnTo>
                  <a:lnTo>
                    <a:pt x="2933" y="1064"/>
                  </a:lnTo>
                  <a:lnTo>
                    <a:pt x="2933" y="1064"/>
                  </a:lnTo>
                  <a:lnTo>
                    <a:pt x="2933" y="1064"/>
                  </a:lnTo>
                  <a:lnTo>
                    <a:pt x="2933" y="1064"/>
                  </a:lnTo>
                  <a:moveTo>
                    <a:pt x="2933" y="1064"/>
                  </a:moveTo>
                  <a:lnTo>
                    <a:pt x="2933" y="1064"/>
                  </a:lnTo>
                  <a:moveTo>
                    <a:pt x="2939" y="1077"/>
                  </a:moveTo>
                  <a:lnTo>
                    <a:pt x="2939" y="1077"/>
                  </a:lnTo>
                  <a:lnTo>
                    <a:pt x="2939" y="1077"/>
                  </a:lnTo>
                  <a:lnTo>
                    <a:pt x="2939" y="1071"/>
                  </a:lnTo>
                  <a:lnTo>
                    <a:pt x="2939" y="1064"/>
                  </a:lnTo>
                  <a:lnTo>
                    <a:pt x="2939" y="1064"/>
                  </a:lnTo>
                  <a:lnTo>
                    <a:pt x="2939" y="1071"/>
                  </a:lnTo>
                  <a:lnTo>
                    <a:pt x="2939" y="1071"/>
                  </a:lnTo>
                  <a:lnTo>
                    <a:pt x="2939" y="1077"/>
                  </a:lnTo>
                  <a:lnTo>
                    <a:pt x="2945" y="1083"/>
                  </a:lnTo>
                  <a:lnTo>
                    <a:pt x="2945" y="1077"/>
                  </a:lnTo>
                  <a:lnTo>
                    <a:pt x="2945" y="1077"/>
                  </a:lnTo>
                  <a:lnTo>
                    <a:pt x="2945" y="1064"/>
                  </a:lnTo>
                  <a:lnTo>
                    <a:pt x="2945" y="1071"/>
                  </a:lnTo>
                  <a:lnTo>
                    <a:pt x="2945" y="1071"/>
                  </a:lnTo>
                  <a:lnTo>
                    <a:pt x="2945" y="1071"/>
                  </a:lnTo>
                  <a:lnTo>
                    <a:pt x="2945" y="1077"/>
                  </a:lnTo>
                  <a:lnTo>
                    <a:pt x="2945" y="1083"/>
                  </a:lnTo>
                  <a:lnTo>
                    <a:pt x="2945" y="1083"/>
                  </a:lnTo>
                  <a:lnTo>
                    <a:pt x="2945" y="1083"/>
                  </a:lnTo>
                  <a:lnTo>
                    <a:pt x="2951" y="1083"/>
                  </a:lnTo>
                  <a:lnTo>
                    <a:pt x="2951" y="1089"/>
                  </a:lnTo>
                  <a:lnTo>
                    <a:pt x="2951" y="1089"/>
                  </a:lnTo>
                  <a:lnTo>
                    <a:pt x="2951" y="1089"/>
                  </a:lnTo>
                  <a:lnTo>
                    <a:pt x="2951" y="1083"/>
                  </a:lnTo>
                  <a:lnTo>
                    <a:pt x="2951" y="1089"/>
                  </a:lnTo>
                  <a:lnTo>
                    <a:pt x="2951" y="1089"/>
                  </a:lnTo>
                  <a:lnTo>
                    <a:pt x="2951" y="1101"/>
                  </a:lnTo>
                  <a:lnTo>
                    <a:pt x="2951" y="1095"/>
                  </a:lnTo>
                  <a:lnTo>
                    <a:pt x="2951" y="1095"/>
                  </a:lnTo>
                  <a:lnTo>
                    <a:pt x="2957" y="1095"/>
                  </a:lnTo>
                  <a:lnTo>
                    <a:pt x="2957" y="1095"/>
                  </a:lnTo>
                  <a:lnTo>
                    <a:pt x="2957" y="1095"/>
                  </a:lnTo>
                  <a:lnTo>
                    <a:pt x="2957" y="1101"/>
                  </a:lnTo>
                  <a:lnTo>
                    <a:pt x="2957" y="1101"/>
                  </a:lnTo>
                  <a:lnTo>
                    <a:pt x="2957" y="1101"/>
                  </a:lnTo>
                  <a:lnTo>
                    <a:pt x="2957" y="1095"/>
                  </a:lnTo>
                  <a:lnTo>
                    <a:pt x="2957" y="1095"/>
                  </a:lnTo>
                  <a:lnTo>
                    <a:pt x="2957" y="1095"/>
                  </a:lnTo>
                  <a:lnTo>
                    <a:pt x="2957" y="1095"/>
                  </a:lnTo>
                  <a:lnTo>
                    <a:pt x="2963" y="1095"/>
                  </a:lnTo>
                  <a:lnTo>
                    <a:pt x="2963" y="1083"/>
                  </a:lnTo>
                  <a:lnTo>
                    <a:pt x="2963" y="1083"/>
                  </a:lnTo>
                  <a:lnTo>
                    <a:pt x="2963" y="1083"/>
                  </a:lnTo>
                  <a:lnTo>
                    <a:pt x="2963" y="1083"/>
                  </a:lnTo>
                  <a:lnTo>
                    <a:pt x="2963" y="1089"/>
                  </a:lnTo>
                  <a:lnTo>
                    <a:pt x="2963" y="1095"/>
                  </a:lnTo>
                  <a:lnTo>
                    <a:pt x="2963" y="1107"/>
                  </a:lnTo>
                  <a:lnTo>
                    <a:pt x="2963" y="1107"/>
                  </a:lnTo>
                  <a:lnTo>
                    <a:pt x="2963" y="1101"/>
                  </a:lnTo>
                  <a:lnTo>
                    <a:pt x="2969" y="1101"/>
                  </a:lnTo>
                  <a:lnTo>
                    <a:pt x="2969" y="1101"/>
                  </a:lnTo>
                  <a:lnTo>
                    <a:pt x="2969" y="1101"/>
                  </a:lnTo>
                  <a:lnTo>
                    <a:pt x="2969" y="1101"/>
                  </a:lnTo>
                  <a:lnTo>
                    <a:pt x="2969" y="1101"/>
                  </a:lnTo>
                  <a:lnTo>
                    <a:pt x="2969" y="1095"/>
                  </a:lnTo>
                  <a:lnTo>
                    <a:pt x="2969" y="1107"/>
                  </a:lnTo>
                  <a:lnTo>
                    <a:pt x="2969" y="1119"/>
                  </a:lnTo>
                  <a:lnTo>
                    <a:pt x="2969" y="1119"/>
                  </a:lnTo>
                  <a:lnTo>
                    <a:pt x="2969" y="1119"/>
                  </a:lnTo>
                  <a:lnTo>
                    <a:pt x="2975" y="1131"/>
                  </a:lnTo>
                  <a:lnTo>
                    <a:pt x="2975" y="1131"/>
                  </a:lnTo>
                  <a:lnTo>
                    <a:pt x="2975" y="1125"/>
                  </a:lnTo>
                  <a:lnTo>
                    <a:pt x="2975" y="1125"/>
                  </a:lnTo>
                  <a:lnTo>
                    <a:pt x="2975" y="1125"/>
                  </a:lnTo>
                  <a:lnTo>
                    <a:pt x="2975" y="1119"/>
                  </a:lnTo>
                  <a:lnTo>
                    <a:pt x="2975" y="1119"/>
                  </a:lnTo>
                  <a:lnTo>
                    <a:pt x="2975" y="1113"/>
                  </a:lnTo>
                  <a:lnTo>
                    <a:pt x="2975" y="1113"/>
                  </a:lnTo>
                  <a:lnTo>
                    <a:pt x="2975" y="1113"/>
                  </a:lnTo>
                  <a:lnTo>
                    <a:pt x="2981" y="1119"/>
                  </a:lnTo>
                  <a:lnTo>
                    <a:pt x="2981" y="1119"/>
                  </a:lnTo>
                  <a:lnTo>
                    <a:pt x="2981" y="1113"/>
                  </a:lnTo>
                  <a:lnTo>
                    <a:pt x="2981" y="1101"/>
                  </a:lnTo>
                  <a:lnTo>
                    <a:pt x="2981" y="1101"/>
                  </a:lnTo>
                  <a:lnTo>
                    <a:pt x="2981" y="1101"/>
                  </a:lnTo>
                  <a:lnTo>
                    <a:pt x="2981" y="1107"/>
                  </a:lnTo>
                  <a:moveTo>
                    <a:pt x="2981" y="1107"/>
                  </a:moveTo>
                  <a:lnTo>
                    <a:pt x="2987" y="1113"/>
                  </a:lnTo>
                  <a:lnTo>
                    <a:pt x="2987" y="1119"/>
                  </a:lnTo>
                  <a:lnTo>
                    <a:pt x="2987" y="1119"/>
                  </a:lnTo>
                  <a:lnTo>
                    <a:pt x="2987" y="1113"/>
                  </a:lnTo>
                  <a:lnTo>
                    <a:pt x="2987" y="1107"/>
                  </a:lnTo>
                  <a:moveTo>
                    <a:pt x="2987" y="1113"/>
                  </a:moveTo>
                  <a:lnTo>
                    <a:pt x="2987" y="1107"/>
                  </a:lnTo>
                  <a:lnTo>
                    <a:pt x="2987" y="1113"/>
                  </a:lnTo>
                  <a:lnTo>
                    <a:pt x="2987" y="1119"/>
                  </a:lnTo>
                  <a:lnTo>
                    <a:pt x="2987" y="1125"/>
                  </a:lnTo>
                  <a:lnTo>
                    <a:pt x="2993" y="1125"/>
                  </a:lnTo>
                  <a:lnTo>
                    <a:pt x="2993" y="1119"/>
                  </a:lnTo>
                  <a:lnTo>
                    <a:pt x="2993" y="1125"/>
                  </a:lnTo>
                  <a:lnTo>
                    <a:pt x="2993" y="1125"/>
                  </a:lnTo>
                  <a:lnTo>
                    <a:pt x="2993" y="1131"/>
                  </a:lnTo>
                  <a:lnTo>
                    <a:pt x="2993" y="1137"/>
                  </a:lnTo>
                  <a:lnTo>
                    <a:pt x="2993" y="1131"/>
                  </a:lnTo>
                  <a:lnTo>
                    <a:pt x="2993" y="1131"/>
                  </a:lnTo>
                  <a:lnTo>
                    <a:pt x="2993" y="1131"/>
                  </a:lnTo>
                  <a:lnTo>
                    <a:pt x="2993" y="1125"/>
                  </a:lnTo>
                  <a:lnTo>
                    <a:pt x="2999" y="1131"/>
                  </a:lnTo>
                  <a:lnTo>
                    <a:pt x="2999" y="1131"/>
                  </a:lnTo>
                  <a:lnTo>
                    <a:pt x="2999" y="1137"/>
                  </a:lnTo>
                  <a:lnTo>
                    <a:pt x="2999" y="1143"/>
                  </a:lnTo>
                  <a:lnTo>
                    <a:pt x="2999" y="1143"/>
                  </a:lnTo>
                  <a:lnTo>
                    <a:pt x="2999" y="1143"/>
                  </a:lnTo>
                  <a:lnTo>
                    <a:pt x="2999" y="1155"/>
                  </a:lnTo>
                  <a:lnTo>
                    <a:pt x="2999" y="1155"/>
                  </a:lnTo>
                  <a:lnTo>
                    <a:pt x="2999" y="1155"/>
                  </a:lnTo>
                  <a:lnTo>
                    <a:pt x="2999" y="1155"/>
                  </a:lnTo>
                  <a:lnTo>
                    <a:pt x="3005" y="1161"/>
                  </a:lnTo>
                  <a:lnTo>
                    <a:pt x="3005" y="1161"/>
                  </a:lnTo>
                  <a:moveTo>
                    <a:pt x="3005" y="1155"/>
                  </a:moveTo>
                  <a:lnTo>
                    <a:pt x="3005" y="1155"/>
                  </a:lnTo>
                  <a:lnTo>
                    <a:pt x="3005" y="1161"/>
                  </a:lnTo>
                  <a:lnTo>
                    <a:pt x="3005" y="1161"/>
                  </a:lnTo>
                  <a:lnTo>
                    <a:pt x="3005" y="1161"/>
                  </a:lnTo>
                  <a:lnTo>
                    <a:pt x="3005" y="1173"/>
                  </a:lnTo>
                  <a:lnTo>
                    <a:pt x="3005" y="1173"/>
                  </a:lnTo>
                  <a:lnTo>
                    <a:pt x="3011" y="1167"/>
                  </a:lnTo>
                  <a:lnTo>
                    <a:pt x="3011" y="1167"/>
                  </a:lnTo>
                  <a:lnTo>
                    <a:pt x="3011" y="1173"/>
                  </a:lnTo>
                  <a:lnTo>
                    <a:pt x="3011" y="1173"/>
                  </a:lnTo>
                  <a:lnTo>
                    <a:pt x="3011" y="1173"/>
                  </a:lnTo>
                  <a:lnTo>
                    <a:pt x="3011" y="1173"/>
                  </a:lnTo>
                  <a:lnTo>
                    <a:pt x="3011" y="1173"/>
                  </a:lnTo>
                  <a:lnTo>
                    <a:pt x="3011" y="1173"/>
                  </a:lnTo>
                  <a:lnTo>
                    <a:pt x="3011" y="1179"/>
                  </a:lnTo>
                  <a:lnTo>
                    <a:pt x="3011" y="1185"/>
                  </a:lnTo>
                  <a:lnTo>
                    <a:pt x="3017" y="1191"/>
                  </a:lnTo>
                  <a:lnTo>
                    <a:pt x="3017" y="1191"/>
                  </a:lnTo>
                  <a:lnTo>
                    <a:pt x="3017" y="1179"/>
                  </a:lnTo>
                  <a:lnTo>
                    <a:pt x="3017" y="1179"/>
                  </a:lnTo>
                  <a:lnTo>
                    <a:pt x="3017" y="1167"/>
                  </a:lnTo>
                  <a:lnTo>
                    <a:pt x="3017" y="1173"/>
                  </a:lnTo>
                  <a:lnTo>
                    <a:pt x="3017" y="1155"/>
                  </a:lnTo>
                  <a:lnTo>
                    <a:pt x="3017" y="1161"/>
                  </a:lnTo>
                  <a:lnTo>
                    <a:pt x="3017" y="1173"/>
                  </a:lnTo>
                  <a:lnTo>
                    <a:pt x="3017" y="1173"/>
                  </a:lnTo>
                  <a:lnTo>
                    <a:pt x="3023" y="1179"/>
                  </a:lnTo>
                  <a:lnTo>
                    <a:pt x="3023" y="1179"/>
                  </a:lnTo>
                  <a:lnTo>
                    <a:pt x="3023" y="1185"/>
                  </a:lnTo>
                  <a:lnTo>
                    <a:pt x="3023" y="1185"/>
                  </a:lnTo>
                  <a:lnTo>
                    <a:pt x="3023" y="1191"/>
                  </a:lnTo>
                  <a:lnTo>
                    <a:pt x="3023" y="1191"/>
                  </a:lnTo>
                  <a:lnTo>
                    <a:pt x="3023" y="1191"/>
                  </a:lnTo>
                  <a:lnTo>
                    <a:pt x="3023" y="1191"/>
                  </a:lnTo>
                  <a:lnTo>
                    <a:pt x="3023" y="1197"/>
                  </a:lnTo>
                  <a:lnTo>
                    <a:pt x="3023" y="1197"/>
                  </a:lnTo>
                  <a:lnTo>
                    <a:pt x="3029" y="1197"/>
                  </a:lnTo>
                  <a:lnTo>
                    <a:pt x="3029" y="1215"/>
                  </a:lnTo>
                  <a:lnTo>
                    <a:pt x="3029" y="1221"/>
                  </a:lnTo>
                  <a:lnTo>
                    <a:pt x="3029" y="1221"/>
                  </a:lnTo>
                  <a:lnTo>
                    <a:pt x="3029" y="1227"/>
                  </a:lnTo>
                  <a:lnTo>
                    <a:pt x="3029" y="1227"/>
                  </a:lnTo>
                  <a:lnTo>
                    <a:pt x="3029" y="1233"/>
                  </a:lnTo>
                  <a:lnTo>
                    <a:pt x="3029" y="1233"/>
                  </a:lnTo>
                  <a:lnTo>
                    <a:pt x="3029" y="1233"/>
                  </a:lnTo>
                  <a:lnTo>
                    <a:pt x="3029" y="1239"/>
                  </a:lnTo>
                  <a:lnTo>
                    <a:pt x="3029" y="1245"/>
                  </a:lnTo>
                  <a:lnTo>
                    <a:pt x="3035" y="1251"/>
                  </a:lnTo>
                  <a:lnTo>
                    <a:pt x="3035" y="1239"/>
                  </a:lnTo>
                  <a:lnTo>
                    <a:pt x="3035" y="1245"/>
                  </a:lnTo>
                  <a:lnTo>
                    <a:pt x="3035" y="1245"/>
                  </a:lnTo>
                  <a:lnTo>
                    <a:pt x="3035" y="1245"/>
                  </a:lnTo>
                  <a:lnTo>
                    <a:pt x="3035" y="1233"/>
                  </a:lnTo>
                  <a:lnTo>
                    <a:pt x="3035" y="1245"/>
                  </a:lnTo>
                  <a:lnTo>
                    <a:pt x="3035" y="1245"/>
                  </a:lnTo>
                  <a:lnTo>
                    <a:pt x="3035" y="1251"/>
                  </a:lnTo>
                  <a:lnTo>
                    <a:pt x="3035" y="1251"/>
                  </a:lnTo>
                  <a:lnTo>
                    <a:pt x="3041" y="1251"/>
                  </a:lnTo>
                  <a:lnTo>
                    <a:pt x="3041" y="1251"/>
                  </a:lnTo>
                  <a:lnTo>
                    <a:pt x="3041" y="1257"/>
                  </a:lnTo>
                  <a:lnTo>
                    <a:pt x="3041" y="1245"/>
                  </a:lnTo>
                  <a:lnTo>
                    <a:pt x="3041" y="1239"/>
                  </a:lnTo>
                  <a:lnTo>
                    <a:pt x="3041" y="1233"/>
                  </a:lnTo>
                  <a:lnTo>
                    <a:pt x="3041" y="1233"/>
                  </a:lnTo>
                  <a:lnTo>
                    <a:pt x="3041" y="1227"/>
                  </a:lnTo>
                  <a:lnTo>
                    <a:pt x="3041" y="1221"/>
                  </a:lnTo>
                  <a:lnTo>
                    <a:pt x="3041" y="1227"/>
                  </a:lnTo>
                  <a:lnTo>
                    <a:pt x="3047" y="1215"/>
                  </a:lnTo>
                  <a:lnTo>
                    <a:pt x="3047" y="1209"/>
                  </a:lnTo>
                  <a:lnTo>
                    <a:pt x="3047" y="1209"/>
                  </a:lnTo>
                  <a:lnTo>
                    <a:pt x="3047" y="1215"/>
                  </a:lnTo>
                  <a:lnTo>
                    <a:pt x="3047" y="1209"/>
                  </a:lnTo>
                  <a:lnTo>
                    <a:pt x="3047" y="1215"/>
                  </a:lnTo>
                  <a:lnTo>
                    <a:pt x="3047" y="1227"/>
                  </a:lnTo>
                  <a:lnTo>
                    <a:pt x="3047" y="1227"/>
                  </a:lnTo>
                  <a:lnTo>
                    <a:pt x="3047" y="1233"/>
                  </a:lnTo>
                  <a:lnTo>
                    <a:pt x="3047" y="1227"/>
                  </a:lnTo>
                  <a:lnTo>
                    <a:pt x="3053" y="1227"/>
                  </a:lnTo>
                  <a:lnTo>
                    <a:pt x="3053" y="1221"/>
                  </a:lnTo>
                  <a:lnTo>
                    <a:pt x="3053" y="1215"/>
                  </a:lnTo>
                  <a:lnTo>
                    <a:pt x="3053" y="1221"/>
                  </a:lnTo>
                  <a:moveTo>
                    <a:pt x="3053" y="1233"/>
                  </a:moveTo>
                  <a:lnTo>
                    <a:pt x="3053" y="1233"/>
                  </a:lnTo>
                  <a:lnTo>
                    <a:pt x="3053" y="1227"/>
                  </a:lnTo>
                  <a:lnTo>
                    <a:pt x="3053" y="1227"/>
                  </a:lnTo>
                  <a:lnTo>
                    <a:pt x="3053" y="1221"/>
                  </a:lnTo>
                  <a:lnTo>
                    <a:pt x="3059" y="1209"/>
                  </a:lnTo>
                  <a:lnTo>
                    <a:pt x="3059" y="1203"/>
                  </a:lnTo>
                  <a:lnTo>
                    <a:pt x="3059" y="1203"/>
                  </a:lnTo>
                  <a:lnTo>
                    <a:pt x="3059" y="1197"/>
                  </a:lnTo>
                  <a:lnTo>
                    <a:pt x="3059" y="1185"/>
                  </a:lnTo>
                  <a:lnTo>
                    <a:pt x="3059" y="1191"/>
                  </a:lnTo>
                  <a:lnTo>
                    <a:pt x="3059" y="1179"/>
                  </a:lnTo>
                  <a:lnTo>
                    <a:pt x="3059" y="1185"/>
                  </a:lnTo>
                  <a:lnTo>
                    <a:pt x="3059" y="1197"/>
                  </a:lnTo>
                  <a:lnTo>
                    <a:pt x="3059" y="1191"/>
                  </a:lnTo>
                  <a:lnTo>
                    <a:pt x="3065" y="1191"/>
                  </a:lnTo>
                  <a:lnTo>
                    <a:pt x="3065" y="1179"/>
                  </a:lnTo>
                  <a:lnTo>
                    <a:pt x="3065" y="1179"/>
                  </a:lnTo>
                  <a:lnTo>
                    <a:pt x="3065" y="1185"/>
                  </a:lnTo>
                  <a:lnTo>
                    <a:pt x="3065" y="1197"/>
                  </a:lnTo>
                  <a:lnTo>
                    <a:pt x="3065" y="1191"/>
                  </a:lnTo>
                  <a:lnTo>
                    <a:pt x="3065" y="1185"/>
                  </a:lnTo>
                  <a:lnTo>
                    <a:pt x="3065" y="1173"/>
                  </a:lnTo>
                  <a:lnTo>
                    <a:pt x="3065" y="1173"/>
                  </a:lnTo>
                  <a:lnTo>
                    <a:pt x="3065" y="1173"/>
                  </a:lnTo>
                  <a:lnTo>
                    <a:pt x="3071" y="1161"/>
                  </a:lnTo>
                  <a:lnTo>
                    <a:pt x="3071" y="1167"/>
                  </a:lnTo>
                  <a:lnTo>
                    <a:pt x="3071" y="1161"/>
                  </a:lnTo>
                  <a:lnTo>
                    <a:pt x="3071" y="1173"/>
                  </a:lnTo>
                  <a:lnTo>
                    <a:pt x="3071" y="1179"/>
                  </a:lnTo>
                  <a:lnTo>
                    <a:pt x="3071" y="1179"/>
                  </a:lnTo>
                  <a:lnTo>
                    <a:pt x="3071" y="1173"/>
                  </a:lnTo>
                  <a:lnTo>
                    <a:pt x="3071" y="1179"/>
                  </a:lnTo>
                  <a:lnTo>
                    <a:pt x="3071" y="1185"/>
                  </a:lnTo>
                  <a:lnTo>
                    <a:pt x="3071" y="1179"/>
                  </a:lnTo>
                  <a:lnTo>
                    <a:pt x="3071" y="1179"/>
                  </a:lnTo>
                  <a:lnTo>
                    <a:pt x="3077" y="1179"/>
                  </a:lnTo>
                  <a:lnTo>
                    <a:pt x="3077" y="1185"/>
                  </a:lnTo>
                  <a:lnTo>
                    <a:pt x="3077" y="1185"/>
                  </a:lnTo>
                  <a:lnTo>
                    <a:pt x="3077" y="1185"/>
                  </a:lnTo>
                  <a:lnTo>
                    <a:pt x="3077" y="1185"/>
                  </a:lnTo>
                  <a:lnTo>
                    <a:pt x="3077" y="1167"/>
                  </a:lnTo>
                  <a:lnTo>
                    <a:pt x="3077" y="1167"/>
                  </a:lnTo>
                  <a:lnTo>
                    <a:pt x="3077" y="1179"/>
                  </a:lnTo>
                  <a:lnTo>
                    <a:pt x="3077" y="1173"/>
                  </a:lnTo>
                  <a:lnTo>
                    <a:pt x="3077" y="1173"/>
                  </a:lnTo>
                  <a:lnTo>
                    <a:pt x="3083" y="1173"/>
                  </a:lnTo>
                  <a:lnTo>
                    <a:pt x="3083" y="1167"/>
                  </a:lnTo>
                  <a:lnTo>
                    <a:pt x="3083" y="1173"/>
                  </a:lnTo>
                  <a:lnTo>
                    <a:pt x="3083" y="1173"/>
                  </a:lnTo>
                  <a:lnTo>
                    <a:pt x="3083" y="1161"/>
                  </a:lnTo>
                  <a:lnTo>
                    <a:pt x="3083" y="1173"/>
                  </a:lnTo>
                  <a:lnTo>
                    <a:pt x="3083" y="1167"/>
                  </a:lnTo>
                  <a:lnTo>
                    <a:pt x="3083" y="1167"/>
                  </a:lnTo>
                  <a:lnTo>
                    <a:pt x="3083" y="1155"/>
                  </a:lnTo>
                  <a:lnTo>
                    <a:pt x="3083" y="1155"/>
                  </a:lnTo>
                  <a:lnTo>
                    <a:pt x="3089" y="1161"/>
                  </a:lnTo>
                  <a:moveTo>
                    <a:pt x="3089" y="1161"/>
                  </a:moveTo>
                  <a:lnTo>
                    <a:pt x="3089" y="1149"/>
                  </a:lnTo>
                  <a:moveTo>
                    <a:pt x="3089" y="1143"/>
                  </a:moveTo>
                  <a:lnTo>
                    <a:pt x="3089" y="1167"/>
                  </a:lnTo>
                  <a:lnTo>
                    <a:pt x="3095" y="1167"/>
                  </a:lnTo>
                  <a:lnTo>
                    <a:pt x="3095" y="1167"/>
                  </a:lnTo>
                  <a:lnTo>
                    <a:pt x="3095" y="1167"/>
                  </a:lnTo>
                  <a:lnTo>
                    <a:pt x="3095" y="1155"/>
                  </a:lnTo>
                  <a:lnTo>
                    <a:pt x="3095" y="1155"/>
                  </a:lnTo>
                  <a:lnTo>
                    <a:pt x="3095" y="1149"/>
                  </a:lnTo>
                  <a:lnTo>
                    <a:pt x="3095" y="1149"/>
                  </a:lnTo>
                  <a:lnTo>
                    <a:pt x="3095" y="1155"/>
                  </a:lnTo>
                  <a:lnTo>
                    <a:pt x="3095" y="1161"/>
                  </a:lnTo>
                  <a:lnTo>
                    <a:pt x="3095" y="1161"/>
                  </a:lnTo>
                  <a:lnTo>
                    <a:pt x="3101" y="1161"/>
                  </a:lnTo>
                  <a:lnTo>
                    <a:pt x="3101" y="1161"/>
                  </a:lnTo>
                  <a:lnTo>
                    <a:pt x="3101" y="1161"/>
                  </a:lnTo>
                  <a:lnTo>
                    <a:pt x="3101" y="1167"/>
                  </a:lnTo>
                  <a:lnTo>
                    <a:pt x="3101" y="1173"/>
                  </a:lnTo>
                  <a:lnTo>
                    <a:pt x="3101" y="1185"/>
                  </a:lnTo>
                  <a:lnTo>
                    <a:pt x="3101" y="1191"/>
                  </a:lnTo>
                  <a:lnTo>
                    <a:pt x="3101" y="1185"/>
                  </a:lnTo>
                  <a:lnTo>
                    <a:pt x="3101" y="1191"/>
                  </a:lnTo>
                  <a:lnTo>
                    <a:pt x="3101" y="1197"/>
                  </a:lnTo>
                  <a:lnTo>
                    <a:pt x="3107" y="1203"/>
                  </a:lnTo>
                  <a:lnTo>
                    <a:pt x="3107" y="1197"/>
                  </a:lnTo>
                  <a:lnTo>
                    <a:pt x="3107" y="1185"/>
                  </a:lnTo>
                  <a:lnTo>
                    <a:pt x="3107" y="1185"/>
                  </a:lnTo>
                  <a:lnTo>
                    <a:pt x="3107" y="1191"/>
                  </a:lnTo>
                  <a:lnTo>
                    <a:pt x="3107" y="1191"/>
                  </a:lnTo>
                  <a:lnTo>
                    <a:pt x="3107" y="1185"/>
                  </a:lnTo>
                  <a:lnTo>
                    <a:pt x="3107" y="1185"/>
                  </a:lnTo>
                  <a:lnTo>
                    <a:pt x="3107" y="1197"/>
                  </a:lnTo>
                  <a:lnTo>
                    <a:pt x="3107" y="1191"/>
                  </a:lnTo>
                  <a:lnTo>
                    <a:pt x="3113" y="1191"/>
                  </a:lnTo>
                  <a:lnTo>
                    <a:pt x="3113" y="1197"/>
                  </a:lnTo>
                  <a:lnTo>
                    <a:pt x="3113" y="1197"/>
                  </a:lnTo>
                  <a:lnTo>
                    <a:pt x="3113" y="1197"/>
                  </a:lnTo>
                  <a:lnTo>
                    <a:pt x="3113" y="1197"/>
                  </a:lnTo>
                  <a:lnTo>
                    <a:pt x="3113" y="1209"/>
                  </a:lnTo>
                  <a:lnTo>
                    <a:pt x="3113" y="1215"/>
                  </a:lnTo>
                  <a:lnTo>
                    <a:pt x="3113" y="1215"/>
                  </a:lnTo>
                  <a:lnTo>
                    <a:pt x="3113" y="1215"/>
                  </a:lnTo>
                  <a:lnTo>
                    <a:pt x="3113" y="1233"/>
                  </a:lnTo>
                  <a:lnTo>
                    <a:pt x="3113" y="1233"/>
                  </a:lnTo>
                  <a:lnTo>
                    <a:pt x="3119" y="1227"/>
                  </a:lnTo>
                  <a:lnTo>
                    <a:pt x="3119" y="1239"/>
                  </a:lnTo>
                  <a:lnTo>
                    <a:pt x="3119" y="1233"/>
                  </a:lnTo>
                  <a:lnTo>
                    <a:pt x="3119" y="1257"/>
                  </a:lnTo>
                  <a:lnTo>
                    <a:pt x="3119" y="1275"/>
                  </a:lnTo>
                  <a:lnTo>
                    <a:pt x="3119" y="1263"/>
                  </a:lnTo>
                  <a:lnTo>
                    <a:pt x="3119" y="1263"/>
                  </a:lnTo>
                  <a:lnTo>
                    <a:pt x="3119" y="1269"/>
                  </a:lnTo>
                  <a:lnTo>
                    <a:pt x="3119" y="1239"/>
                  </a:lnTo>
                  <a:lnTo>
                    <a:pt x="3119" y="1227"/>
                  </a:lnTo>
                  <a:lnTo>
                    <a:pt x="3125" y="1197"/>
                  </a:lnTo>
                  <a:lnTo>
                    <a:pt x="3125" y="1167"/>
                  </a:lnTo>
                  <a:lnTo>
                    <a:pt x="3125" y="1167"/>
                  </a:lnTo>
                  <a:lnTo>
                    <a:pt x="3125" y="1167"/>
                  </a:lnTo>
                  <a:lnTo>
                    <a:pt x="3125" y="1191"/>
                  </a:lnTo>
                  <a:lnTo>
                    <a:pt x="3125" y="1185"/>
                  </a:lnTo>
                  <a:lnTo>
                    <a:pt x="3125" y="1173"/>
                  </a:lnTo>
                  <a:lnTo>
                    <a:pt x="3125" y="1173"/>
                  </a:lnTo>
                  <a:lnTo>
                    <a:pt x="3125" y="1197"/>
                  </a:lnTo>
                  <a:lnTo>
                    <a:pt x="3125" y="1215"/>
                  </a:lnTo>
                  <a:lnTo>
                    <a:pt x="3131" y="1203"/>
                  </a:lnTo>
                  <a:lnTo>
                    <a:pt x="3131" y="1209"/>
                  </a:lnTo>
                  <a:lnTo>
                    <a:pt x="3131" y="1197"/>
                  </a:lnTo>
                  <a:lnTo>
                    <a:pt x="3131" y="1203"/>
                  </a:lnTo>
                  <a:lnTo>
                    <a:pt x="3131" y="1197"/>
                  </a:lnTo>
                  <a:lnTo>
                    <a:pt x="3131" y="1185"/>
                  </a:lnTo>
                  <a:lnTo>
                    <a:pt x="3131" y="1179"/>
                  </a:lnTo>
                  <a:lnTo>
                    <a:pt x="3131" y="1173"/>
                  </a:lnTo>
                  <a:moveTo>
                    <a:pt x="3137" y="1179"/>
                  </a:moveTo>
                  <a:lnTo>
                    <a:pt x="3137" y="1191"/>
                  </a:lnTo>
                  <a:lnTo>
                    <a:pt x="3137" y="1197"/>
                  </a:lnTo>
                  <a:lnTo>
                    <a:pt x="3137" y="1203"/>
                  </a:lnTo>
                  <a:lnTo>
                    <a:pt x="3137" y="1203"/>
                  </a:lnTo>
                  <a:lnTo>
                    <a:pt x="3137" y="1203"/>
                  </a:lnTo>
                  <a:lnTo>
                    <a:pt x="3137" y="1203"/>
                  </a:lnTo>
                  <a:lnTo>
                    <a:pt x="3137" y="1191"/>
                  </a:lnTo>
                  <a:lnTo>
                    <a:pt x="3137" y="1203"/>
                  </a:lnTo>
                  <a:lnTo>
                    <a:pt x="3137" y="1203"/>
                  </a:lnTo>
                  <a:lnTo>
                    <a:pt x="3143" y="1197"/>
                  </a:lnTo>
                  <a:lnTo>
                    <a:pt x="3143" y="1203"/>
                  </a:lnTo>
                  <a:lnTo>
                    <a:pt x="3143" y="1209"/>
                  </a:lnTo>
                  <a:moveTo>
                    <a:pt x="3143" y="1221"/>
                  </a:moveTo>
                  <a:lnTo>
                    <a:pt x="3143" y="1215"/>
                  </a:lnTo>
                  <a:lnTo>
                    <a:pt x="3143" y="1215"/>
                  </a:lnTo>
                  <a:lnTo>
                    <a:pt x="3143" y="1203"/>
                  </a:lnTo>
                  <a:lnTo>
                    <a:pt x="3143" y="1221"/>
                  </a:lnTo>
                  <a:lnTo>
                    <a:pt x="3143" y="1209"/>
                  </a:lnTo>
                  <a:lnTo>
                    <a:pt x="3149" y="1209"/>
                  </a:lnTo>
                  <a:lnTo>
                    <a:pt x="3149" y="1215"/>
                  </a:lnTo>
                  <a:lnTo>
                    <a:pt x="3149" y="1215"/>
                  </a:lnTo>
                  <a:lnTo>
                    <a:pt x="3149" y="1215"/>
                  </a:lnTo>
                  <a:lnTo>
                    <a:pt x="3149" y="1221"/>
                  </a:lnTo>
                  <a:lnTo>
                    <a:pt x="3149" y="1203"/>
                  </a:lnTo>
                  <a:lnTo>
                    <a:pt x="3149" y="1203"/>
                  </a:lnTo>
                  <a:lnTo>
                    <a:pt x="3149" y="1203"/>
                  </a:lnTo>
                  <a:lnTo>
                    <a:pt x="3149" y="1209"/>
                  </a:lnTo>
                  <a:lnTo>
                    <a:pt x="3149" y="1203"/>
                  </a:lnTo>
                  <a:lnTo>
                    <a:pt x="3155" y="1197"/>
                  </a:lnTo>
                  <a:lnTo>
                    <a:pt x="3155" y="1197"/>
                  </a:lnTo>
                  <a:lnTo>
                    <a:pt x="3155" y="1191"/>
                  </a:lnTo>
                  <a:lnTo>
                    <a:pt x="3155" y="1191"/>
                  </a:lnTo>
                  <a:moveTo>
                    <a:pt x="3155" y="1191"/>
                  </a:moveTo>
                  <a:lnTo>
                    <a:pt x="3155" y="1185"/>
                  </a:lnTo>
                  <a:lnTo>
                    <a:pt x="3155" y="1179"/>
                  </a:lnTo>
                  <a:lnTo>
                    <a:pt x="3155" y="1167"/>
                  </a:lnTo>
                  <a:lnTo>
                    <a:pt x="3155" y="1161"/>
                  </a:lnTo>
                  <a:lnTo>
                    <a:pt x="3155" y="1173"/>
                  </a:lnTo>
                  <a:lnTo>
                    <a:pt x="3161" y="1173"/>
                  </a:lnTo>
                  <a:lnTo>
                    <a:pt x="3161" y="1185"/>
                  </a:lnTo>
                  <a:lnTo>
                    <a:pt x="3161" y="1191"/>
                  </a:lnTo>
                  <a:lnTo>
                    <a:pt x="3161" y="1197"/>
                  </a:lnTo>
                  <a:lnTo>
                    <a:pt x="3161" y="1191"/>
                  </a:lnTo>
                  <a:lnTo>
                    <a:pt x="3161" y="1185"/>
                  </a:lnTo>
                  <a:lnTo>
                    <a:pt x="3161" y="1191"/>
                  </a:lnTo>
                  <a:lnTo>
                    <a:pt x="3161" y="1197"/>
                  </a:lnTo>
                  <a:lnTo>
                    <a:pt x="3161" y="1197"/>
                  </a:lnTo>
                  <a:lnTo>
                    <a:pt x="3161" y="1197"/>
                  </a:lnTo>
                  <a:lnTo>
                    <a:pt x="3167" y="1197"/>
                  </a:lnTo>
                  <a:lnTo>
                    <a:pt x="3167" y="1203"/>
                  </a:lnTo>
                  <a:lnTo>
                    <a:pt x="3167" y="1209"/>
                  </a:lnTo>
                  <a:lnTo>
                    <a:pt x="3167" y="1209"/>
                  </a:lnTo>
                  <a:lnTo>
                    <a:pt x="3167" y="1209"/>
                  </a:lnTo>
                  <a:lnTo>
                    <a:pt x="3167" y="1203"/>
                  </a:lnTo>
                  <a:lnTo>
                    <a:pt x="3167" y="1197"/>
                  </a:lnTo>
                  <a:lnTo>
                    <a:pt x="3167" y="1203"/>
                  </a:lnTo>
                  <a:lnTo>
                    <a:pt x="3167" y="1203"/>
                  </a:lnTo>
                  <a:lnTo>
                    <a:pt x="3167" y="1203"/>
                  </a:lnTo>
                  <a:lnTo>
                    <a:pt x="3173" y="1203"/>
                  </a:lnTo>
                  <a:lnTo>
                    <a:pt x="3173" y="1203"/>
                  </a:lnTo>
                  <a:lnTo>
                    <a:pt x="3173" y="1209"/>
                  </a:lnTo>
                  <a:lnTo>
                    <a:pt x="3173" y="1209"/>
                  </a:lnTo>
                  <a:lnTo>
                    <a:pt x="3173" y="1203"/>
                  </a:lnTo>
                  <a:lnTo>
                    <a:pt x="3173" y="1209"/>
                  </a:lnTo>
                  <a:lnTo>
                    <a:pt x="3173" y="1203"/>
                  </a:lnTo>
                  <a:lnTo>
                    <a:pt x="3173" y="1209"/>
                  </a:lnTo>
                  <a:lnTo>
                    <a:pt x="3173" y="1203"/>
                  </a:lnTo>
                  <a:lnTo>
                    <a:pt x="3173" y="1209"/>
                  </a:lnTo>
                  <a:lnTo>
                    <a:pt x="3179" y="1209"/>
                  </a:lnTo>
                  <a:lnTo>
                    <a:pt x="3179" y="1215"/>
                  </a:lnTo>
                  <a:lnTo>
                    <a:pt x="3179" y="1209"/>
                  </a:lnTo>
                  <a:lnTo>
                    <a:pt x="3179" y="1209"/>
                  </a:lnTo>
                  <a:lnTo>
                    <a:pt x="3179" y="1215"/>
                  </a:lnTo>
                  <a:lnTo>
                    <a:pt x="3179" y="1215"/>
                  </a:lnTo>
                  <a:lnTo>
                    <a:pt x="3179" y="1221"/>
                  </a:lnTo>
                  <a:lnTo>
                    <a:pt x="3179" y="1227"/>
                  </a:lnTo>
                  <a:lnTo>
                    <a:pt x="3179" y="1221"/>
                  </a:lnTo>
                  <a:lnTo>
                    <a:pt x="3179" y="1221"/>
                  </a:lnTo>
                  <a:lnTo>
                    <a:pt x="3185" y="1221"/>
                  </a:lnTo>
                  <a:lnTo>
                    <a:pt x="3185" y="1221"/>
                  </a:lnTo>
                  <a:lnTo>
                    <a:pt x="3185" y="1221"/>
                  </a:lnTo>
                  <a:lnTo>
                    <a:pt x="3185" y="1215"/>
                  </a:lnTo>
                  <a:lnTo>
                    <a:pt x="3185" y="1215"/>
                  </a:lnTo>
                  <a:lnTo>
                    <a:pt x="3185" y="1203"/>
                  </a:lnTo>
                  <a:lnTo>
                    <a:pt x="3185" y="1209"/>
                  </a:lnTo>
                  <a:lnTo>
                    <a:pt x="3185" y="1197"/>
                  </a:lnTo>
                  <a:lnTo>
                    <a:pt x="3185" y="1197"/>
                  </a:lnTo>
                  <a:lnTo>
                    <a:pt x="3185" y="1209"/>
                  </a:lnTo>
                  <a:lnTo>
                    <a:pt x="3191" y="1209"/>
                  </a:lnTo>
                  <a:lnTo>
                    <a:pt x="3191" y="1209"/>
                  </a:lnTo>
                  <a:lnTo>
                    <a:pt x="3191" y="1215"/>
                  </a:lnTo>
                  <a:lnTo>
                    <a:pt x="3191" y="1209"/>
                  </a:lnTo>
                  <a:lnTo>
                    <a:pt x="3191" y="1215"/>
                  </a:lnTo>
                  <a:lnTo>
                    <a:pt x="3191" y="1197"/>
                  </a:lnTo>
                  <a:lnTo>
                    <a:pt x="3191" y="1203"/>
                  </a:lnTo>
                  <a:lnTo>
                    <a:pt x="3191" y="1191"/>
                  </a:lnTo>
                  <a:lnTo>
                    <a:pt x="3191" y="1191"/>
                  </a:lnTo>
                  <a:lnTo>
                    <a:pt x="3191" y="1191"/>
                  </a:lnTo>
                  <a:lnTo>
                    <a:pt x="3197" y="1203"/>
                  </a:lnTo>
                  <a:lnTo>
                    <a:pt x="3197" y="1209"/>
                  </a:lnTo>
                  <a:lnTo>
                    <a:pt x="3197" y="1209"/>
                  </a:lnTo>
                  <a:lnTo>
                    <a:pt x="3197" y="1203"/>
                  </a:lnTo>
                  <a:lnTo>
                    <a:pt x="3197" y="1209"/>
                  </a:lnTo>
                  <a:lnTo>
                    <a:pt x="3197" y="1215"/>
                  </a:lnTo>
                  <a:lnTo>
                    <a:pt x="3197" y="1203"/>
                  </a:lnTo>
                  <a:lnTo>
                    <a:pt x="3197" y="1209"/>
                  </a:lnTo>
                  <a:lnTo>
                    <a:pt x="3197" y="1215"/>
                  </a:lnTo>
                  <a:lnTo>
                    <a:pt x="3197" y="1209"/>
                  </a:lnTo>
                  <a:lnTo>
                    <a:pt x="3197" y="1209"/>
                  </a:lnTo>
                  <a:lnTo>
                    <a:pt x="3203" y="1209"/>
                  </a:lnTo>
                  <a:lnTo>
                    <a:pt x="3203" y="1209"/>
                  </a:lnTo>
                  <a:lnTo>
                    <a:pt x="3203" y="1215"/>
                  </a:lnTo>
                  <a:lnTo>
                    <a:pt x="3203" y="1215"/>
                  </a:lnTo>
                  <a:lnTo>
                    <a:pt x="3203" y="1215"/>
                  </a:lnTo>
                  <a:lnTo>
                    <a:pt x="3203" y="1215"/>
                  </a:lnTo>
                  <a:lnTo>
                    <a:pt x="3203" y="1215"/>
                  </a:lnTo>
                  <a:lnTo>
                    <a:pt x="3203" y="1215"/>
                  </a:lnTo>
                  <a:lnTo>
                    <a:pt x="3203" y="1221"/>
                  </a:lnTo>
                  <a:lnTo>
                    <a:pt x="3203" y="1221"/>
                  </a:lnTo>
                  <a:lnTo>
                    <a:pt x="3209" y="1215"/>
                  </a:lnTo>
                  <a:lnTo>
                    <a:pt x="3209" y="1221"/>
                  </a:lnTo>
                  <a:lnTo>
                    <a:pt x="3209" y="1221"/>
                  </a:lnTo>
                  <a:lnTo>
                    <a:pt x="3209" y="1215"/>
                  </a:lnTo>
                  <a:lnTo>
                    <a:pt x="3209" y="1215"/>
                  </a:lnTo>
                  <a:lnTo>
                    <a:pt x="3209" y="1215"/>
                  </a:lnTo>
                  <a:lnTo>
                    <a:pt x="3209" y="1221"/>
                  </a:lnTo>
                  <a:lnTo>
                    <a:pt x="3209" y="1221"/>
                  </a:lnTo>
                  <a:lnTo>
                    <a:pt x="3209" y="1221"/>
                  </a:lnTo>
                  <a:lnTo>
                    <a:pt x="3209" y="1227"/>
                  </a:lnTo>
                  <a:lnTo>
                    <a:pt x="3215" y="1233"/>
                  </a:lnTo>
                  <a:lnTo>
                    <a:pt x="3215" y="1239"/>
                  </a:lnTo>
                  <a:lnTo>
                    <a:pt x="3215" y="1239"/>
                  </a:lnTo>
                  <a:lnTo>
                    <a:pt x="3215" y="1239"/>
                  </a:lnTo>
                  <a:lnTo>
                    <a:pt x="3215" y="1227"/>
                  </a:lnTo>
                  <a:lnTo>
                    <a:pt x="3215" y="1227"/>
                  </a:lnTo>
                  <a:lnTo>
                    <a:pt x="3215" y="1227"/>
                  </a:lnTo>
                  <a:lnTo>
                    <a:pt x="3215" y="1227"/>
                  </a:lnTo>
                  <a:lnTo>
                    <a:pt x="3215" y="1227"/>
                  </a:lnTo>
                  <a:lnTo>
                    <a:pt x="3215" y="1239"/>
                  </a:lnTo>
                  <a:lnTo>
                    <a:pt x="3221" y="1233"/>
                  </a:lnTo>
                  <a:lnTo>
                    <a:pt x="3221" y="1233"/>
                  </a:lnTo>
                  <a:lnTo>
                    <a:pt x="3221" y="1233"/>
                  </a:lnTo>
                  <a:lnTo>
                    <a:pt x="3221" y="1233"/>
                  </a:lnTo>
                  <a:lnTo>
                    <a:pt x="3221" y="1239"/>
                  </a:lnTo>
                  <a:lnTo>
                    <a:pt x="3221" y="1239"/>
                  </a:lnTo>
                  <a:lnTo>
                    <a:pt x="3221" y="1239"/>
                  </a:lnTo>
                  <a:lnTo>
                    <a:pt x="3221" y="1239"/>
                  </a:lnTo>
                  <a:lnTo>
                    <a:pt x="3221" y="1209"/>
                  </a:lnTo>
                  <a:lnTo>
                    <a:pt x="3221" y="1209"/>
                  </a:lnTo>
                  <a:lnTo>
                    <a:pt x="3227" y="1215"/>
                  </a:lnTo>
                  <a:lnTo>
                    <a:pt x="3227" y="1221"/>
                  </a:lnTo>
                  <a:lnTo>
                    <a:pt x="3227" y="1227"/>
                  </a:lnTo>
                  <a:lnTo>
                    <a:pt x="3227" y="1227"/>
                  </a:lnTo>
                  <a:lnTo>
                    <a:pt x="3227" y="1227"/>
                  </a:lnTo>
                  <a:lnTo>
                    <a:pt x="3227" y="1227"/>
                  </a:lnTo>
                  <a:lnTo>
                    <a:pt x="3227" y="1227"/>
                  </a:lnTo>
                  <a:lnTo>
                    <a:pt x="3227" y="1227"/>
                  </a:lnTo>
                  <a:lnTo>
                    <a:pt x="3227" y="1227"/>
                  </a:lnTo>
                  <a:lnTo>
                    <a:pt x="3227" y="1227"/>
                  </a:lnTo>
                  <a:lnTo>
                    <a:pt x="3233" y="1227"/>
                  </a:lnTo>
                  <a:lnTo>
                    <a:pt x="3233" y="1227"/>
                  </a:lnTo>
                  <a:lnTo>
                    <a:pt x="3233" y="1227"/>
                  </a:lnTo>
                  <a:lnTo>
                    <a:pt x="3233" y="1221"/>
                  </a:lnTo>
                  <a:lnTo>
                    <a:pt x="3233" y="1215"/>
                  </a:lnTo>
                  <a:lnTo>
                    <a:pt x="3233" y="1221"/>
                  </a:lnTo>
                  <a:lnTo>
                    <a:pt x="3233" y="1221"/>
                  </a:lnTo>
                  <a:lnTo>
                    <a:pt x="3233" y="1227"/>
                  </a:lnTo>
                  <a:lnTo>
                    <a:pt x="3233" y="1227"/>
                  </a:lnTo>
                  <a:lnTo>
                    <a:pt x="3233" y="1227"/>
                  </a:lnTo>
                  <a:lnTo>
                    <a:pt x="3239" y="1233"/>
                  </a:lnTo>
                  <a:lnTo>
                    <a:pt x="3239" y="1239"/>
                  </a:lnTo>
                  <a:lnTo>
                    <a:pt x="3239" y="1233"/>
                  </a:lnTo>
                  <a:lnTo>
                    <a:pt x="3239" y="1233"/>
                  </a:lnTo>
                  <a:lnTo>
                    <a:pt x="3239" y="1227"/>
                  </a:lnTo>
                  <a:lnTo>
                    <a:pt x="3239" y="1227"/>
                  </a:lnTo>
                  <a:lnTo>
                    <a:pt x="3239" y="1221"/>
                  </a:lnTo>
                  <a:lnTo>
                    <a:pt x="3239" y="1233"/>
                  </a:lnTo>
                  <a:lnTo>
                    <a:pt x="3239" y="1227"/>
                  </a:lnTo>
                  <a:lnTo>
                    <a:pt x="3239" y="1233"/>
                  </a:lnTo>
                  <a:moveTo>
                    <a:pt x="3245" y="1221"/>
                  </a:moveTo>
                  <a:lnTo>
                    <a:pt x="3245" y="1227"/>
                  </a:lnTo>
                  <a:lnTo>
                    <a:pt x="3245" y="1221"/>
                  </a:lnTo>
                  <a:moveTo>
                    <a:pt x="3245" y="1233"/>
                  </a:moveTo>
                  <a:lnTo>
                    <a:pt x="3245" y="1233"/>
                  </a:lnTo>
                  <a:lnTo>
                    <a:pt x="3245" y="1221"/>
                  </a:lnTo>
                  <a:lnTo>
                    <a:pt x="3245" y="1221"/>
                  </a:lnTo>
                  <a:lnTo>
                    <a:pt x="3251" y="1221"/>
                  </a:lnTo>
                  <a:lnTo>
                    <a:pt x="3251" y="1221"/>
                  </a:lnTo>
                  <a:lnTo>
                    <a:pt x="3251" y="1215"/>
                  </a:lnTo>
                  <a:lnTo>
                    <a:pt x="3251" y="1215"/>
                  </a:lnTo>
                  <a:lnTo>
                    <a:pt x="3251" y="1221"/>
                  </a:lnTo>
                  <a:lnTo>
                    <a:pt x="3251" y="1227"/>
                  </a:lnTo>
                  <a:lnTo>
                    <a:pt x="3251" y="1227"/>
                  </a:lnTo>
                  <a:lnTo>
                    <a:pt x="3251" y="1221"/>
                  </a:lnTo>
                  <a:lnTo>
                    <a:pt x="3251" y="1221"/>
                  </a:lnTo>
                  <a:lnTo>
                    <a:pt x="3251" y="1221"/>
                  </a:lnTo>
                  <a:lnTo>
                    <a:pt x="3257" y="1215"/>
                  </a:lnTo>
                  <a:lnTo>
                    <a:pt x="3257" y="1221"/>
                  </a:lnTo>
                  <a:lnTo>
                    <a:pt x="3257" y="1227"/>
                  </a:lnTo>
                  <a:lnTo>
                    <a:pt x="3257" y="1221"/>
                  </a:lnTo>
                  <a:lnTo>
                    <a:pt x="3257" y="1227"/>
                  </a:lnTo>
                  <a:lnTo>
                    <a:pt x="3257" y="1221"/>
                  </a:lnTo>
                  <a:lnTo>
                    <a:pt x="3257" y="1215"/>
                  </a:lnTo>
                  <a:lnTo>
                    <a:pt x="3257" y="1215"/>
                  </a:lnTo>
                  <a:lnTo>
                    <a:pt x="3257" y="1209"/>
                  </a:lnTo>
                  <a:lnTo>
                    <a:pt x="3257" y="1209"/>
                  </a:lnTo>
                  <a:lnTo>
                    <a:pt x="3263" y="1209"/>
                  </a:lnTo>
                  <a:lnTo>
                    <a:pt x="3263" y="1203"/>
                  </a:lnTo>
                  <a:lnTo>
                    <a:pt x="3263" y="1209"/>
                  </a:lnTo>
                  <a:lnTo>
                    <a:pt x="3263" y="1203"/>
                  </a:lnTo>
                  <a:lnTo>
                    <a:pt x="3263" y="1209"/>
                  </a:lnTo>
                  <a:lnTo>
                    <a:pt x="3263" y="1209"/>
                  </a:lnTo>
                  <a:lnTo>
                    <a:pt x="3263" y="1191"/>
                  </a:lnTo>
                  <a:lnTo>
                    <a:pt x="3263" y="1191"/>
                  </a:lnTo>
                  <a:lnTo>
                    <a:pt x="3263" y="1185"/>
                  </a:lnTo>
                  <a:lnTo>
                    <a:pt x="3263" y="1185"/>
                  </a:lnTo>
                  <a:lnTo>
                    <a:pt x="3269" y="1179"/>
                  </a:lnTo>
                  <a:lnTo>
                    <a:pt x="3269" y="1179"/>
                  </a:lnTo>
                  <a:lnTo>
                    <a:pt x="3269" y="1179"/>
                  </a:lnTo>
                  <a:lnTo>
                    <a:pt x="3269" y="1179"/>
                  </a:lnTo>
                  <a:lnTo>
                    <a:pt x="3269" y="1167"/>
                  </a:lnTo>
                  <a:lnTo>
                    <a:pt x="3269" y="1167"/>
                  </a:lnTo>
                  <a:lnTo>
                    <a:pt x="3269" y="1173"/>
                  </a:lnTo>
                  <a:lnTo>
                    <a:pt x="3269" y="1179"/>
                  </a:lnTo>
                  <a:lnTo>
                    <a:pt x="3269" y="1179"/>
                  </a:lnTo>
                  <a:lnTo>
                    <a:pt x="3269" y="1173"/>
                  </a:lnTo>
                  <a:lnTo>
                    <a:pt x="3275" y="1173"/>
                  </a:lnTo>
                  <a:lnTo>
                    <a:pt x="3275" y="1173"/>
                  </a:lnTo>
                  <a:lnTo>
                    <a:pt x="3275" y="1173"/>
                  </a:lnTo>
                  <a:lnTo>
                    <a:pt x="3275" y="1173"/>
                  </a:lnTo>
                  <a:lnTo>
                    <a:pt x="3275" y="1179"/>
                  </a:lnTo>
                  <a:lnTo>
                    <a:pt x="3275" y="1179"/>
                  </a:lnTo>
                  <a:lnTo>
                    <a:pt x="3275" y="1179"/>
                  </a:lnTo>
                  <a:lnTo>
                    <a:pt x="3275" y="1185"/>
                  </a:lnTo>
                  <a:lnTo>
                    <a:pt x="3275" y="1179"/>
                  </a:lnTo>
                  <a:lnTo>
                    <a:pt x="3275" y="1167"/>
                  </a:lnTo>
                  <a:lnTo>
                    <a:pt x="3281" y="1173"/>
                  </a:lnTo>
                  <a:lnTo>
                    <a:pt x="3281" y="1179"/>
                  </a:lnTo>
                  <a:lnTo>
                    <a:pt x="3281" y="1179"/>
                  </a:lnTo>
                  <a:lnTo>
                    <a:pt x="3281" y="1185"/>
                  </a:lnTo>
                  <a:lnTo>
                    <a:pt x="3281" y="1185"/>
                  </a:lnTo>
                  <a:lnTo>
                    <a:pt x="3281" y="1185"/>
                  </a:lnTo>
                  <a:lnTo>
                    <a:pt x="3281" y="1179"/>
                  </a:lnTo>
                  <a:lnTo>
                    <a:pt x="3281" y="1167"/>
                  </a:lnTo>
                  <a:lnTo>
                    <a:pt x="3281" y="1167"/>
                  </a:lnTo>
                  <a:lnTo>
                    <a:pt x="3281" y="1173"/>
                  </a:lnTo>
                  <a:moveTo>
                    <a:pt x="3287" y="1173"/>
                  </a:moveTo>
                  <a:lnTo>
                    <a:pt x="3287" y="1179"/>
                  </a:lnTo>
                  <a:lnTo>
                    <a:pt x="3287" y="1179"/>
                  </a:lnTo>
                  <a:lnTo>
                    <a:pt x="3287" y="1179"/>
                  </a:lnTo>
                  <a:lnTo>
                    <a:pt x="3287" y="1179"/>
                  </a:lnTo>
                  <a:lnTo>
                    <a:pt x="3287" y="1173"/>
                  </a:lnTo>
                  <a:lnTo>
                    <a:pt x="3287" y="1173"/>
                  </a:lnTo>
                  <a:lnTo>
                    <a:pt x="3287" y="1167"/>
                  </a:lnTo>
                  <a:lnTo>
                    <a:pt x="3287" y="1167"/>
                  </a:lnTo>
                  <a:lnTo>
                    <a:pt x="3293" y="1167"/>
                  </a:lnTo>
                  <a:lnTo>
                    <a:pt x="3293" y="1161"/>
                  </a:lnTo>
                  <a:lnTo>
                    <a:pt x="3293" y="1167"/>
                  </a:lnTo>
                  <a:lnTo>
                    <a:pt x="3293" y="1167"/>
                  </a:lnTo>
                  <a:lnTo>
                    <a:pt x="3293" y="1167"/>
                  </a:lnTo>
                  <a:lnTo>
                    <a:pt x="3293" y="1167"/>
                  </a:lnTo>
                  <a:lnTo>
                    <a:pt x="3293" y="1167"/>
                  </a:lnTo>
                  <a:lnTo>
                    <a:pt x="3293" y="1155"/>
                  </a:lnTo>
                  <a:lnTo>
                    <a:pt x="3293" y="1155"/>
                  </a:lnTo>
                  <a:lnTo>
                    <a:pt x="3293" y="1155"/>
                  </a:lnTo>
                  <a:lnTo>
                    <a:pt x="3299" y="1149"/>
                  </a:lnTo>
                  <a:lnTo>
                    <a:pt x="3299" y="1155"/>
                  </a:lnTo>
                  <a:lnTo>
                    <a:pt x="3299" y="1161"/>
                  </a:lnTo>
                  <a:lnTo>
                    <a:pt x="3299" y="1161"/>
                  </a:lnTo>
                  <a:lnTo>
                    <a:pt x="3299" y="1161"/>
                  </a:lnTo>
                  <a:lnTo>
                    <a:pt x="3299" y="1155"/>
                  </a:lnTo>
                  <a:lnTo>
                    <a:pt x="3299" y="1149"/>
                  </a:lnTo>
                  <a:lnTo>
                    <a:pt x="3299" y="1149"/>
                  </a:lnTo>
                  <a:lnTo>
                    <a:pt x="3299" y="1137"/>
                  </a:lnTo>
                  <a:lnTo>
                    <a:pt x="3299" y="1143"/>
                  </a:lnTo>
                  <a:lnTo>
                    <a:pt x="3305" y="1143"/>
                  </a:lnTo>
                  <a:lnTo>
                    <a:pt x="3305" y="1137"/>
                  </a:lnTo>
                  <a:lnTo>
                    <a:pt x="3305" y="1131"/>
                  </a:lnTo>
                  <a:lnTo>
                    <a:pt x="3305" y="1137"/>
                  </a:lnTo>
                  <a:lnTo>
                    <a:pt x="3305" y="1137"/>
                  </a:lnTo>
                  <a:moveTo>
                    <a:pt x="3305" y="1143"/>
                  </a:moveTo>
                  <a:lnTo>
                    <a:pt x="3305" y="1155"/>
                  </a:lnTo>
                  <a:lnTo>
                    <a:pt x="3305" y="1155"/>
                  </a:lnTo>
                  <a:lnTo>
                    <a:pt x="3305" y="1149"/>
                  </a:lnTo>
                  <a:lnTo>
                    <a:pt x="3311" y="1149"/>
                  </a:lnTo>
                  <a:lnTo>
                    <a:pt x="3311" y="1149"/>
                  </a:lnTo>
                  <a:lnTo>
                    <a:pt x="3311" y="1149"/>
                  </a:lnTo>
                  <a:lnTo>
                    <a:pt x="3311" y="1149"/>
                  </a:lnTo>
                  <a:lnTo>
                    <a:pt x="3311" y="1149"/>
                  </a:lnTo>
                  <a:lnTo>
                    <a:pt x="3311" y="1155"/>
                  </a:lnTo>
                  <a:lnTo>
                    <a:pt x="3311" y="1155"/>
                  </a:lnTo>
                  <a:lnTo>
                    <a:pt x="3311" y="1161"/>
                  </a:lnTo>
                  <a:lnTo>
                    <a:pt x="3311" y="1161"/>
                  </a:lnTo>
                  <a:lnTo>
                    <a:pt x="3311" y="1167"/>
                  </a:lnTo>
                  <a:lnTo>
                    <a:pt x="3317" y="1167"/>
                  </a:lnTo>
                  <a:lnTo>
                    <a:pt x="3317" y="1167"/>
                  </a:lnTo>
                  <a:lnTo>
                    <a:pt x="3317" y="1161"/>
                  </a:lnTo>
                  <a:lnTo>
                    <a:pt x="3317" y="1155"/>
                  </a:lnTo>
                  <a:lnTo>
                    <a:pt x="3317" y="1161"/>
                  </a:lnTo>
                  <a:lnTo>
                    <a:pt x="3317" y="1161"/>
                  </a:lnTo>
                  <a:lnTo>
                    <a:pt x="3317" y="1155"/>
                  </a:lnTo>
                  <a:lnTo>
                    <a:pt x="3317" y="1155"/>
                  </a:lnTo>
                  <a:lnTo>
                    <a:pt x="3317" y="1155"/>
                  </a:lnTo>
                  <a:lnTo>
                    <a:pt x="3317" y="1155"/>
                  </a:lnTo>
                  <a:lnTo>
                    <a:pt x="3323" y="1155"/>
                  </a:lnTo>
                  <a:lnTo>
                    <a:pt x="3323" y="1155"/>
                  </a:lnTo>
                  <a:lnTo>
                    <a:pt x="3323" y="1161"/>
                  </a:lnTo>
                  <a:lnTo>
                    <a:pt x="3323" y="1161"/>
                  </a:lnTo>
                  <a:lnTo>
                    <a:pt x="3323" y="1167"/>
                  </a:lnTo>
                  <a:lnTo>
                    <a:pt x="3323" y="1167"/>
                  </a:lnTo>
                  <a:lnTo>
                    <a:pt x="3323" y="1167"/>
                  </a:lnTo>
                  <a:lnTo>
                    <a:pt x="3323" y="1179"/>
                  </a:lnTo>
                  <a:lnTo>
                    <a:pt x="3323" y="1185"/>
                  </a:lnTo>
                  <a:lnTo>
                    <a:pt x="3323" y="1185"/>
                  </a:lnTo>
                  <a:lnTo>
                    <a:pt x="3323" y="1179"/>
                  </a:lnTo>
                  <a:lnTo>
                    <a:pt x="3329" y="1179"/>
                  </a:lnTo>
                  <a:lnTo>
                    <a:pt x="3329" y="1179"/>
                  </a:lnTo>
                  <a:lnTo>
                    <a:pt x="3329" y="1185"/>
                  </a:lnTo>
                  <a:lnTo>
                    <a:pt x="3329" y="1185"/>
                  </a:lnTo>
                  <a:lnTo>
                    <a:pt x="3329" y="1191"/>
                  </a:lnTo>
                  <a:lnTo>
                    <a:pt x="3329" y="1203"/>
                  </a:lnTo>
                  <a:lnTo>
                    <a:pt x="3329" y="1197"/>
                  </a:lnTo>
                  <a:lnTo>
                    <a:pt x="3329" y="1197"/>
                  </a:lnTo>
                  <a:lnTo>
                    <a:pt x="3329" y="1197"/>
                  </a:lnTo>
                  <a:lnTo>
                    <a:pt x="3329" y="1203"/>
                  </a:lnTo>
                  <a:lnTo>
                    <a:pt x="3335" y="1203"/>
                  </a:lnTo>
                  <a:lnTo>
                    <a:pt x="3335" y="1203"/>
                  </a:lnTo>
                  <a:lnTo>
                    <a:pt x="3335" y="1209"/>
                  </a:lnTo>
                  <a:lnTo>
                    <a:pt x="3335" y="1203"/>
                  </a:lnTo>
                  <a:lnTo>
                    <a:pt x="3335" y="1209"/>
                  </a:lnTo>
                  <a:lnTo>
                    <a:pt x="3335" y="1209"/>
                  </a:lnTo>
                  <a:lnTo>
                    <a:pt x="3335" y="1215"/>
                  </a:lnTo>
                  <a:lnTo>
                    <a:pt x="3335" y="1215"/>
                  </a:lnTo>
                  <a:lnTo>
                    <a:pt x="3335" y="1215"/>
                  </a:lnTo>
                  <a:lnTo>
                    <a:pt x="3335" y="1209"/>
                  </a:lnTo>
                  <a:lnTo>
                    <a:pt x="3341" y="1209"/>
                  </a:lnTo>
                  <a:lnTo>
                    <a:pt x="3341" y="1209"/>
                  </a:lnTo>
                  <a:lnTo>
                    <a:pt x="3341" y="1209"/>
                  </a:lnTo>
                  <a:lnTo>
                    <a:pt x="3341" y="1209"/>
                  </a:lnTo>
                  <a:lnTo>
                    <a:pt x="3341" y="1215"/>
                  </a:lnTo>
                  <a:lnTo>
                    <a:pt x="3341" y="1215"/>
                  </a:lnTo>
                  <a:lnTo>
                    <a:pt x="3341" y="1215"/>
                  </a:lnTo>
                  <a:lnTo>
                    <a:pt x="3341" y="1215"/>
                  </a:lnTo>
                  <a:lnTo>
                    <a:pt x="3341" y="1215"/>
                  </a:lnTo>
                  <a:lnTo>
                    <a:pt x="3341" y="1209"/>
                  </a:lnTo>
                  <a:lnTo>
                    <a:pt x="3347" y="1215"/>
                  </a:lnTo>
                  <a:lnTo>
                    <a:pt x="3347" y="1209"/>
                  </a:lnTo>
                  <a:lnTo>
                    <a:pt x="3347" y="1197"/>
                  </a:lnTo>
                  <a:lnTo>
                    <a:pt x="3347" y="1203"/>
                  </a:lnTo>
                  <a:lnTo>
                    <a:pt x="3347" y="1203"/>
                  </a:lnTo>
                  <a:lnTo>
                    <a:pt x="3347" y="1203"/>
                  </a:lnTo>
                  <a:lnTo>
                    <a:pt x="3347" y="1191"/>
                  </a:lnTo>
                  <a:lnTo>
                    <a:pt x="3347" y="1191"/>
                  </a:lnTo>
                  <a:lnTo>
                    <a:pt x="3347" y="1197"/>
                  </a:lnTo>
                  <a:lnTo>
                    <a:pt x="3347" y="1191"/>
                  </a:lnTo>
                  <a:lnTo>
                    <a:pt x="3353" y="1185"/>
                  </a:lnTo>
                  <a:lnTo>
                    <a:pt x="3353" y="1185"/>
                  </a:lnTo>
                  <a:lnTo>
                    <a:pt x="3353" y="1185"/>
                  </a:lnTo>
                  <a:lnTo>
                    <a:pt x="3353" y="1185"/>
                  </a:lnTo>
                  <a:lnTo>
                    <a:pt x="3353" y="1185"/>
                  </a:lnTo>
                  <a:lnTo>
                    <a:pt x="3353" y="1179"/>
                  </a:lnTo>
                  <a:lnTo>
                    <a:pt x="3353" y="1185"/>
                  </a:lnTo>
                  <a:lnTo>
                    <a:pt x="3353" y="1179"/>
                  </a:lnTo>
                  <a:lnTo>
                    <a:pt x="3353" y="1173"/>
                  </a:lnTo>
                  <a:lnTo>
                    <a:pt x="3353" y="1179"/>
                  </a:lnTo>
                  <a:lnTo>
                    <a:pt x="3359" y="1179"/>
                  </a:lnTo>
                  <a:lnTo>
                    <a:pt x="3359" y="1179"/>
                  </a:lnTo>
                  <a:lnTo>
                    <a:pt x="3359" y="1179"/>
                  </a:lnTo>
                  <a:lnTo>
                    <a:pt x="3359" y="1167"/>
                  </a:lnTo>
                  <a:lnTo>
                    <a:pt x="3359" y="1161"/>
                  </a:lnTo>
                  <a:lnTo>
                    <a:pt x="3359" y="1155"/>
                  </a:lnTo>
                  <a:lnTo>
                    <a:pt x="3359" y="1161"/>
                  </a:lnTo>
                  <a:lnTo>
                    <a:pt x="3359" y="1161"/>
                  </a:lnTo>
                  <a:lnTo>
                    <a:pt x="3359" y="1161"/>
                  </a:lnTo>
                  <a:lnTo>
                    <a:pt x="3359" y="1161"/>
                  </a:lnTo>
                  <a:lnTo>
                    <a:pt x="3365" y="1161"/>
                  </a:lnTo>
                  <a:lnTo>
                    <a:pt x="3365" y="1149"/>
                  </a:lnTo>
                  <a:lnTo>
                    <a:pt x="3365" y="1155"/>
                  </a:lnTo>
                  <a:lnTo>
                    <a:pt x="3365" y="1149"/>
                  </a:lnTo>
                  <a:lnTo>
                    <a:pt x="3365" y="1143"/>
                  </a:lnTo>
                  <a:lnTo>
                    <a:pt x="3365" y="1143"/>
                  </a:lnTo>
                  <a:lnTo>
                    <a:pt x="3365" y="1143"/>
                  </a:lnTo>
                  <a:lnTo>
                    <a:pt x="3365" y="1149"/>
                  </a:lnTo>
                  <a:lnTo>
                    <a:pt x="3365" y="1155"/>
                  </a:lnTo>
                  <a:lnTo>
                    <a:pt x="3365" y="1143"/>
                  </a:lnTo>
                  <a:lnTo>
                    <a:pt x="3365" y="1149"/>
                  </a:lnTo>
                  <a:lnTo>
                    <a:pt x="3371" y="1143"/>
                  </a:lnTo>
                  <a:lnTo>
                    <a:pt x="3371" y="1143"/>
                  </a:lnTo>
                  <a:lnTo>
                    <a:pt x="3371" y="1137"/>
                  </a:lnTo>
                  <a:lnTo>
                    <a:pt x="3371" y="1137"/>
                  </a:lnTo>
                  <a:lnTo>
                    <a:pt x="3371" y="1149"/>
                  </a:lnTo>
                  <a:lnTo>
                    <a:pt x="3371" y="1149"/>
                  </a:lnTo>
                  <a:lnTo>
                    <a:pt x="3371" y="1155"/>
                  </a:lnTo>
                  <a:lnTo>
                    <a:pt x="3371" y="1143"/>
                  </a:lnTo>
                  <a:lnTo>
                    <a:pt x="3371" y="1143"/>
                  </a:lnTo>
                  <a:lnTo>
                    <a:pt x="3371" y="1149"/>
                  </a:lnTo>
                  <a:lnTo>
                    <a:pt x="3377" y="1161"/>
                  </a:lnTo>
                  <a:lnTo>
                    <a:pt x="3377" y="1155"/>
                  </a:lnTo>
                  <a:lnTo>
                    <a:pt x="3377" y="1167"/>
                  </a:lnTo>
                  <a:lnTo>
                    <a:pt x="3377" y="1173"/>
                  </a:lnTo>
                  <a:lnTo>
                    <a:pt x="3377" y="1173"/>
                  </a:lnTo>
                  <a:lnTo>
                    <a:pt x="3377" y="1179"/>
                  </a:lnTo>
                  <a:lnTo>
                    <a:pt x="3377" y="1173"/>
                  </a:lnTo>
                  <a:lnTo>
                    <a:pt x="3377" y="1173"/>
                  </a:lnTo>
                  <a:lnTo>
                    <a:pt x="3377" y="1179"/>
                  </a:lnTo>
                  <a:lnTo>
                    <a:pt x="3377" y="1167"/>
                  </a:lnTo>
                  <a:lnTo>
                    <a:pt x="3383" y="1173"/>
                  </a:lnTo>
                  <a:lnTo>
                    <a:pt x="3383" y="1173"/>
                  </a:lnTo>
                  <a:lnTo>
                    <a:pt x="3383" y="1185"/>
                  </a:lnTo>
                  <a:lnTo>
                    <a:pt x="3383" y="1191"/>
                  </a:lnTo>
                  <a:lnTo>
                    <a:pt x="3383" y="1173"/>
                  </a:lnTo>
                  <a:lnTo>
                    <a:pt x="3383" y="1173"/>
                  </a:lnTo>
                  <a:lnTo>
                    <a:pt x="3383" y="1173"/>
                  </a:lnTo>
                  <a:lnTo>
                    <a:pt x="3383" y="1185"/>
                  </a:lnTo>
                  <a:lnTo>
                    <a:pt x="3383" y="1185"/>
                  </a:lnTo>
                  <a:lnTo>
                    <a:pt x="3383" y="1191"/>
                  </a:lnTo>
                  <a:lnTo>
                    <a:pt x="3389" y="1185"/>
                  </a:lnTo>
                  <a:lnTo>
                    <a:pt x="3389" y="1191"/>
                  </a:lnTo>
                  <a:lnTo>
                    <a:pt x="3389" y="1191"/>
                  </a:lnTo>
                  <a:lnTo>
                    <a:pt x="3389" y="1197"/>
                  </a:lnTo>
                  <a:lnTo>
                    <a:pt x="3389" y="1191"/>
                  </a:lnTo>
                  <a:lnTo>
                    <a:pt x="3389" y="1197"/>
                  </a:lnTo>
                  <a:lnTo>
                    <a:pt x="3389" y="1185"/>
                  </a:lnTo>
                  <a:lnTo>
                    <a:pt x="3389" y="1185"/>
                  </a:lnTo>
                  <a:lnTo>
                    <a:pt x="3389" y="1191"/>
                  </a:lnTo>
                  <a:lnTo>
                    <a:pt x="3389" y="1191"/>
                  </a:lnTo>
                  <a:lnTo>
                    <a:pt x="3395" y="1191"/>
                  </a:lnTo>
                  <a:lnTo>
                    <a:pt x="3395" y="1191"/>
                  </a:lnTo>
                  <a:lnTo>
                    <a:pt x="3395" y="1191"/>
                  </a:lnTo>
                  <a:lnTo>
                    <a:pt x="3395" y="1197"/>
                  </a:lnTo>
                  <a:lnTo>
                    <a:pt x="3395" y="1185"/>
                  </a:lnTo>
                  <a:lnTo>
                    <a:pt x="3395" y="1173"/>
                  </a:lnTo>
                  <a:lnTo>
                    <a:pt x="3395" y="1173"/>
                  </a:lnTo>
                  <a:moveTo>
                    <a:pt x="3395" y="1167"/>
                  </a:moveTo>
                  <a:lnTo>
                    <a:pt x="3395" y="1167"/>
                  </a:lnTo>
                  <a:lnTo>
                    <a:pt x="3401" y="1161"/>
                  </a:lnTo>
                  <a:lnTo>
                    <a:pt x="3401" y="1161"/>
                  </a:lnTo>
                  <a:moveTo>
                    <a:pt x="3401" y="1155"/>
                  </a:moveTo>
                  <a:lnTo>
                    <a:pt x="3401" y="1149"/>
                  </a:lnTo>
                  <a:lnTo>
                    <a:pt x="3401" y="1143"/>
                  </a:lnTo>
                  <a:lnTo>
                    <a:pt x="3401" y="1137"/>
                  </a:lnTo>
                  <a:lnTo>
                    <a:pt x="3401" y="1137"/>
                  </a:lnTo>
                  <a:lnTo>
                    <a:pt x="3401" y="1131"/>
                  </a:lnTo>
                  <a:lnTo>
                    <a:pt x="3401" y="1137"/>
                  </a:lnTo>
                  <a:lnTo>
                    <a:pt x="3407" y="1137"/>
                  </a:lnTo>
                  <a:lnTo>
                    <a:pt x="3407" y="1137"/>
                  </a:lnTo>
                  <a:lnTo>
                    <a:pt x="3407" y="1137"/>
                  </a:lnTo>
                  <a:lnTo>
                    <a:pt x="3407" y="1131"/>
                  </a:lnTo>
                  <a:lnTo>
                    <a:pt x="3407" y="1125"/>
                  </a:lnTo>
                  <a:lnTo>
                    <a:pt x="3407" y="1125"/>
                  </a:lnTo>
                  <a:lnTo>
                    <a:pt x="3407" y="1131"/>
                  </a:lnTo>
                  <a:lnTo>
                    <a:pt x="3407" y="1137"/>
                  </a:lnTo>
                  <a:lnTo>
                    <a:pt x="3407" y="1143"/>
                  </a:lnTo>
                  <a:lnTo>
                    <a:pt x="3407" y="1137"/>
                  </a:lnTo>
                  <a:lnTo>
                    <a:pt x="3407" y="1143"/>
                  </a:lnTo>
                  <a:lnTo>
                    <a:pt x="3413" y="1131"/>
                  </a:lnTo>
                  <a:lnTo>
                    <a:pt x="3413" y="1131"/>
                  </a:lnTo>
                  <a:lnTo>
                    <a:pt x="3413" y="1131"/>
                  </a:lnTo>
                  <a:lnTo>
                    <a:pt x="3413" y="1125"/>
                  </a:lnTo>
                  <a:lnTo>
                    <a:pt x="3413" y="1119"/>
                  </a:lnTo>
                  <a:lnTo>
                    <a:pt x="3413" y="1119"/>
                  </a:lnTo>
                  <a:lnTo>
                    <a:pt x="3413" y="1095"/>
                  </a:lnTo>
                  <a:lnTo>
                    <a:pt x="3413" y="1083"/>
                  </a:lnTo>
                  <a:lnTo>
                    <a:pt x="3413" y="1083"/>
                  </a:lnTo>
                  <a:lnTo>
                    <a:pt x="3413" y="1083"/>
                  </a:lnTo>
                  <a:lnTo>
                    <a:pt x="3419" y="1077"/>
                  </a:lnTo>
                  <a:lnTo>
                    <a:pt x="3419" y="1071"/>
                  </a:lnTo>
                  <a:lnTo>
                    <a:pt x="3419" y="1089"/>
                  </a:lnTo>
                  <a:lnTo>
                    <a:pt x="3419" y="1071"/>
                  </a:lnTo>
                  <a:lnTo>
                    <a:pt x="3419" y="1064"/>
                  </a:lnTo>
                  <a:lnTo>
                    <a:pt x="3419" y="1071"/>
                  </a:lnTo>
                  <a:lnTo>
                    <a:pt x="3419" y="1083"/>
                  </a:lnTo>
                  <a:lnTo>
                    <a:pt x="3419" y="1083"/>
                  </a:lnTo>
                  <a:lnTo>
                    <a:pt x="3419" y="1083"/>
                  </a:lnTo>
                  <a:lnTo>
                    <a:pt x="3419" y="1077"/>
                  </a:lnTo>
                  <a:lnTo>
                    <a:pt x="3425" y="1095"/>
                  </a:lnTo>
                  <a:lnTo>
                    <a:pt x="3425" y="1089"/>
                  </a:lnTo>
                  <a:lnTo>
                    <a:pt x="3425" y="1083"/>
                  </a:lnTo>
                  <a:lnTo>
                    <a:pt x="3425" y="1113"/>
                  </a:lnTo>
                  <a:lnTo>
                    <a:pt x="3425" y="1131"/>
                  </a:lnTo>
                  <a:lnTo>
                    <a:pt x="3425" y="1113"/>
                  </a:lnTo>
                  <a:lnTo>
                    <a:pt x="3425" y="1125"/>
                  </a:lnTo>
                  <a:lnTo>
                    <a:pt x="3425" y="1137"/>
                  </a:lnTo>
                  <a:lnTo>
                    <a:pt x="3425" y="1113"/>
                  </a:lnTo>
                  <a:lnTo>
                    <a:pt x="3425" y="1095"/>
                  </a:lnTo>
                  <a:lnTo>
                    <a:pt x="3431" y="1095"/>
                  </a:lnTo>
                  <a:lnTo>
                    <a:pt x="3431" y="1071"/>
                  </a:lnTo>
                  <a:lnTo>
                    <a:pt x="3431" y="1058"/>
                  </a:lnTo>
                  <a:lnTo>
                    <a:pt x="3431" y="1058"/>
                  </a:lnTo>
                  <a:lnTo>
                    <a:pt x="3431" y="1052"/>
                  </a:lnTo>
                  <a:lnTo>
                    <a:pt x="3431" y="1052"/>
                  </a:lnTo>
                  <a:lnTo>
                    <a:pt x="3431" y="1052"/>
                  </a:lnTo>
                  <a:lnTo>
                    <a:pt x="3431" y="1046"/>
                  </a:lnTo>
                  <a:lnTo>
                    <a:pt x="3431" y="1028"/>
                  </a:lnTo>
                  <a:lnTo>
                    <a:pt x="3431" y="1034"/>
                  </a:lnTo>
                  <a:lnTo>
                    <a:pt x="3437" y="1022"/>
                  </a:lnTo>
                  <a:lnTo>
                    <a:pt x="3437" y="1028"/>
                  </a:lnTo>
                  <a:lnTo>
                    <a:pt x="3437" y="1004"/>
                  </a:lnTo>
                  <a:lnTo>
                    <a:pt x="3437" y="998"/>
                  </a:lnTo>
                  <a:lnTo>
                    <a:pt x="3437" y="998"/>
                  </a:lnTo>
                  <a:lnTo>
                    <a:pt x="3437" y="1004"/>
                  </a:lnTo>
                  <a:lnTo>
                    <a:pt x="3437" y="1004"/>
                  </a:lnTo>
                  <a:lnTo>
                    <a:pt x="3437" y="1022"/>
                  </a:lnTo>
                  <a:lnTo>
                    <a:pt x="3437" y="1016"/>
                  </a:lnTo>
                  <a:lnTo>
                    <a:pt x="3437" y="992"/>
                  </a:lnTo>
                  <a:lnTo>
                    <a:pt x="3443" y="998"/>
                  </a:lnTo>
                  <a:lnTo>
                    <a:pt x="3443" y="986"/>
                  </a:lnTo>
                  <a:lnTo>
                    <a:pt x="3443" y="974"/>
                  </a:lnTo>
                  <a:lnTo>
                    <a:pt x="3443" y="956"/>
                  </a:lnTo>
                  <a:lnTo>
                    <a:pt x="3443" y="962"/>
                  </a:lnTo>
                  <a:lnTo>
                    <a:pt x="3443" y="968"/>
                  </a:lnTo>
                  <a:moveTo>
                    <a:pt x="3443" y="944"/>
                  </a:moveTo>
                  <a:lnTo>
                    <a:pt x="3443" y="950"/>
                  </a:lnTo>
                  <a:lnTo>
                    <a:pt x="3449" y="944"/>
                  </a:lnTo>
                  <a:lnTo>
                    <a:pt x="3449" y="938"/>
                  </a:lnTo>
                  <a:lnTo>
                    <a:pt x="3449" y="950"/>
                  </a:lnTo>
                  <a:lnTo>
                    <a:pt x="3449" y="956"/>
                  </a:lnTo>
                  <a:lnTo>
                    <a:pt x="3449" y="974"/>
                  </a:lnTo>
                  <a:lnTo>
                    <a:pt x="3449" y="968"/>
                  </a:lnTo>
                  <a:lnTo>
                    <a:pt x="3449" y="956"/>
                  </a:lnTo>
                  <a:lnTo>
                    <a:pt x="3449" y="950"/>
                  </a:lnTo>
                  <a:lnTo>
                    <a:pt x="3449" y="932"/>
                  </a:lnTo>
                  <a:lnTo>
                    <a:pt x="3449" y="932"/>
                  </a:lnTo>
                  <a:lnTo>
                    <a:pt x="3449" y="932"/>
                  </a:lnTo>
                  <a:lnTo>
                    <a:pt x="3455" y="914"/>
                  </a:lnTo>
                  <a:lnTo>
                    <a:pt x="3455" y="902"/>
                  </a:lnTo>
                  <a:lnTo>
                    <a:pt x="3455" y="914"/>
                  </a:lnTo>
                  <a:lnTo>
                    <a:pt x="3455" y="932"/>
                  </a:lnTo>
                  <a:lnTo>
                    <a:pt x="3455" y="944"/>
                  </a:lnTo>
                  <a:lnTo>
                    <a:pt x="3455" y="944"/>
                  </a:lnTo>
                  <a:lnTo>
                    <a:pt x="3455" y="926"/>
                  </a:lnTo>
                  <a:lnTo>
                    <a:pt x="3455" y="926"/>
                  </a:lnTo>
                  <a:lnTo>
                    <a:pt x="3455" y="914"/>
                  </a:lnTo>
                  <a:lnTo>
                    <a:pt x="3455" y="932"/>
                  </a:lnTo>
                  <a:lnTo>
                    <a:pt x="3461" y="926"/>
                  </a:lnTo>
                  <a:lnTo>
                    <a:pt x="3461" y="932"/>
                  </a:lnTo>
                  <a:lnTo>
                    <a:pt x="3461" y="926"/>
                  </a:lnTo>
                  <a:lnTo>
                    <a:pt x="3461" y="932"/>
                  </a:lnTo>
                  <a:lnTo>
                    <a:pt x="3461" y="938"/>
                  </a:lnTo>
                  <a:lnTo>
                    <a:pt x="3461" y="920"/>
                  </a:lnTo>
                  <a:lnTo>
                    <a:pt x="3461" y="908"/>
                  </a:lnTo>
                  <a:lnTo>
                    <a:pt x="3461" y="908"/>
                  </a:lnTo>
                  <a:lnTo>
                    <a:pt x="3461" y="896"/>
                  </a:lnTo>
                  <a:lnTo>
                    <a:pt x="3461" y="878"/>
                  </a:lnTo>
                  <a:lnTo>
                    <a:pt x="3467" y="872"/>
                  </a:lnTo>
                  <a:moveTo>
                    <a:pt x="3467" y="866"/>
                  </a:moveTo>
                  <a:lnTo>
                    <a:pt x="3467" y="860"/>
                  </a:lnTo>
                  <a:lnTo>
                    <a:pt x="3467" y="854"/>
                  </a:lnTo>
                  <a:lnTo>
                    <a:pt x="3467" y="848"/>
                  </a:lnTo>
                  <a:lnTo>
                    <a:pt x="3467" y="818"/>
                  </a:lnTo>
                  <a:lnTo>
                    <a:pt x="3467" y="800"/>
                  </a:lnTo>
                  <a:lnTo>
                    <a:pt x="3467" y="776"/>
                  </a:lnTo>
                  <a:lnTo>
                    <a:pt x="3467" y="770"/>
                  </a:lnTo>
                  <a:lnTo>
                    <a:pt x="3473" y="794"/>
                  </a:lnTo>
                  <a:lnTo>
                    <a:pt x="3473" y="800"/>
                  </a:lnTo>
                  <a:lnTo>
                    <a:pt x="3473" y="776"/>
                  </a:lnTo>
                  <a:lnTo>
                    <a:pt x="3473" y="788"/>
                  </a:lnTo>
                  <a:lnTo>
                    <a:pt x="3473" y="830"/>
                  </a:lnTo>
                  <a:lnTo>
                    <a:pt x="3473" y="830"/>
                  </a:lnTo>
                  <a:lnTo>
                    <a:pt x="3473" y="824"/>
                  </a:lnTo>
                  <a:lnTo>
                    <a:pt x="3473" y="806"/>
                  </a:lnTo>
                  <a:lnTo>
                    <a:pt x="3473" y="806"/>
                  </a:lnTo>
                  <a:lnTo>
                    <a:pt x="3473" y="836"/>
                  </a:lnTo>
                  <a:lnTo>
                    <a:pt x="3479" y="842"/>
                  </a:lnTo>
                  <a:lnTo>
                    <a:pt x="3479" y="866"/>
                  </a:lnTo>
                  <a:lnTo>
                    <a:pt x="3479" y="860"/>
                  </a:lnTo>
                  <a:lnTo>
                    <a:pt x="3479" y="878"/>
                  </a:lnTo>
                  <a:lnTo>
                    <a:pt x="3479" y="872"/>
                  </a:lnTo>
                  <a:lnTo>
                    <a:pt x="3479" y="872"/>
                  </a:lnTo>
                  <a:lnTo>
                    <a:pt x="3479" y="866"/>
                  </a:lnTo>
                  <a:lnTo>
                    <a:pt x="3479" y="902"/>
                  </a:lnTo>
                  <a:lnTo>
                    <a:pt x="3479" y="896"/>
                  </a:lnTo>
                  <a:lnTo>
                    <a:pt x="3479" y="878"/>
                  </a:lnTo>
                  <a:lnTo>
                    <a:pt x="3485" y="902"/>
                  </a:lnTo>
                  <a:lnTo>
                    <a:pt x="3485" y="890"/>
                  </a:lnTo>
                  <a:lnTo>
                    <a:pt x="3485" y="878"/>
                  </a:lnTo>
                  <a:lnTo>
                    <a:pt x="3485" y="878"/>
                  </a:lnTo>
                  <a:lnTo>
                    <a:pt x="3485" y="866"/>
                  </a:lnTo>
                  <a:lnTo>
                    <a:pt x="3485" y="908"/>
                  </a:lnTo>
                  <a:lnTo>
                    <a:pt x="3485" y="908"/>
                  </a:lnTo>
                  <a:lnTo>
                    <a:pt x="3485" y="926"/>
                  </a:lnTo>
                  <a:lnTo>
                    <a:pt x="3485" y="932"/>
                  </a:lnTo>
                  <a:lnTo>
                    <a:pt x="3485" y="920"/>
                  </a:lnTo>
                  <a:lnTo>
                    <a:pt x="3491" y="938"/>
                  </a:lnTo>
                  <a:lnTo>
                    <a:pt x="3491" y="950"/>
                  </a:lnTo>
                  <a:lnTo>
                    <a:pt x="3491" y="974"/>
                  </a:lnTo>
                  <a:lnTo>
                    <a:pt x="3491" y="956"/>
                  </a:lnTo>
                  <a:lnTo>
                    <a:pt x="3491" y="950"/>
                  </a:lnTo>
                  <a:lnTo>
                    <a:pt x="3491" y="962"/>
                  </a:lnTo>
                  <a:lnTo>
                    <a:pt x="3491" y="944"/>
                  </a:lnTo>
                  <a:lnTo>
                    <a:pt x="3491" y="938"/>
                  </a:lnTo>
                  <a:lnTo>
                    <a:pt x="3491" y="944"/>
                  </a:lnTo>
                  <a:lnTo>
                    <a:pt x="3491" y="938"/>
                  </a:lnTo>
                  <a:lnTo>
                    <a:pt x="3491" y="926"/>
                  </a:lnTo>
                  <a:lnTo>
                    <a:pt x="3497" y="938"/>
                  </a:lnTo>
                  <a:lnTo>
                    <a:pt x="3497" y="938"/>
                  </a:lnTo>
                  <a:lnTo>
                    <a:pt x="3497" y="908"/>
                  </a:lnTo>
                  <a:lnTo>
                    <a:pt x="3497" y="908"/>
                  </a:lnTo>
                  <a:lnTo>
                    <a:pt x="3497" y="890"/>
                  </a:lnTo>
                  <a:lnTo>
                    <a:pt x="3497" y="884"/>
                  </a:lnTo>
                  <a:lnTo>
                    <a:pt x="3497" y="866"/>
                  </a:lnTo>
                  <a:lnTo>
                    <a:pt x="3497" y="866"/>
                  </a:lnTo>
                  <a:lnTo>
                    <a:pt x="3497" y="860"/>
                  </a:lnTo>
                  <a:lnTo>
                    <a:pt x="3497" y="860"/>
                  </a:lnTo>
                  <a:lnTo>
                    <a:pt x="3503" y="830"/>
                  </a:lnTo>
                  <a:lnTo>
                    <a:pt x="3503" y="836"/>
                  </a:lnTo>
                  <a:lnTo>
                    <a:pt x="3503" y="824"/>
                  </a:lnTo>
                  <a:lnTo>
                    <a:pt x="3503" y="812"/>
                  </a:lnTo>
                  <a:lnTo>
                    <a:pt x="3503" y="818"/>
                  </a:lnTo>
                  <a:lnTo>
                    <a:pt x="3503" y="818"/>
                  </a:lnTo>
                  <a:lnTo>
                    <a:pt x="3503" y="824"/>
                  </a:lnTo>
                  <a:lnTo>
                    <a:pt x="3503" y="812"/>
                  </a:lnTo>
                  <a:lnTo>
                    <a:pt x="3503" y="812"/>
                  </a:lnTo>
                  <a:lnTo>
                    <a:pt x="3503" y="782"/>
                  </a:lnTo>
                  <a:lnTo>
                    <a:pt x="3509" y="788"/>
                  </a:lnTo>
                  <a:lnTo>
                    <a:pt x="3509" y="794"/>
                  </a:lnTo>
                  <a:lnTo>
                    <a:pt x="3509" y="788"/>
                  </a:lnTo>
                  <a:lnTo>
                    <a:pt x="3509" y="782"/>
                  </a:lnTo>
                  <a:lnTo>
                    <a:pt x="3509" y="776"/>
                  </a:lnTo>
                  <a:lnTo>
                    <a:pt x="3509" y="770"/>
                  </a:lnTo>
                  <a:lnTo>
                    <a:pt x="3509" y="752"/>
                  </a:lnTo>
                  <a:lnTo>
                    <a:pt x="3509" y="764"/>
                  </a:lnTo>
                  <a:lnTo>
                    <a:pt x="3509" y="764"/>
                  </a:lnTo>
                  <a:lnTo>
                    <a:pt x="3509" y="734"/>
                  </a:lnTo>
                  <a:lnTo>
                    <a:pt x="3515" y="716"/>
                  </a:lnTo>
                  <a:lnTo>
                    <a:pt x="3515" y="710"/>
                  </a:lnTo>
                  <a:lnTo>
                    <a:pt x="3515" y="668"/>
                  </a:lnTo>
                  <a:lnTo>
                    <a:pt x="3515" y="680"/>
                  </a:lnTo>
                  <a:lnTo>
                    <a:pt x="3515" y="704"/>
                  </a:lnTo>
                  <a:lnTo>
                    <a:pt x="3515" y="704"/>
                  </a:lnTo>
                  <a:lnTo>
                    <a:pt x="3515" y="764"/>
                  </a:lnTo>
                  <a:lnTo>
                    <a:pt x="3515" y="734"/>
                  </a:lnTo>
                  <a:lnTo>
                    <a:pt x="3515" y="728"/>
                  </a:lnTo>
                  <a:lnTo>
                    <a:pt x="3515" y="704"/>
                  </a:lnTo>
                  <a:lnTo>
                    <a:pt x="3521" y="698"/>
                  </a:lnTo>
                  <a:lnTo>
                    <a:pt x="3521" y="668"/>
                  </a:lnTo>
                  <a:lnTo>
                    <a:pt x="3521" y="656"/>
                  </a:lnTo>
                  <a:lnTo>
                    <a:pt x="3521" y="668"/>
                  </a:lnTo>
                  <a:lnTo>
                    <a:pt x="3521" y="680"/>
                  </a:lnTo>
                  <a:lnTo>
                    <a:pt x="3521" y="674"/>
                  </a:lnTo>
                  <a:lnTo>
                    <a:pt x="3521" y="662"/>
                  </a:lnTo>
                  <a:lnTo>
                    <a:pt x="3521" y="656"/>
                  </a:lnTo>
                  <a:lnTo>
                    <a:pt x="3521" y="638"/>
                  </a:lnTo>
                  <a:lnTo>
                    <a:pt x="3521" y="632"/>
                  </a:lnTo>
                  <a:lnTo>
                    <a:pt x="3527" y="644"/>
                  </a:lnTo>
                  <a:lnTo>
                    <a:pt x="3527" y="674"/>
                  </a:lnTo>
                  <a:lnTo>
                    <a:pt x="3527" y="692"/>
                  </a:lnTo>
                  <a:lnTo>
                    <a:pt x="3527" y="686"/>
                  </a:lnTo>
                  <a:lnTo>
                    <a:pt x="3527" y="704"/>
                  </a:lnTo>
                  <a:lnTo>
                    <a:pt x="3527" y="692"/>
                  </a:lnTo>
                  <a:lnTo>
                    <a:pt x="3527" y="710"/>
                  </a:lnTo>
                  <a:lnTo>
                    <a:pt x="3527" y="692"/>
                  </a:lnTo>
                  <a:lnTo>
                    <a:pt x="3527" y="680"/>
                  </a:lnTo>
                  <a:lnTo>
                    <a:pt x="3527" y="680"/>
                  </a:lnTo>
                  <a:lnTo>
                    <a:pt x="3533" y="674"/>
                  </a:lnTo>
                  <a:lnTo>
                    <a:pt x="3533" y="656"/>
                  </a:lnTo>
                  <a:lnTo>
                    <a:pt x="3533" y="674"/>
                  </a:lnTo>
                  <a:lnTo>
                    <a:pt x="3533" y="686"/>
                  </a:lnTo>
                  <a:lnTo>
                    <a:pt x="3533" y="710"/>
                  </a:lnTo>
                  <a:lnTo>
                    <a:pt x="3533" y="698"/>
                  </a:lnTo>
                  <a:lnTo>
                    <a:pt x="3533" y="704"/>
                  </a:lnTo>
                  <a:lnTo>
                    <a:pt x="3533" y="704"/>
                  </a:lnTo>
                  <a:lnTo>
                    <a:pt x="3533" y="728"/>
                  </a:lnTo>
                  <a:lnTo>
                    <a:pt x="3533" y="710"/>
                  </a:lnTo>
                  <a:lnTo>
                    <a:pt x="3533" y="716"/>
                  </a:lnTo>
                  <a:lnTo>
                    <a:pt x="3539" y="722"/>
                  </a:lnTo>
                  <a:lnTo>
                    <a:pt x="3539" y="728"/>
                  </a:lnTo>
                  <a:lnTo>
                    <a:pt x="3539" y="758"/>
                  </a:lnTo>
                  <a:lnTo>
                    <a:pt x="3539" y="740"/>
                  </a:lnTo>
                  <a:lnTo>
                    <a:pt x="3539" y="734"/>
                  </a:lnTo>
                  <a:lnTo>
                    <a:pt x="3539" y="746"/>
                  </a:lnTo>
                  <a:lnTo>
                    <a:pt x="3539" y="740"/>
                  </a:lnTo>
                  <a:lnTo>
                    <a:pt x="3539" y="758"/>
                  </a:lnTo>
                  <a:lnTo>
                    <a:pt x="3539" y="770"/>
                  </a:lnTo>
                  <a:lnTo>
                    <a:pt x="3539" y="758"/>
                  </a:lnTo>
                  <a:lnTo>
                    <a:pt x="3545" y="758"/>
                  </a:lnTo>
                  <a:lnTo>
                    <a:pt x="3545" y="770"/>
                  </a:lnTo>
                  <a:lnTo>
                    <a:pt x="3545" y="776"/>
                  </a:lnTo>
                  <a:lnTo>
                    <a:pt x="3545" y="758"/>
                  </a:lnTo>
                  <a:lnTo>
                    <a:pt x="3545" y="746"/>
                  </a:lnTo>
                  <a:lnTo>
                    <a:pt x="3545" y="740"/>
                  </a:lnTo>
                  <a:lnTo>
                    <a:pt x="3545" y="734"/>
                  </a:lnTo>
                  <a:lnTo>
                    <a:pt x="3545" y="746"/>
                  </a:lnTo>
                  <a:lnTo>
                    <a:pt x="3545" y="692"/>
                  </a:lnTo>
                  <a:lnTo>
                    <a:pt x="3545" y="692"/>
                  </a:lnTo>
                  <a:lnTo>
                    <a:pt x="3551" y="674"/>
                  </a:lnTo>
                  <a:lnTo>
                    <a:pt x="3551" y="674"/>
                  </a:lnTo>
                  <a:lnTo>
                    <a:pt x="3551" y="668"/>
                  </a:lnTo>
                  <a:lnTo>
                    <a:pt x="3551" y="656"/>
                  </a:lnTo>
                  <a:moveTo>
                    <a:pt x="3551" y="632"/>
                  </a:moveTo>
                  <a:lnTo>
                    <a:pt x="3551" y="638"/>
                  </a:lnTo>
                  <a:lnTo>
                    <a:pt x="3551" y="632"/>
                  </a:lnTo>
                  <a:lnTo>
                    <a:pt x="3551" y="626"/>
                  </a:lnTo>
                  <a:lnTo>
                    <a:pt x="3551" y="638"/>
                  </a:lnTo>
                  <a:lnTo>
                    <a:pt x="3557" y="662"/>
                  </a:lnTo>
                  <a:lnTo>
                    <a:pt x="3557" y="668"/>
                  </a:lnTo>
                  <a:lnTo>
                    <a:pt x="3557" y="668"/>
                  </a:lnTo>
                  <a:lnTo>
                    <a:pt x="3557" y="662"/>
                  </a:lnTo>
                  <a:lnTo>
                    <a:pt x="3557" y="674"/>
                  </a:lnTo>
                  <a:lnTo>
                    <a:pt x="3557" y="674"/>
                  </a:lnTo>
                  <a:lnTo>
                    <a:pt x="3557" y="680"/>
                  </a:lnTo>
                  <a:lnTo>
                    <a:pt x="3557" y="692"/>
                  </a:lnTo>
                  <a:lnTo>
                    <a:pt x="3557" y="710"/>
                  </a:lnTo>
                  <a:lnTo>
                    <a:pt x="3557" y="692"/>
                  </a:lnTo>
                  <a:lnTo>
                    <a:pt x="3563" y="692"/>
                  </a:lnTo>
                  <a:moveTo>
                    <a:pt x="3563" y="728"/>
                  </a:moveTo>
                  <a:lnTo>
                    <a:pt x="3563" y="704"/>
                  </a:lnTo>
                  <a:lnTo>
                    <a:pt x="3563" y="698"/>
                  </a:lnTo>
                  <a:lnTo>
                    <a:pt x="3563" y="698"/>
                  </a:lnTo>
                  <a:lnTo>
                    <a:pt x="3563" y="710"/>
                  </a:lnTo>
                  <a:lnTo>
                    <a:pt x="3563" y="698"/>
                  </a:lnTo>
                  <a:lnTo>
                    <a:pt x="3563" y="680"/>
                  </a:lnTo>
                  <a:lnTo>
                    <a:pt x="3563" y="674"/>
                  </a:lnTo>
                  <a:lnTo>
                    <a:pt x="3569" y="674"/>
                  </a:lnTo>
                  <a:lnTo>
                    <a:pt x="3569" y="680"/>
                  </a:lnTo>
                  <a:lnTo>
                    <a:pt x="3569" y="686"/>
                  </a:lnTo>
                  <a:lnTo>
                    <a:pt x="3569" y="704"/>
                  </a:lnTo>
                  <a:lnTo>
                    <a:pt x="3569" y="680"/>
                  </a:lnTo>
                  <a:lnTo>
                    <a:pt x="3569" y="674"/>
                  </a:lnTo>
                  <a:lnTo>
                    <a:pt x="3569" y="662"/>
                  </a:lnTo>
                  <a:lnTo>
                    <a:pt x="3569" y="680"/>
                  </a:lnTo>
                  <a:lnTo>
                    <a:pt x="3569" y="668"/>
                  </a:lnTo>
                  <a:lnTo>
                    <a:pt x="3569" y="662"/>
                  </a:lnTo>
                  <a:lnTo>
                    <a:pt x="3575" y="662"/>
                  </a:lnTo>
                  <a:lnTo>
                    <a:pt x="3575" y="656"/>
                  </a:lnTo>
                  <a:lnTo>
                    <a:pt x="3575" y="644"/>
                  </a:lnTo>
                  <a:lnTo>
                    <a:pt x="3575" y="626"/>
                  </a:lnTo>
                  <a:lnTo>
                    <a:pt x="3575" y="644"/>
                  </a:lnTo>
                  <a:lnTo>
                    <a:pt x="3575" y="638"/>
                  </a:lnTo>
                  <a:lnTo>
                    <a:pt x="3575" y="626"/>
                  </a:lnTo>
                  <a:lnTo>
                    <a:pt x="3575" y="632"/>
                  </a:lnTo>
                  <a:lnTo>
                    <a:pt x="3575" y="644"/>
                  </a:lnTo>
                  <a:lnTo>
                    <a:pt x="3575" y="620"/>
                  </a:lnTo>
                  <a:lnTo>
                    <a:pt x="3575" y="607"/>
                  </a:lnTo>
                  <a:lnTo>
                    <a:pt x="3581" y="589"/>
                  </a:lnTo>
                  <a:lnTo>
                    <a:pt x="3581" y="583"/>
                  </a:lnTo>
                  <a:lnTo>
                    <a:pt x="3581" y="595"/>
                  </a:lnTo>
                  <a:lnTo>
                    <a:pt x="3581" y="601"/>
                  </a:lnTo>
                  <a:lnTo>
                    <a:pt x="3581" y="601"/>
                  </a:lnTo>
                  <a:lnTo>
                    <a:pt x="3581" y="595"/>
                  </a:lnTo>
                  <a:lnTo>
                    <a:pt x="3581" y="595"/>
                  </a:lnTo>
                  <a:lnTo>
                    <a:pt x="3581" y="626"/>
                  </a:lnTo>
                  <a:lnTo>
                    <a:pt x="3581" y="680"/>
                  </a:lnTo>
                  <a:lnTo>
                    <a:pt x="3581" y="662"/>
                  </a:lnTo>
                  <a:lnTo>
                    <a:pt x="3587" y="668"/>
                  </a:lnTo>
                  <a:lnTo>
                    <a:pt x="3587" y="674"/>
                  </a:lnTo>
                  <a:lnTo>
                    <a:pt x="3587" y="686"/>
                  </a:lnTo>
                  <a:lnTo>
                    <a:pt x="3587" y="728"/>
                  </a:lnTo>
                  <a:lnTo>
                    <a:pt x="3587" y="692"/>
                  </a:lnTo>
                  <a:lnTo>
                    <a:pt x="3587" y="674"/>
                  </a:lnTo>
                  <a:lnTo>
                    <a:pt x="3587" y="680"/>
                  </a:lnTo>
                  <a:lnTo>
                    <a:pt x="3587" y="722"/>
                  </a:lnTo>
                  <a:lnTo>
                    <a:pt x="3587" y="698"/>
                  </a:lnTo>
                  <a:lnTo>
                    <a:pt x="3587" y="674"/>
                  </a:lnTo>
                  <a:lnTo>
                    <a:pt x="3593" y="674"/>
                  </a:lnTo>
                  <a:lnTo>
                    <a:pt x="3593" y="674"/>
                  </a:lnTo>
                  <a:lnTo>
                    <a:pt x="3593" y="662"/>
                  </a:lnTo>
                  <a:lnTo>
                    <a:pt x="3593" y="668"/>
                  </a:lnTo>
                  <a:lnTo>
                    <a:pt x="3593" y="674"/>
                  </a:lnTo>
                  <a:lnTo>
                    <a:pt x="3593" y="680"/>
                  </a:lnTo>
                  <a:lnTo>
                    <a:pt x="3593" y="704"/>
                  </a:lnTo>
                  <a:moveTo>
                    <a:pt x="3593" y="686"/>
                  </a:moveTo>
                  <a:lnTo>
                    <a:pt x="3600" y="674"/>
                  </a:lnTo>
                  <a:lnTo>
                    <a:pt x="3600" y="662"/>
                  </a:lnTo>
                  <a:lnTo>
                    <a:pt x="3600" y="662"/>
                  </a:lnTo>
                  <a:lnTo>
                    <a:pt x="3600" y="650"/>
                  </a:lnTo>
                  <a:lnTo>
                    <a:pt x="3600" y="638"/>
                  </a:lnTo>
                  <a:lnTo>
                    <a:pt x="3600" y="632"/>
                  </a:lnTo>
                  <a:lnTo>
                    <a:pt x="3600" y="638"/>
                  </a:lnTo>
                  <a:lnTo>
                    <a:pt x="3600" y="644"/>
                  </a:lnTo>
                  <a:lnTo>
                    <a:pt x="3600" y="644"/>
                  </a:lnTo>
                  <a:lnTo>
                    <a:pt x="3600" y="644"/>
                  </a:lnTo>
                  <a:lnTo>
                    <a:pt x="3606" y="668"/>
                  </a:lnTo>
                  <a:lnTo>
                    <a:pt x="3606" y="650"/>
                  </a:lnTo>
                  <a:lnTo>
                    <a:pt x="3606" y="662"/>
                  </a:lnTo>
                  <a:moveTo>
                    <a:pt x="3606" y="662"/>
                  </a:moveTo>
                  <a:lnTo>
                    <a:pt x="3606" y="686"/>
                  </a:lnTo>
                  <a:lnTo>
                    <a:pt x="3606" y="680"/>
                  </a:lnTo>
                  <a:lnTo>
                    <a:pt x="3606" y="680"/>
                  </a:lnTo>
                  <a:lnTo>
                    <a:pt x="3606" y="674"/>
                  </a:lnTo>
                  <a:lnTo>
                    <a:pt x="3606" y="668"/>
                  </a:lnTo>
                  <a:lnTo>
                    <a:pt x="3612" y="668"/>
                  </a:lnTo>
                  <a:lnTo>
                    <a:pt x="3612" y="674"/>
                  </a:lnTo>
                  <a:lnTo>
                    <a:pt x="3612" y="680"/>
                  </a:lnTo>
                  <a:lnTo>
                    <a:pt x="3612" y="674"/>
                  </a:lnTo>
                  <a:lnTo>
                    <a:pt x="3612" y="674"/>
                  </a:lnTo>
                  <a:lnTo>
                    <a:pt x="3612" y="668"/>
                  </a:lnTo>
                  <a:lnTo>
                    <a:pt x="3612" y="656"/>
                  </a:lnTo>
                  <a:lnTo>
                    <a:pt x="3612" y="644"/>
                  </a:lnTo>
                  <a:lnTo>
                    <a:pt x="3612" y="650"/>
                  </a:lnTo>
                  <a:lnTo>
                    <a:pt x="3612" y="638"/>
                  </a:lnTo>
                  <a:lnTo>
                    <a:pt x="3618" y="644"/>
                  </a:lnTo>
                  <a:lnTo>
                    <a:pt x="3618" y="638"/>
                  </a:lnTo>
                  <a:lnTo>
                    <a:pt x="3618" y="632"/>
                  </a:lnTo>
                  <a:lnTo>
                    <a:pt x="3618" y="638"/>
                  </a:lnTo>
                  <a:lnTo>
                    <a:pt x="3618" y="650"/>
                  </a:lnTo>
                  <a:lnTo>
                    <a:pt x="3618" y="674"/>
                  </a:lnTo>
                  <a:lnTo>
                    <a:pt x="3618" y="674"/>
                  </a:lnTo>
                  <a:lnTo>
                    <a:pt x="3618" y="680"/>
                  </a:lnTo>
                  <a:lnTo>
                    <a:pt x="3618" y="656"/>
                  </a:lnTo>
                  <a:lnTo>
                    <a:pt x="3618" y="668"/>
                  </a:lnTo>
                  <a:lnTo>
                    <a:pt x="3618" y="656"/>
                  </a:lnTo>
                  <a:lnTo>
                    <a:pt x="3624" y="644"/>
                  </a:lnTo>
                  <a:lnTo>
                    <a:pt x="3624" y="650"/>
                  </a:lnTo>
                  <a:lnTo>
                    <a:pt x="3624" y="656"/>
                  </a:lnTo>
                  <a:lnTo>
                    <a:pt x="3624" y="656"/>
                  </a:lnTo>
                  <a:lnTo>
                    <a:pt x="3624" y="644"/>
                  </a:lnTo>
                  <a:lnTo>
                    <a:pt x="3624" y="638"/>
                  </a:lnTo>
                  <a:lnTo>
                    <a:pt x="3624" y="638"/>
                  </a:lnTo>
                  <a:lnTo>
                    <a:pt x="3624" y="638"/>
                  </a:lnTo>
                  <a:lnTo>
                    <a:pt x="3624" y="638"/>
                  </a:lnTo>
                  <a:lnTo>
                    <a:pt x="3624" y="650"/>
                  </a:lnTo>
                  <a:lnTo>
                    <a:pt x="3630" y="644"/>
                  </a:lnTo>
                  <a:lnTo>
                    <a:pt x="3630" y="662"/>
                  </a:lnTo>
                  <a:lnTo>
                    <a:pt x="3630" y="668"/>
                  </a:lnTo>
                  <a:lnTo>
                    <a:pt x="3630" y="668"/>
                  </a:lnTo>
                  <a:lnTo>
                    <a:pt x="3630" y="668"/>
                  </a:lnTo>
                  <a:lnTo>
                    <a:pt x="3630" y="662"/>
                  </a:lnTo>
                  <a:lnTo>
                    <a:pt x="3630" y="650"/>
                  </a:lnTo>
                  <a:lnTo>
                    <a:pt x="3630" y="656"/>
                  </a:lnTo>
                  <a:lnTo>
                    <a:pt x="3630" y="644"/>
                  </a:lnTo>
                  <a:lnTo>
                    <a:pt x="3630" y="656"/>
                  </a:lnTo>
                  <a:lnTo>
                    <a:pt x="3636" y="632"/>
                  </a:lnTo>
                  <a:lnTo>
                    <a:pt x="3636" y="614"/>
                  </a:lnTo>
                  <a:lnTo>
                    <a:pt x="3636" y="607"/>
                  </a:lnTo>
                  <a:lnTo>
                    <a:pt x="3636" y="620"/>
                  </a:lnTo>
                  <a:lnTo>
                    <a:pt x="3636" y="614"/>
                  </a:lnTo>
                  <a:lnTo>
                    <a:pt x="3636" y="638"/>
                  </a:lnTo>
                  <a:lnTo>
                    <a:pt x="3636" y="638"/>
                  </a:lnTo>
                  <a:lnTo>
                    <a:pt x="3636" y="638"/>
                  </a:lnTo>
                  <a:lnTo>
                    <a:pt x="3636" y="656"/>
                  </a:lnTo>
                  <a:lnTo>
                    <a:pt x="3636" y="668"/>
                  </a:lnTo>
                  <a:lnTo>
                    <a:pt x="3642" y="650"/>
                  </a:lnTo>
                  <a:lnTo>
                    <a:pt x="3642" y="638"/>
                  </a:lnTo>
                  <a:lnTo>
                    <a:pt x="3642" y="656"/>
                  </a:lnTo>
                  <a:lnTo>
                    <a:pt x="3642" y="650"/>
                  </a:lnTo>
                  <a:lnTo>
                    <a:pt x="3642" y="650"/>
                  </a:lnTo>
                  <a:lnTo>
                    <a:pt x="3642" y="638"/>
                  </a:lnTo>
                  <a:lnTo>
                    <a:pt x="3642" y="632"/>
                  </a:lnTo>
                  <a:lnTo>
                    <a:pt x="3642" y="632"/>
                  </a:lnTo>
                  <a:lnTo>
                    <a:pt x="3642" y="632"/>
                  </a:lnTo>
                  <a:lnTo>
                    <a:pt x="3642" y="632"/>
                  </a:lnTo>
                  <a:lnTo>
                    <a:pt x="3648" y="620"/>
                  </a:lnTo>
                  <a:lnTo>
                    <a:pt x="3648" y="614"/>
                  </a:lnTo>
                  <a:lnTo>
                    <a:pt x="3648" y="620"/>
                  </a:lnTo>
                  <a:lnTo>
                    <a:pt x="3648" y="638"/>
                  </a:lnTo>
                  <a:lnTo>
                    <a:pt x="3648" y="644"/>
                  </a:lnTo>
                  <a:lnTo>
                    <a:pt x="3648" y="626"/>
                  </a:lnTo>
                  <a:lnTo>
                    <a:pt x="3648" y="620"/>
                  </a:lnTo>
                  <a:lnTo>
                    <a:pt x="3648" y="614"/>
                  </a:lnTo>
                  <a:lnTo>
                    <a:pt x="3648" y="595"/>
                  </a:lnTo>
                  <a:lnTo>
                    <a:pt x="3648" y="601"/>
                  </a:lnTo>
                  <a:lnTo>
                    <a:pt x="3654" y="595"/>
                  </a:lnTo>
                  <a:lnTo>
                    <a:pt x="3654" y="614"/>
                  </a:lnTo>
                  <a:lnTo>
                    <a:pt x="3654" y="607"/>
                  </a:lnTo>
                  <a:lnTo>
                    <a:pt x="3654" y="601"/>
                  </a:lnTo>
                  <a:lnTo>
                    <a:pt x="3654" y="626"/>
                  </a:lnTo>
                  <a:lnTo>
                    <a:pt x="3654" y="638"/>
                  </a:lnTo>
                  <a:lnTo>
                    <a:pt x="3654" y="626"/>
                  </a:lnTo>
                  <a:lnTo>
                    <a:pt x="3654" y="620"/>
                  </a:lnTo>
                  <a:lnTo>
                    <a:pt x="3654" y="620"/>
                  </a:lnTo>
                  <a:lnTo>
                    <a:pt x="3654" y="626"/>
                  </a:lnTo>
                  <a:lnTo>
                    <a:pt x="3660" y="632"/>
                  </a:lnTo>
                  <a:lnTo>
                    <a:pt x="3660" y="638"/>
                  </a:lnTo>
                  <a:lnTo>
                    <a:pt x="3660" y="620"/>
                  </a:lnTo>
                  <a:lnTo>
                    <a:pt x="3660" y="614"/>
                  </a:lnTo>
                  <a:lnTo>
                    <a:pt x="3660" y="614"/>
                  </a:lnTo>
                  <a:lnTo>
                    <a:pt x="3660" y="607"/>
                  </a:lnTo>
                  <a:lnTo>
                    <a:pt x="3660" y="614"/>
                  </a:lnTo>
                  <a:lnTo>
                    <a:pt x="3660" y="614"/>
                  </a:lnTo>
                  <a:lnTo>
                    <a:pt x="3660" y="607"/>
                  </a:lnTo>
                  <a:lnTo>
                    <a:pt x="3660" y="601"/>
                  </a:lnTo>
                  <a:lnTo>
                    <a:pt x="3660" y="607"/>
                  </a:lnTo>
                  <a:lnTo>
                    <a:pt x="3666" y="607"/>
                  </a:lnTo>
                  <a:lnTo>
                    <a:pt x="3666" y="595"/>
                  </a:lnTo>
                  <a:lnTo>
                    <a:pt x="3666" y="589"/>
                  </a:lnTo>
                  <a:lnTo>
                    <a:pt x="3666" y="589"/>
                  </a:lnTo>
                  <a:lnTo>
                    <a:pt x="3666" y="589"/>
                  </a:lnTo>
                  <a:lnTo>
                    <a:pt x="3666" y="589"/>
                  </a:lnTo>
                  <a:lnTo>
                    <a:pt x="3666" y="577"/>
                  </a:lnTo>
                  <a:lnTo>
                    <a:pt x="3666" y="571"/>
                  </a:lnTo>
                  <a:lnTo>
                    <a:pt x="3666" y="577"/>
                  </a:lnTo>
                  <a:lnTo>
                    <a:pt x="3666" y="553"/>
                  </a:lnTo>
                  <a:lnTo>
                    <a:pt x="3672" y="565"/>
                  </a:lnTo>
                  <a:lnTo>
                    <a:pt x="3672" y="559"/>
                  </a:lnTo>
                  <a:lnTo>
                    <a:pt x="3672" y="547"/>
                  </a:lnTo>
                  <a:lnTo>
                    <a:pt x="3672" y="541"/>
                  </a:lnTo>
                  <a:lnTo>
                    <a:pt x="3672" y="541"/>
                  </a:lnTo>
                  <a:lnTo>
                    <a:pt x="3672" y="553"/>
                  </a:lnTo>
                  <a:lnTo>
                    <a:pt x="3672" y="565"/>
                  </a:lnTo>
                  <a:lnTo>
                    <a:pt x="3672" y="577"/>
                  </a:lnTo>
                  <a:lnTo>
                    <a:pt x="3672" y="589"/>
                  </a:lnTo>
                  <a:lnTo>
                    <a:pt x="3672" y="583"/>
                  </a:lnTo>
                  <a:lnTo>
                    <a:pt x="3678" y="583"/>
                  </a:lnTo>
                  <a:lnTo>
                    <a:pt x="3678" y="577"/>
                  </a:lnTo>
                  <a:lnTo>
                    <a:pt x="3678" y="571"/>
                  </a:lnTo>
                  <a:lnTo>
                    <a:pt x="3678" y="553"/>
                  </a:lnTo>
                  <a:lnTo>
                    <a:pt x="3678" y="547"/>
                  </a:lnTo>
                  <a:lnTo>
                    <a:pt x="3678" y="547"/>
                  </a:lnTo>
                  <a:lnTo>
                    <a:pt x="3678" y="541"/>
                  </a:lnTo>
                  <a:lnTo>
                    <a:pt x="3678" y="571"/>
                  </a:lnTo>
                  <a:lnTo>
                    <a:pt x="3678" y="565"/>
                  </a:lnTo>
                  <a:lnTo>
                    <a:pt x="3678" y="553"/>
                  </a:lnTo>
                  <a:lnTo>
                    <a:pt x="3684" y="565"/>
                  </a:lnTo>
                  <a:lnTo>
                    <a:pt x="3684" y="571"/>
                  </a:lnTo>
                  <a:lnTo>
                    <a:pt x="3684" y="577"/>
                  </a:lnTo>
                  <a:lnTo>
                    <a:pt x="3684" y="565"/>
                  </a:lnTo>
                  <a:lnTo>
                    <a:pt x="3684" y="589"/>
                  </a:lnTo>
                  <a:lnTo>
                    <a:pt x="3684" y="583"/>
                  </a:lnTo>
                  <a:lnTo>
                    <a:pt x="3684" y="589"/>
                  </a:lnTo>
                  <a:lnTo>
                    <a:pt x="3684" y="589"/>
                  </a:lnTo>
                  <a:lnTo>
                    <a:pt x="3684" y="601"/>
                  </a:lnTo>
                  <a:lnTo>
                    <a:pt x="3684" y="601"/>
                  </a:lnTo>
                  <a:lnTo>
                    <a:pt x="3690" y="583"/>
                  </a:lnTo>
                  <a:lnTo>
                    <a:pt x="3690" y="589"/>
                  </a:lnTo>
                  <a:lnTo>
                    <a:pt x="3690" y="589"/>
                  </a:lnTo>
                  <a:lnTo>
                    <a:pt x="3690" y="614"/>
                  </a:lnTo>
                  <a:lnTo>
                    <a:pt x="3690" y="607"/>
                  </a:lnTo>
                  <a:lnTo>
                    <a:pt x="3690" y="626"/>
                  </a:lnTo>
                  <a:lnTo>
                    <a:pt x="3690" y="614"/>
                  </a:lnTo>
                  <a:lnTo>
                    <a:pt x="3690" y="614"/>
                  </a:lnTo>
                  <a:lnTo>
                    <a:pt x="3690" y="620"/>
                  </a:lnTo>
                  <a:lnTo>
                    <a:pt x="3690" y="614"/>
                  </a:lnTo>
                  <a:lnTo>
                    <a:pt x="3696" y="601"/>
                  </a:lnTo>
                  <a:lnTo>
                    <a:pt x="3696" y="607"/>
                  </a:lnTo>
                  <a:lnTo>
                    <a:pt x="3696" y="620"/>
                  </a:lnTo>
                  <a:lnTo>
                    <a:pt x="3696" y="638"/>
                  </a:lnTo>
                  <a:lnTo>
                    <a:pt x="3696" y="644"/>
                  </a:lnTo>
                  <a:lnTo>
                    <a:pt x="3696" y="644"/>
                  </a:lnTo>
                  <a:lnTo>
                    <a:pt x="3696" y="650"/>
                  </a:lnTo>
                  <a:lnTo>
                    <a:pt x="3696" y="662"/>
                  </a:lnTo>
                  <a:lnTo>
                    <a:pt x="3696" y="674"/>
                  </a:lnTo>
                  <a:lnTo>
                    <a:pt x="3696" y="692"/>
                  </a:lnTo>
                  <a:lnTo>
                    <a:pt x="3702" y="680"/>
                  </a:lnTo>
                  <a:lnTo>
                    <a:pt x="3702" y="674"/>
                  </a:lnTo>
                  <a:lnTo>
                    <a:pt x="3702" y="680"/>
                  </a:lnTo>
                  <a:lnTo>
                    <a:pt x="3702" y="686"/>
                  </a:lnTo>
                  <a:lnTo>
                    <a:pt x="3702" y="710"/>
                  </a:lnTo>
                  <a:lnTo>
                    <a:pt x="3702" y="716"/>
                  </a:lnTo>
                  <a:lnTo>
                    <a:pt x="3702" y="722"/>
                  </a:lnTo>
                  <a:lnTo>
                    <a:pt x="3702" y="716"/>
                  </a:lnTo>
                  <a:lnTo>
                    <a:pt x="3702" y="728"/>
                  </a:lnTo>
                  <a:lnTo>
                    <a:pt x="3702" y="728"/>
                  </a:lnTo>
                  <a:lnTo>
                    <a:pt x="3702" y="728"/>
                  </a:lnTo>
                  <a:moveTo>
                    <a:pt x="3708" y="734"/>
                  </a:moveTo>
                  <a:lnTo>
                    <a:pt x="3708" y="740"/>
                  </a:lnTo>
                  <a:lnTo>
                    <a:pt x="3708" y="716"/>
                  </a:lnTo>
                  <a:moveTo>
                    <a:pt x="3708" y="704"/>
                  </a:moveTo>
                  <a:lnTo>
                    <a:pt x="3708" y="710"/>
                  </a:lnTo>
                  <a:lnTo>
                    <a:pt x="3708" y="710"/>
                  </a:lnTo>
                  <a:lnTo>
                    <a:pt x="3708" y="692"/>
                  </a:lnTo>
                  <a:lnTo>
                    <a:pt x="3714" y="692"/>
                  </a:lnTo>
                  <a:lnTo>
                    <a:pt x="3714" y="686"/>
                  </a:lnTo>
                  <a:lnTo>
                    <a:pt x="3714" y="692"/>
                  </a:lnTo>
                  <a:lnTo>
                    <a:pt x="3714" y="686"/>
                  </a:lnTo>
                  <a:lnTo>
                    <a:pt x="3714" y="692"/>
                  </a:lnTo>
                  <a:lnTo>
                    <a:pt x="3714" y="686"/>
                  </a:lnTo>
                  <a:lnTo>
                    <a:pt x="3714" y="686"/>
                  </a:lnTo>
                  <a:lnTo>
                    <a:pt x="3714" y="674"/>
                  </a:lnTo>
                  <a:lnTo>
                    <a:pt x="3714" y="668"/>
                  </a:lnTo>
                  <a:lnTo>
                    <a:pt x="3714" y="662"/>
                  </a:lnTo>
                  <a:lnTo>
                    <a:pt x="3720" y="674"/>
                  </a:lnTo>
                  <a:lnTo>
                    <a:pt x="3720" y="668"/>
                  </a:lnTo>
                  <a:lnTo>
                    <a:pt x="3720" y="662"/>
                  </a:lnTo>
                  <a:lnTo>
                    <a:pt x="3720" y="656"/>
                  </a:lnTo>
                  <a:lnTo>
                    <a:pt x="3720" y="674"/>
                  </a:lnTo>
                  <a:lnTo>
                    <a:pt x="3720" y="680"/>
                  </a:lnTo>
                  <a:lnTo>
                    <a:pt x="3720" y="680"/>
                  </a:lnTo>
                  <a:lnTo>
                    <a:pt x="3720" y="686"/>
                  </a:lnTo>
                  <a:lnTo>
                    <a:pt x="3720" y="686"/>
                  </a:lnTo>
                  <a:lnTo>
                    <a:pt x="3720" y="692"/>
                  </a:lnTo>
                  <a:lnTo>
                    <a:pt x="3726" y="674"/>
                  </a:lnTo>
                  <a:lnTo>
                    <a:pt x="3726" y="662"/>
                  </a:lnTo>
                  <a:lnTo>
                    <a:pt x="3726" y="674"/>
                  </a:lnTo>
                  <a:lnTo>
                    <a:pt x="3726" y="668"/>
                  </a:lnTo>
                  <a:lnTo>
                    <a:pt x="3726" y="656"/>
                  </a:lnTo>
                  <a:lnTo>
                    <a:pt x="3726" y="656"/>
                  </a:lnTo>
                  <a:lnTo>
                    <a:pt x="3726" y="656"/>
                  </a:lnTo>
                  <a:lnTo>
                    <a:pt x="3726" y="656"/>
                  </a:lnTo>
                  <a:lnTo>
                    <a:pt x="3726" y="668"/>
                  </a:lnTo>
                  <a:lnTo>
                    <a:pt x="3726" y="650"/>
                  </a:lnTo>
                  <a:lnTo>
                    <a:pt x="3732" y="650"/>
                  </a:lnTo>
                  <a:lnTo>
                    <a:pt x="3732" y="650"/>
                  </a:lnTo>
                  <a:lnTo>
                    <a:pt x="3732" y="650"/>
                  </a:lnTo>
                  <a:lnTo>
                    <a:pt x="3732" y="638"/>
                  </a:lnTo>
                  <a:lnTo>
                    <a:pt x="3732" y="638"/>
                  </a:lnTo>
                  <a:lnTo>
                    <a:pt x="3732" y="656"/>
                  </a:lnTo>
                  <a:lnTo>
                    <a:pt x="3732" y="650"/>
                  </a:lnTo>
                  <a:lnTo>
                    <a:pt x="3732" y="644"/>
                  </a:lnTo>
                  <a:lnTo>
                    <a:pt x="3732" y="632"/>
                  </a:lnTo>
                  <a:lnTo>
                    <a:pt x="3732" y="650"/>
                  </a:lnTo>
                  <a:lnTo>
                    <a:pt x="3738" y="656"/>
                  </a:lnTo>
                  <a:lnTo>
                    <a:pt x="3738" y="656"/>
                  </a:lnTo>
                  <a:lnTo>
                    <a:pt x="3738" y="662"/>
                  </a:lnTo>
                  <a:lnTo>
                    <a:pt x="3738" y="668"/>
                  </a:lnTo>
                  <a:lnTo>
                    <a:pt x="3738" y="674"/>
                  </a:lnTo>
                  <a:lnTo>
                    <a:pt x="3738" y="674"/>
                  </a:lnTo>
                  <a:lnTo>
                    <a:pt x="3738" y="674"/>
                  </a:lnTo>
                  <a:lnTo>
                    <a:pt x="3738" y="668"/>
                  </a:lnTo>
                  <a:lnTo>
                    <a:pt x="3738" y="656"/>
                  </a:lnTo>
                  <a:lnTo>
                    <a:pt x="3738" y="644"/>
                  </a:lnTo>
                  <a:lnTo>
                    <a:pt x="3744" y="638"/>
                  </a:lnTo>
                  <a:lnTo>
                    <a:pt x="3744" y="644"/>
                  </a:lnTo>
                  <a:lnTo>
                    <a:pt x="3744" y="644"/>
                  </a:lnTo>
                  <a:lnTo>
                    <a:pt x="3744" y="650"/>
                  </a:lnTo>
                  <a:lnTo>
                    <a:pt x="3744" y="656"/>
                  </a:lnTo>
                  <a:lnTo>
                    <a:pt x="3744" y="662"/>
                  </a:lnTo>
                  <a:lnTo>
                    <a:pt x="3744" y="662"/>
                  </a:lnTo>
                  <a:lnTo>
                    <a:pt x="3744" y="662"/>
                  </a:lnTo>
                  <a:lnTo>
                    <a:pt x="3744" y="668"/>
                  </a:lnTo>
                  <a:moveTo>
                    <a:pt x="3750" y="656"/>
                  </a:moveTo>
                  <a:lnTo>
                    <a:pt x="3750" y="650"/>
                  </a:lnTo>
                  <a:lnTo>
                    <a:pt x="3750" y="656"/>
                  </a:lnTo>
                  <a:lnTo>
                    <a:pt x="3750" y="656"/>
                  </a:lnTo>
                  <a:lnTo>
                    <a:pt x="3750" y="638"/>
                  </a:lnTo>
                  <a:lnTo>
                    <a:pt x="3750" y="650"/>
                  </a:lnTo>
                  <a:lnTo>
                    <a:pt x="3750" y="662"/>
                  </a:lnTo>
                  <a:lnTo>
                    <a:pt x="3750" y="638"/>
                  </a:lnTo>
                  <a:lnTo>
                    <a:pt x="3750" y="650"/>
                  </a:lnTo>
                  <a:lnTo>
                    <a:pt x="3750" y="650"/>
                  </a:lnTo>
                  <a:lnTo>
                    <a:pt x="3756" y="638"/>
                  </a:lnTo>
                  <a:lnTo>
                    <a:pt x="3756" y="632"/>
                  </a:lnTo>
                  <a:lnTo>
                    <a:pt x="3756" y="644"/>
                  </a:lnTo>
                  <a:lnTo>
                    <a:pt x="3756" y="638"/>
                  </a:lnTo>
                  <a:lnTo>
                    <a:pt x="3756" y="626"/>
                  </a:lnTo>
                  <a:lnTo>
                    <a:pt x="3756" y="632"/>
                  </a:lnTo>
                  <a:lnTo>
                    <a:pt x="3756" y="626"/>
                  </a:lnTo>
                  <a:lnTo>
                    <a:pt x="3756" y="620"/>
                  </a:lnTo>
                  <a:lnTo>
                    <a:pt x="3756" y="614"/>
                  </a:lnTo>
                  <a:lnTo>
                    <a:pt x="3756" y="626"/>
                  </a:lnTo>
                  <a:lnTo>
                    <a:pt x="3762" y="620"/>
                  </a:lnTo>
                  <a:moveTo>
                    <a:pt x="3762" y="620"/>
                  </a:moveTo>
                  <a:lnTo>
                    <a:pt x="3762" y="626"/>
                  </a:lnTo>
                  <a:lnTo>
                    <a:pt x="3762" y="638"/>
                  </a:lnTo>
                  <a:lnTo>
                    <a:pt x="3762" y="644"/>
                  </a:lnTo>
                  <a:lnTo>
                    <a:pt x="3762" y="644"/>
                  </a:lnTo>
                  <a:lnTo>
                    <a:pt x="3762" y="632"/>
                  </a:lnTo>
                  <a:lnTo>
                    <a:pt x="3762" y="638"/>
                  </a:lnTo>
                  <a:lnTo>
                    <a:pt x="3762" y="626"/>
                  </a:lnTo>
                  <a:lnTo>
                    <a:pt x="3768" y="632"/>
                  </a:lnTo>
                  <a:lnTo>
                    <a:pt x="3768" y="632"/>
                  </a:lnTo>
                  <a:lnTo>
                    <a:pt x="3768" y="644"/>
                  </a:lnTo>
                  <a:lnTo>
                    <a:pt x="3768" y="632"/>
                  </a:lnTo>
                  <a:lnTo>
                    <a:pt x="3768" y="626"/>
                  </a:lnTo>
                  <a:lnTo>
                    <a:pt x="3768" y="632"/>
                  </a:lnTo>
                  <a:lnTo>
                    <a:pt x="3768" y="626"/>
                  </a:lnTo>
                  <a:lnTo>
                    <a:pt x="3768" y="620"/>
                  </a:lnTo>
                  <a:lnTo>
                    <a:pt x="3768" y="620"/>
                  </a:lnTo>
                  <a:lnTo>
                    <a:pt x="3768" y="614"/>
                  </a:lnTo>
                  <a:lnTo>
                    <a:pt x="3774" y="620"/>
                  </a:lnTo>
                  <a:lnTo>
                    <a:pt x="3774" y="607"/>
                  </a:lnTo>
                  <a:lnTo>
                    <a:pt x="3774" y="595"/>
                  </a:lnTo>
                  <a:lnTo>
                    <a:pt x="3774" y="595"/>
                  </a:lnTo>
                  <a:lnTo>
                    <a:pt x="3774" y="601"/>
                  </a:lnTo>
                  <a:lnTo>
                    <a:pt x="3774" y="620"/>
                  </a:lnTo>
                  <a:lnTo>
                    <a:pt x="3774" y="620"/>
                  </a:lnTo>
                  <a:lnTo>
                    <a:pt x="3774" y="626"/>
                  </a:lnTo>
                  <a:lnTo>
                    <a:pt x="3774" y="620"/>
                  </a:lnTo>
                  <a:lnTo>
                    <a:pt x="3774" y="601"/>
                  </a:lnTo>
                  <a:lnTo>
                    <a:pt x="3780" y="601"/>
                  </a:lnTo>
                  <a:lnTo>
                    <a:pt x="3780" y="614"/>
                  </a:lnTo>
                  <a:lnTo>
                    <a:pt x="3780" y="620"/>
                  </a:lnTo>
                  <a:lnTo>
                    <a:pt x="3780" y="650"/>
                  </a:lnTo>
                  <a:lnTo>
                    <a:pt x="3780" y="650"/>
                  </a:lnTo>
                  <a:lnTo>
                    <a:pt x="3780" y="644"/>
                  </a:lnTo>
                  <a:lnTo>
                    <a:pt x="3780" y="650"/>
                  </a:lnTo>
                  <a:lnTo>
                    <a:pt x="3780" y="644"/>
                  </a:lnTo>
                  <a:lnTo>
                    <a:pt x="3780" y="656"/>
                  </a:lnTo>
                  <a:lnTo>
                    <a:pt x="3780" y="644"/>
                  </a:lnTo>
                  <a:lnTo>
                    <a:pt x="3786" y="644"/>
                  </a:lnTo>
                  <a:lnTo>
                    <a:pt x="3786" y="644"/>
                  </a:lnTo>
                  <a:lnTo>
                    <a:pt x="3786" y="632"/>
                  </a:lnTo>
                  <a:lnTo>
                    <a:pt x="3786" y="638"/>
                  </a:lnTo>
                  <a:lnTo>
                    <a:pt x="3786" y="614"/>
                  </a:lnTo>
                  <a:lnTo>
                    <a:pt x="3786" y="607"/>
                  </a:lnTo>
                  <a:lnTo>
                    <a:pt x="3786" y="607"/>
                  </a:lnTo>
                  <a:lnTo>
                    <a:pt x="3786" y="614"/>
                  </a:lnTo>
                  <a:lnTo>
                    <a:pt x="3786" y="614"/>
                  </a:lnTo>
                  <a:lnTo>
                    <a:pt x="3786" y="620"/>
                  </a:lnTo>
                  <a:lnTo>
                    <a:pt x="3786" y="620"/>
                  </a:lnTo>
                  <a:lnTo>
                    <a:pt x="3792" y="626"/>
                  </a:lnTo>
                  <a:lnTo>
                    <a:pt x="3792" y="626"/>
                  </a:lnTo>
                  <a:lnTo>
                    <a:pt x="3792" y="632"/>
                  </a:lnTo>
                  <a:lnTo>
                    <a:pt x="3792" y="638"/>
                  </a:lnTo>
                  <a:lnTo>
                    <a:pt x="3792" y="644"/>
                  </a:lnTo>
                  <a:lnTo>
                    <a:pt x="3792" y="650"/>
                  </a:lnTo>
                  <a:lnTo>
                    <a:pt x="3792" y="644"/>
                  </a:lnTo>
                  <a:lnTo>
                    <a:pt x="3792" y="644"/>
                  </a:lnTo>
                  <a:lnTo>
                    <a:pt x="3792" y="638"/>
                  </a:lnTo>
                  <a:lnTo>
                    <a:pt x="3792" y="638"/>
                  </a:lnTo>
                  <a:lnTo>
                    <a:pt x="3798" y="644"/>
                  </a:lnTo>
                  <a:lnTo>
                    <a:pt x="3798" y="650"/>
                  </a:lnTo>
                  <a:lnTo>
                    <a:pt x="3798" y="644"/>
                  </a:lnTo>
                  <a:lnTo>
                    <a:pt x="3798" y="656"/>
                  </a:lnTo>
                  <a:lnTo>
                    <a:pt x="3798" y="656"/>
                  </a:lnTo>
                  <a:lnTo>
                    <a:pt x="3798" y="662"/>
                  </a:lnTo>
                  <a:lnTo>
                    <a:pt x="3798" y="668"/>
                  </a:lnTo>
                  <a:lnTo>
                    <a:pt x="3798" y="686"/>
                  </a:lnTo>
                  <a:lnTo>
                    <a:pt x="3798" y="704"/>
                  </a:lnTo>
                  <a:lnTo>
                    <a:pt x="3798" y="692"/>
                  </a:lnTo>
                  <a:lnTo>
                    <a:pt x="3804" y="674"/>
                  </a:lnTo>
                  <a:lnTo>
                    <a:pt x="3804" y="680"/>
                  </a:lnTo>
                  <a:lnTo>
                    <a:pt x="3804" y="680"/>
                  </a:lnTo>
                  <a:lnTo>
                    <a:pt x="3804" y="680"/>
                  </a:lnTo>
                  <a:lnTo>
                    <a:pt x="3804" y="680"/>
                  </a:lnTo>
                  <a:lnTo>
                    <a:pt x="3804" y="686"/>
                  </a:lnTo>
                  <a:lnTo>
                    <a:pt x="3804" y="686"/>
                  </a:lnTo>
                  <a:lnTo>
                    <a:pt x="3804" y="680"/>
                  </a:lnTo>
                  <a:lnTo>
                    <a:pt x="3804" y="680"/>
                  </a:lnTo>
                  <a:lnTo>
                    <a:pt x="3804" y="680"/>
                  </a:lnTo>
                  <a:lnTo>
                    <a:pt x="3810" y="680"/>
                  </a:lnTo>
                  <a:lnTo>
                    <a:pt x="3810" y="680"/>
                  </a:lnTo>
                  <a:lnTo>
                    <a:pt x="3810" y="674"/>
                  </a:lnTo>
                  <a:lnTo>
                    <a:pt x="3810" y="680"/>
                  </a:lnTo>
                  <a:lnTo>
                    <a:pt x="3810" y="674"/>
                  </a:lnTo>
                  <a:lnTo>
                    <a:pt x="3810" y="674"/>
                  </a:lnTo>
                  <a:lnTo>
                    <a:pt x="3810" y="680"/>
                  </a:lnTo>
                  <a:lnTo>
                    <a:pt x="3810" y="674"/>
                  </a:lnTo>
                  <a:lnTo>
                    <a:pt x="3810" y="662"/>
                  </a:lnTo>
                  <a:lnTo>
                    <a:pt x="3810" y="662"/>
                  </a:lnTo>
                  <a:lnTo>
                    <a:pt x="3816" y="674"/>
                  </a:lnTo>
                  <a:lnTo>
                    <a:pt x="3816" y="680"/>
                  </a:lnTo>
                  <a:lnTo>
                    <a:pt x="3816" y="692"/>
                  </a:lnTo>
                  <a:lnTo>
                    <a:pt x="3816" y="680"/>
                  </a:lnTo>
                  <a:lnTo>
                    <a:pt x="3816" y="692"/>
                  </a:lnTo>
                  <a:lnTo>
                    <a:pt x="3816" y="704"/>
                  </a:lnTo>
                  <a:lnTo>
                    <a:pt x="3816" y="698"/>
                  </a:lnTo>
                  <a:lnTo>
                    <a:pt x="3816" y="698"/>
                  </a:lnTo>
                  <a:lnTo>
                    <a:pt x="3816" y="692"/>
                  </a:lnTo>
                  <a:lnTo>
                    <a:pt x="3816" y="704"/>
                  </a:lnTo>
                  <a:lnTo>
                    <a:pt x="3822" y="692"/>
                  </a:lnTo>
                  <a:lnTo>
                    <a:pt x="3822" y="680"/>
                  </a:lnTo>
                  <a:lnTo>
                    <a:pt x="3822" y="686"/>
                  </a:lnTo>
                  <a:lnTo>
                    <a:pt x="3822" y="692"/>
                  </a:lnTo>
                  <a:lnTo>
                    <a:pt x="3822" y="686"/>
                  </a:lnTo>
                  <a:lnTo>
                    <a:pt x="3822" y="692"/>
                  </a:lnTo>
                  <a:lnTo>
                    <a:pt x="3822" y="692"/>
                  </a:lnTo>
                  <a:lnTo>
                    <a:pt x="3822" y="698"/>
                  </a:lnTo>
                  <a:lnTo>
                    <a:pt x="3822" y="692"/>
                  </a:lnTo>
                  <a:lnTo>
                    <a:pt x="3822" y="710"/>
                  </a:lnTo>
                  <a:lnTo>
                    <a:pt x="3828" y="704"/>
                  </a:lnTo>
                  <a:lnTo>
                    <a:pt x="3828" y="692"/>
                  </a:lnTo>
                  <a:lnTo>
                    <a:pt x="3828" y="686"/>
                  </a:lnTo>
                  <a:lnTo>
                    <a:pt x="3828" y="674"/>
                  </a:lnTo>
                  <a:lnTo>
                    <a:pt x="3828" y="674"/>
                  </a:lnTo>
                  <a:lnTo>
                    <a:pt x="3828" y="674"/>
                  </a:lnTo>
                  <a:lnTo>
                    <a:pt x="3828" y="668"/>
                  </a:lnTo>
                  <a:lnTo>
                    <a:pt x="3828" y="668"/>
                  </a:lnTo>
                  <a:lnTo>
                    <a:pt x="3828" y="668"/>
                  </a:lnTo>
                  <a:lnTo>
                    <a:pt x="3828" y="674"/>
                  </a:lnTo>
                  <a:lnTo>
                    <a:pt x="3828" y="686"/>
                  </a:lnTo>
                  <a:lnTo>
                    <a:pt x="3834" y="680"/>
                  </a:lnTo>
                  <a:lnTo>
                    <a:pt x="3834" y="680"/>
                  </a:lnTo>
                  <a:lnTo>
                    <a:pt x="3834" y="674"/>
                  </a:lnTo>
                  <a:lnTo>
                    <a:pt x="3834" y="662"/>
                  </a:lnTo>
                  <a:lnTo>
                    <a:pt x="3834" y="662"/>
                  </a:lnTo>
                  <a:lnTo>
                    <a:pt x="3834" y="668"/>
                  </a:lnTo>
                  <a:lnTo>
                    <a:pt x="3834" y="668"/>
                  </a:lnTo>
                  <a:lnTo>
                    <a:pt x="3834" y="662"/>
                  </a:lnTo>
                  <a:lnTo>
                    <a:pt x="3834" y="656"/>
                  </a:lnTo>
                  <a:lnTo>
                    <a:pt x="3834" y="662"/>
                  </a:lnTo>
                  <a:lnTo>
                    <a:pt x="3840" y="644"/>
                  </a:lnTo>
                </a:path>
              </a:pathLst>
            </a:custGeom>
            <a:noFill/>
            <a:ln w="19050" cap="rnd">
              <a:solidFill>
                <a:srgbClr val="ADB9C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4" name="Freeform 11"/>
            <p:cNvSpPr>
              <a:spLocks noEditPoints="1"/>
            </p:cNvSpPr>
            <p:nvPr/>
          </p:nvSpPr>
          <p:spPr bwMode="auto">
            <a:xfrm>
              <a:off x="1023" y="1607"/>
              <a:ext cx="3840" cy="1016"/>
            </a:xfrm>
            <a:custGeom>
              <a:avLst/>
              <a:gdLst>
                <a:gd name="T0" fmla="*/ 60 w 3840"/>
                <a:gd name="T1" fmla="*/ 6 h 1016"/>
                <a:gd name="T2" fmla="*/ 121 w 3840"/>
                <a:gd name="T3" fmla="*/ 78 h 1016"/>
                <a:gd name="T4" fmla="*/ 181 w 3840"/>
                <a:gd name="T5" fmla="*/ 150 h 1016"/>
                <a:gd name="T6" fmla="*/ 241 w 3840"/>
                <a:gd name="T7" fmla="*/ 150 h 1016"/>
                <a:gd name="T8" fmla="*/ 301 w 3840"/>
                <a:gd name="T9" fmla="*/ 144 h 1016"/>
                <a:gd name="T10" fmla="*/ 361 w 3840"/>
                <a:gd name="T11" fmla="*/ 150 h 1016"/>
                <a:gd name="T12" fmla="*/ 421 w 3840"/>
                <a:gd name="T13" fmla="*/ 276 h 1016"/>
                <a:gd name="T14" fmla="*/ 487 w 3840"/>
                <a:gd name="T15" fmla="*/ 373 h 1016"/>
                <a:gd name="T16" fmla="*/ 547 w 3840"/>
                <a:gd name="T17" fmla="*/ 337 h 1016"/>
                <a:gd name="T18" fmla="*/ 601 w 3840"/>
                <a:gd name="T19" fmla="*/ 240 h 1016"/>
                <a:gd name="T20" fmla="*/ 667 w 3840"/>
                <a:gd name="T21" fmla="*/ 264 h 1016"/>
                <a:gd name="T22" fmla="*/ 727 w 3840"/>
                <a:gd name="T23" fmla="*/ 282 h 1016"/>
                <a:gd name="T24" fmla="*/ 788 w 3840"/>
                <a:gd name="T25" fmla="*/ 385 h 1016"/>
                <a:gd name="T26" fmla="*/ 848 w 3840"/>
                <a:gd name="T27" fmla="*/ 433 h 1016"/>
                <a:gd name="T28" fmla="*/ 902 w 3840"/>
                <a:gd name="T29" fmla="*/ 385 h 1016"/>
                <a:gd name="T30" fmla="*/ 962 w 3840"/>
                <a:gd name="T31" fmla="*/ 331 h 1016"/>
                <a:gd name="T32" fmla="*/ 1028 w 3840"/>
                <a:gd name="T33" fmla="*/ 319 h 1016"/>
                <a:gd name="T34" fmla="*/ 1088 w 3840"/>
                <a:gd name="T35" fmla="*/ 313 h 1016"/>
                <a:gd name="T36" fmla="*/ 1148 w 3840"/>
                <a:gd name="T37" fmla="*/ 228 h 1016"/>
                <a:gd name="T38" fmla="*/ 1208 w 3840"/>
                <a:gd name="T39" fmla="*/ 240 h 1016"/>
                <a:gd name="T40" fmla="*/ 1268 w 3840"/>
                <a:gd name="T41" fmla="*/ 240 h 1016"/>
                <a:gd name="T42" fmla="*/ 1328 w 3840"/>
                <a:gd name="T43" fmla="*/ 222 h 1016"/>
                <a:gd name="T44" fmla="*/ 1388 w 3840"/>
                <a:gd name="T45" fmla="*/ 397 h 1016"/>
                <a:gd name="T46" fmla="*/ 1448 w 3840"/>
                <a:gd name="T47" fmla="*/ 361 h 1016"/>
                <a:gd name="T48" fmla="*/ 1509 w 3840"/>
                <a:gd name="T49" fmla="*/ 409 h 1016"/>
                <a:gd name="T50" fmla="*/ 1569 w 3840"/>
                <a:gd name="T51" fmla="*/ 445 h 1016"/>
                <a:gd name="T52" fmla="*/ 1629 w 3840"/>
                <a:gd name="T53" fmla="*/ 535 h 1016"/>
                <a:gd name="T54" fmla="*/ 1689 w 3840"/>
                <a:gd name="T55" fmla="*/ 505 h 1016"/>
                <a:gd name="T56" fmla="*/ 1749 w 3840"/>
                <a:gd name="T57" fmla="*/ 421 h 1016"/>
                <a:gd name="T58" fmla="*/ 1809 w 3840"/>
                <a:gd name="T59" fmla="*/ 607 h 1016"/>
                <a:gd name="T60" fmla="*/ 1869 w 3840"/>
                <a:gd name="T61" fmla="*/ 679 h 1016"/>
                <a:gd name="T62" fmla="*/ 1929 w 3840"/>
                <a:gd name="T63" fmla="*/ 697 h 1016"/>
                <a:gd name="T64" fmla="*/ 1989 w 3840"/>
                <a:gd name="T65" fmla="*/ 715 h 1016"/>
                <a:gd name="T66" fmla="*/ 2049 w 3840"/>
                <a:gd name="T67" fmla="*/ 679 h 1016"/>
                <a:gd name="T68" fmla="*/ 2109 w 3840"/>
                <a:gd name="T69" fmla="*/ 589 h 1016"/>
                <a:gd name="T70" fmla="*/ 2169 w 3840"/>
                <a:gd name="T71" fmla="*/ 601 h 1016"/>
                <a:gd name="T72" fmla="*/ 2230 w 3840"/>
                <a:gd name="T73" fmla="*/ 655 h 1016"/>
                <a:gd name="T74" fmla="*/ 2290 w 3840"/>
                <a:gd name="T75" fmla="*/ 703 h 1016"/>
                <a:gd name="T76" fmla="*/ 2356 w 3840"/>
                <a:gd name="T77" fmla="*/ 830 h 1016"/>
                <a:gd name="T78" fmla="*/ 2416 w 3840"/>
                <a:gd name="T79" fmla="*/ 848 h 1016"/>
                <a:gd name="T80" fmla="*/ 2476 w 3840"/>
                <a:gd name="T81" fmla="*/ 842 h 1016"/>
                <a:gd name="T82" fmla="*/ 2536 w 3840"/>
                <a:gd name="T83" fmla="*/ 872 h 1016"/>
                <a:gd name="T84" fmla="*/ 2596 w 3840"/>
                <a:gd name="T85" fmla="*/ 896 h 1016"/>
                <a:gd name="T86" fmla="*/ 2650 w 3840"/>
                <a:gd name="T87" fmla="*/ 848 h 1016"/>
                <a:gd name="T88" fmla="*/ 2716 w 3840"/>
                <a:gd name="T89" fmla="*/ 812 h 1016"/>
                <a:gd name="T90" fmla="*/ 2770 w 3840"/>
                <a:gd name="T91" fmla="*/ 836 h 1016"/>
                <a:gd name="T92" fmla="*/ 2836 w 3840"/>
                <a:gd name="T93" fmla="*/ 806 h 1016"/>
                <a:gd name="T94" fmla="*/ 2897 w 3840"/>
                <a:gd name="T95" fmla="*/ 788 h 1016"/>
                <a:gd name="T96" fmla="*/ 2957 w 3840"/>
                <a:gd name="T97" fmla="*/ 860 h 1016"/>
                <a:gd name="T98" fmla="*/ 3017 w 3840"/>
                <a:gd name="T99" fmla="*/ 908 h 1016"/>
                <a:gd name="T100" fmla="*/ 3077 w 3840"/>
                <a:gd name="T101" fmla="*/ 920 h 1016"/>
                <a:gd name="T102" fmla="*/ 3137 w 3840"/>
                <a:gd name="T103" fmla="*/ 884 h 1016"/>
                <a:gd name="T104" fmla="*/ 3197 w 3840"/>
                <a:gd name="T105" fmla="*/ 896 h 1016"/>
                <a:gd name="T106" fmla="*/ 3257 w 3840"/>
                <a:gd name="T107" fmla="*/ 896 h 1016"/>
                <a:gd name="T108" fmla="*/ 3317 w 3840"/>
                <a:gd name="T109" fmla="*/ 848 h 1016"/>
                <a:gd name="T110" fmla="*/ 3377 w 3840"/>
                <a:gd name="T111" fmla="*/ 848 h 1016"/>
                <a:gd name="T112" fmla="*/ 3437 w 3840"/>
                <a:gd name="T113" fmla="*/ 679 h 1016"/>
                <a:gd name="T114" fmla="*/ 3497 w 3840"/>
                <a:gd name="T115" fmla="*/ 697 h 1016"/>
                <a:gd name="T116" fmla="*/ 3557 w 3840"/>
                <a:gd name="T117" fmla="*/ 541 h 1016"/>
                <a:gd name="T118" fmla="*/ 3618 w 3840"/>
                <a:gd name="T119" fmla="*/ 649 h 1016"/>
                <a:gd name="T120" fmla="*/ 3678 w 3840"/>
                <a:gd name="T121" fmla="*/ 601 h 1016"/>
                <a:gd name="T122" fmla="*/ 3738 w 3840"/>
                <a:gd name="T123" fmla="*/ 679 h 1016"/>
                <a:gd name="T124" fmla="*/ 3798 w 3840"/>
                <a:gd name="T125" fmla="*/ 71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1016">
                  <a:moveTo>
                    <a:pt x="0" y="96"/>
                  </a:moveTo>
                  <a:lnTo>
                    <a:pt x="0" y="96"/>
                  </a:lnTo>
                  <a:lnTo>
                    <a:pt x="0" y="96"/>
                  </a:lnTo>
                  <a:lnTo>
                    <a:pt x="0" y="96"/>
                  </a:lnTo>
                  <a:lnTo>
                    <a:pt x="0" y="102"/>
                  </a:lnTo>
                  <a:lnTo>
                    <a:pt x="0" y="102"/>
                  </a:lnTo>
                  <a:lnTo>
                    <a:pt x="6" y="90"/>
                  </a:lnTo>
                  <a:lnTo>
                    <a:pt x="6" y="102"/>
                  </a:lnTo>
                  <a:lnTo>
                    <a:pt x="6" y="108"/>
                  </a:lnTo>
                  <a:lnTo>
                    <a:pt x="6" y="108"/>
                  </a:lnTo>
                  <a:lnTo>
                    <a:pt x="6" y="108"/>
                  </a:lnTo>
                  <a:lnTo>
                    <a:pt x="6" y="96"/>
                  </a:lnTo>
                  <a:lnTo>
                    <a:pt x="6" y="96"/>
                  </a:lnTo>
                  <a:lnTo>
                    <a:pt x="6" y="96"/>
                  </a:lnTo>
                  <a:lnTo>
                    <a:pt x="6" y="96"/>
                  </a:lnTo>
                  <a:lnTo>
                    <a:pt x="6" y="96"/>
                  </a:lnTo>
                  <a:lnTo>
                    <a:pt x="12" y="90"/>
                  </a:lnTo>
                  <a:lnTo>
                    <a:pt x="12" y="96"/>
                  </a:lnTo>
                  <a:lnTo>
                    <a:pt x="12" y="84"/>
                  </a:lnTo>
                  <a:lnTo>
                    <a:pt x="12" y="84"/>
                  </a:lnTo>
                  <a:lnTo>
                    <a:pt x="12" y="90"/>
                  </a:lnTo>
                  <a:lnTo>
                    <a:pt x="12" y="90"/>
                  </a:lnTo>
                  <a:lnTo>
                    <a:pt x="12" y="96"/>
                  </a:lnTo>
                  <a:lnTo>
                    <a:pt x="12" y="114"/>
                  </a:lnTo>
                  <a:lnTo>
                    <a:pt x="12" y="108"/>
                  </a:lnTo>
                  <a:lnTo>
                    <a:pt x="12" y="108"/>
                  </a:lnTo>
                  <a:lnTo>
                    <a:pt x="18" y="114"/>
                  </a:lnTo>
                  <a:lnTo>
                    <a:pt x="18" y="108"/>
                  </a:lnTo>
                  <a:lnTo>
                    <a:pt x="18" y="102"/>
                  </a:lnTo>
                  <a:lnTo>
                    <a:pt x="18" y="108"/>
                  </a:lnTo>
                  <a:lnTo>
                    <a:pt x="18" y="108"/>
                  </a:lnTo>
                  <a:lnTo>
                    <a:pt x="18" y="90"/>
                  </a:lnTo>
                  <a:lnTo>
                    <a:pt x="18" y="90"/>
                  </a:lnTo>
                  <a:lnTo>
                    <a:pt x="18" y="90"/>
                  </a:lnTo>
                  <a:lnTo>
                    <a:pt x="18" y="96"/>
                  </a:lnTo>
                  <a:lnTo>
                    <a:pt x="18" y="96"/>
                  </a:lnTo>
                  <a:lnTo>
                    <a:pt x="24" y="90"/>
                  </a:lnTo>
                  <a:lnTo>
                    <a:pt x="24" y="108"/>
                  </a:lnTo>
                  <a:lnTo>
                    <a:pt x="24" y="78"/>
                  </a:lnTo>
                  <a:lnTo>
                    <a:pt x="24" y="72"/>
                  </a:lnTo>
                  <a:lnTo>
                    <a:pt x="24" y="72"/>
                  </a:lnTo>
                  <a:lnTo>
                    <a:pt x="24" y="72"/>
                  </a:lnTo>
                  <a:lnTo>
                    <a:pt x="24" y="72"/>
                  </a:lnTo>
                  <a:lnTo>
                    <a:pt x="24" y="72"/>
                  </a:lnTo>
                  <a:lnTo>
                    <a:pt x="24" y="72"/>
                  </a:lnTo>
                  <a:lnTo>
                    <a:pt x="24" y="78"/>
                  </a:lnTo>
                  <a:lnTo>
                    <a:pt x="30" y="78"/>
                  </a:lnTo>
                  <a:lnTo>
                    <a:pt x="30" y="78"/>
                  </a:lnTo>
                  <a:lnTo>
                    <a:pt x="30" y="84"/>
                  </a:lnTo>
                  <a:lnTo>
                    <a:pt x="30" y="84"/>
                  </a:lnTo>
                  <a:lnTo>
                    <a:pt x="30" y="84"/>
                  </a:lnTo>
                  <a:lnTo>
                    <a:pt x="30" y="72"/>
                  </a:lnTo>
                  <a:lnTo>
                    <a:pt x="30" y="60"/>
                  </a:lnTo>
                  <a:lnTo>
                    <a:pt x="30" y="60"/>
                  </a:lnTo>
                  <a:lnTo>
                    <a:pt x="30" y="54"/>
                  </a:lnTo>
                  <a:lnTo>
                    <a:pt x="30" y="60"/>
                  </a:lnTo>
                  <a:lnTo>
                    <a:pt x="36" y="54"/>
                  </a:lnTo>
                  <a:lnTo>
                    <a:pt x="36" y="54"/>
                  </a:lnTo>
                  <a:lnTo>
                    <a:pt x="36" y="54"/>
                  </a:lnTo>
                  <a:lnTo>
                    <a:pt x="36" y="36"/>
                  </a:lnTo>
                  <a:lnTo>
                    <a:pt x="36" y="36"/>
                  </a:lnTo>
                  <a:lnTo>
                    <a:pt x="36" y="24"/>
                  </a:lnTo>
                  <a:lnTo>
                    <a:pt x="36" y="24"/>
                  </a:lnTo>
                  <a:lnTo>
                    <a:pt x="36" y="12"/>
                  </a:lnTo>
                  <a:lnTo>
                    <a:pt x="36" y="6"/>
                  </a:lnTo>
                  <a:lnTo>
                    <a:pt x="36" y="24"/>
                  </a:lnTo>
                  <a:lnTo>
                    <a:pt x="36" y="42"/>
                  </a:lnTo>
                  <a:lnTo>
                    <a:pt x="42" y="54"/>
                  </a:lnTo>
                  <a:lnTo>
                    <a:pt x="42" y="60"/>
                  </a:lnTo>
                  <a:lnTo>
                    <a:pt x="42" y="90"/>
                  </a:lnTo>
                  <a:lnTo>
                    <a:pt x="42" y="96"/>
                  </a:lnTo>
                  <a:lnTo>
                    <a:pt x="42" y="84"/>
                  </a:lnTo>
                  <a:lnTo>
                    <a:pt x="42" y="78"/>
                  </a:lnTo>
                  <a:lnTo>
                    <a:pt x="42" y="78"/>
                  </a:lnTo>
                  <a:lnTo>
                    <a:pt x="42" y="78"/>
                  </a:lnTo>
                  <a:lnTo>
                    <a:pt x="42" y="66"/>
                  </a:lnTo>
                  <a:lnTo>
                    <a:pt x="42" y="60"/>
                  </a:lnTo>
                  <a:lnTo>
                    <a:pt x="48" y="54"/>
                  </a:lnTo>
                  <a:moveTo>
                    <a:pt x="48" y="48"/>
                  </a:moveTo>
                  <a:lnTo>
                    <a:pt x="48" y="36"/>
                  </a:lnTo>
                  <a:lnTo>
                    <a:pt x="48" y="36"/>
                  </a:lnTo>
                  <a:lnTo>
                    <a:pt x="48" y="30"/>
                  </a:lnTo>
                  <a:moveTo>
                    <a:pt x="48" y="30"/>
                  </a:moveTo>
                  <a:lnTo>
                    <a:pt x="48" y="30"/>
                  </a:lnTo>
                  <a:lnTo>
                    <a:pt x="54" y="30"/>
                  </a:lnTo>
                  <a:lnTo>
                    <a:pt x="54" y="30"/>
                  </a:lnTo>
                  <a:lnTo>
                    <a:pt x="54" y="36"/>
                  </a:lnTo>
                  <a:lnTo>
                    <a:pt x="54" y="30"/>
                  </a:lnTo>
                  <a:lnTo>
                    <a:pt x="54" y="36"/>
                  </a:lnTo>
                  <a:lnTo>
                    <a:pt x="54" y="36"/>
                  </a:lnTo>
                  <a:lnTo>
                    <a:pt x="54" y="36"/>
                  </a:lnTo>
                  <a:lnTo>
                    <a:pt x="54" y="30"/>
                  </a:lnTo>
                  <a:lnTo>
                    <a:pt x="54" y="30"/>
                  </a:lnTo>
                  <a:lnTo>
                    <a:pt x="54" y="18"/>
                  </a:lnTo>
                  <a:lnTo>
                    <a:pt x="60" y="6"/>
                  </a:lnTo>
                  <a:lnTo>
                    <a:pt x="60" y="0"/>
                  </a:lnTo>
                  <a:lnTo>
                    <a:pt x="60" y="6"/>
                  </a:lnTo>
                  <a:lnTo>
                    <a:pt x="60" y="6"/>
                  </a:lnTo>
                  <a:lnTo>
                    <a:pt x="60" y="12"/>
                  </a:lnTo>
                  <a:lnTo>
                    <a:pt x="60" y="6"/>
                  </a:lnTo>
                  <a:lnTo>
                    <a:pt x="60" y="18"/>
                  </a:lnTo>
                  <a:lnTo>
                    <a:pt x="60" y="12"/>
                  </a:lnTo>
                  <a:lnTo>
                    <a:pt x="60" y="18"/>
                  </a:lnTo>
                  <a:lnTo>
                    <a:pt x="60" y="6"/>
                  </a:lnTo>
                  <a:moveTo>
                    <a:pt x="66" y="18"/>
                  </a:moveTo>
                  <a:lnTo>
                    <a:pt x="66" y="30"/>
                  </a:lnTo>
                  <a:lnTo>
                    <a:pt x="66" y="30"/>
                  </a:lnTo>
                  <a:lnTo>
                    <a:pt x="66" y="42"/>
                  </a:lnTo>
                  <a:lnTo>
                    <a:pt x="66" y="48"/>
                  </a:lnTo>
                  <a:lnTo>
                    <a:pt x="66" y="42"/>
                  </a:lnTo>
                  <a:moveTo>
                    <a:pt x="66" y="42"/>
                  </a:moveTo>
                  <a:lnTo>
                    <a:pt x="66" y="48"/>
                  </a:lnTo>
                  <a:lnTo>
                    <a:pt x="72" y="42"/>
                  </a:lnTo>
                  <a:lnTo>
                    <a:pt x="72" y="48"/>
                  </a:lnTo>
                  <a:lnTo>
                    <a:pt x="72" y="54"/>
                  </a:lnTo>
                  <a:lnTo>
                    <a:pt x="72" y="48"/>
                  </a:lnTo>
                  <a:lnTo>
                    <a:pt x="72" y="36"/>
                  </a:lnTo>
                  <a:lnTo>
                    <a:pt x="72" y="30"/>
                  </a:lnTo>
                  <a:lnTo>
                    <a:pt x="72" y="36"/>
                  </a:lnTo>
                  <a:lnTo>
                    <a:pt x="72" y="36"/>
                  </a:lnTo>
                  <a:lnTo>
                    <a:pt x="72" y="36"/>
                  </a:lnTo>
                  <a:lnTo>
                    <a:pt x="72" y="42"/>
                  </a:lnTo>
                  <a:lnTo>
                    <a:pt x="79" y="36"/>
                  </a:lnTo>
                  <a:lnTo>
                    <a:pt x="79" y="42"/>
                  </a:lnTo>
                  <a:lnTo>
                    <a:pt x="79" y="42"/>
                  </a:lnTo>
                  <a:lnTo>
                    <a:pt x="79" y="48"/>
                  </a:lnTo>
                  <a:lnTo>
                    <a:pt x="79" y="42"/>
                  </a:lnTo>
                  <a:lnTo>
                    <a:pt x="79" y="60"/>
                  </a:lnTo>
                  <a:lnTo>
                    <a:pt x="79" y="54"/>
                  </a:lnTo>
                  <a:lnTo>
                    <a:pt x="79" y="72"/>
                  </a:lnTo>
                  <a:lnTo>
                    <a:pt x="79" y="66"/>
                  </a:lnTo>
                  <a:lnTo>
                    <a:pt x="79" y="78"/>
                  </a:lnTo>
                  <a:lnTo>
                    <a:pt x="79" y="66"/>
                  </a:lnTo>
                  <a:lnTo>
                    <a:pt x="85" y="72"/>
                  </a:lnTo>
                  <a:lnTo>
                    <a:pt x="85" y="66"/>
                  </a:lnTo>
                  <a:lnTo>
                    <a:pt x="85" y="66"/>
                  </a:lnTo>
                  <a:lnTo>
                    <a:pt x="85" y="54"/>
                  </a:lnTo>
                  <a:lnTo>
                    <a:pt x="85" y="60"/>
                  </a:lnTo>
                  <a:lnTo>
                    <a:pt x="85" y="60"/>
                  </a:lnTo>
                  <a:lnTo>
                    <a:pt x="85" y="66"/>
                  </a:lnTo>
                  <a:lnTo>
                    <a:pt x="85" y="78"/>
                  </a:lnTo>
                  <a:lnTo>
                    <a:pt x="85" y="66"/>
                  </a:lnTo>
                  <a:lnTo>
                    <a:pt x="85" y="66"/>
                  </a:lnTo>
                  <a:lnTo>
                    <a:pt x="91" y="54"/>
                  </a:lnTo>
                  <a:lnTo>
                    <a:pt x="91" y="48"/>
                  </a:lnTo>
                  <a:moveTo>
                    <a:pt x="91" y="54"/>
                  </a:moveTo>
                  <a:lnTo>
                    <a:pt x="91" y="54"/>
                  </a:lnTo>
                  <a:lnTo>
                    <a:pt x="91" y="48"/>
                  </a:lnTo>
                  <a:lnTo>
                    <a:pt x="91" y="48"/>
                  </a:lnTo>
                  <a:lnTo>
                    <a:pt x="91" y="48"/>
                  </a:lnTo>
                  <a:lnTo>
                    <a:pt x="91" y="54"/>
                  </a:lnTo>
                  <a:lnTo>
                    <a:pt x="91" y="60"/>
                  </a:lnTo>
                  <a:lnTo>
                    <a:pt x="97" y="60"/>
                  </a:lnTo>
                  <a:lnTo>
                    <a:pt x="97" y="60"/>
                  </a:lnTo>
                  <a:lnTo>
                    <a:pt x="97" y="60"/>
                  </a:lnTo>
                  <a:lnTo>
                    <a:pt x="97" y="54"/>
                  </a:lnTo>
                  <a:lnTo>
                    <a:pt x="97" y="48"/>
                  </a:lnTo>
                  <a:lnTo>
                    <a:pt x="97" y="54"/>
                  </a:lnTo>
                  <a:lnTo>
                    <a:pt x="97" y="48"/>
                  </a:lnTo>
                  <a:lnTo>
                    <a:pt x="97" y="54"/>
                  </a:lnTo>
                  <a:lnTo>
                    <a:pt x="97" y="54"/>
                  </a:lnTo>
                  <a:lnTo>
                    <a:pt x="97" y="60"/>
                  </a:lnTo>
                  <a:lnTo>
                    <a:pt x="103" y="78"/>
                  </a:lnTo>
                  <a:lnTo>
                    <a:pt x="103" y="78"/>
                  </a:lnTo>
                  <a:lnTo>
                    <a:pt x="103" y="78"/>
                  </a:lnTo>
                  <a:lnTo>
                    <a:pt x="103" y="78"/>
                  </a:lnTo>
                  <a:lnTo>
                    <a:pt x="103" y="78"/>
                  </a:lnTo>
                  <a:lnTo>
                    <a:pt x="103" y="72"/>
                  </a:lnTo>
                  <a:lnTo>
                    <a:pt x="103" y="72"/>
                  </a:lnTo>
                  <a:lnTo>
                    <a:pt x="103" y="72"/>
                  </a:lnTo>
                  <a:lnTo>
                    <a:pt x="103" y="72"/>
                  </a:lnTo>
                  <a:lnTo>
                    <a:pt x="103" y="66"/>
                  </a:lnTo>
                  <a:lnTo>
                    <a:pt x="109" y="66"/>
                  </a:lnTo>
                  <a:lnTo>
                    <a:pt x="109" y="66"/>
                  </a:lnTo>
                  <a:lnTo>
                    <a:pt x="109" y="66"/>
                  </a:lnTo>
                  <a:lnTo>
                    <a:pt x="109" y="72"/>
                  </a:lnTo>
                  <a:lnTo>
                    <a:pt x="109" y="78"/>
                  </a:lnTo>
                  <a:lnTo>
                    <a:pt x="109" y="78"/>
                  </a:lnTo>
                  <a:lnTo>
                    <a:pt x="109" y="72"/>
                  </a:lnTo>
                  <a:lnTo>
                    <a:pt x="109" y="72"/>
                  </a:lnTo>
                  <a:lnTo>
                    <a:pt x="109" y="66"/>
                  </a:lnTo>
                  <a:lnTo>
                    <a:pt x="109" y="60"/>
                  </a:lnTo>
                  <a:lnTo>
                    <a:pt x="115" y="66"/>
                  </a:lnTo>
                  <a:lnTo>
                    <a:pt x="115" y="60"/>
                  </a:lnTo>
                  <a:lnTo>
                    <a:pt x="115" y="54"/>
                  </a:lnTo>
                  <a:lnTo>
                    <a:pt x="115" y="48"/>
                  </a:lnTo>
                  <a:lnTo>
                    <a:pt x="115" y="48"/>
                  </a:lnTo>
                  <a:lnTo>
                    <a:pt x="115" y="54"/>
                  </a:lnTo>
                  <a:lnTo>
                    <a:pt x="115" y="54"/>
                  </a:lnTo>
                  <a:lnTo>
                    <a:pt x="115" y="54"/>
                  </a:lnTo>
                  <a:lnTo>
                    <a:pt x="115" y="60"/>
                  </a:lnTo>
                  <a:lnTo>
                    <a:pt x="115" y="60"/>
                  </a:lnTo>
                  <a:lnTo>
                    <a:pt x="121" y="66"/>
                  </a:lnTo>
                  <a:lnTo>
                    <a:pt x="121" y="66"/>
                  </a:lnTo>
                  <a:lnTo>
                    <a:pt x="121" y="72"/>
                  </a:lnTo>
                  <a:lnTo>
                    <a:pt x="121" y="78"/>
                  </a:lnTo>
                  <a:lnTo>
                    <a:pt x="121" y="78"/>
                  </a:lnTo>
                  <a:lnTo>
                    <a:pt x="121" y="84"/>
                  </a:lnTo>
                  <a:lnTo>
                    <a:pt x="121" y="78"/>
                  </a:lnTo>
                  <a:lnTo>
                    <a:pt x="121" y="78"/>
                  </a:lnTo>
                  <a:lnTo>
                    <a:pt x="121" y="78"/>
                  </a:lnTo>
                  <a:lnTo>
                    <a:pt x="121" y="78"/>
                  </a:lnTo>
                  <a:lnTo>
                    <a:pt x="121" y="72"/>
                  </a:lnTo>
                  <a:lnTo>
                    <a:pt x="127" y="72"/>
                  </a:lnTo>
                  <a:lnTo>
                    <a:pt x="127" y="72"/>
                  </a:lnTo>
                  <a:lnTo>
                    <a:pt x="127" y="66"/>
                  </a:lnTo>
                  <a:lnTo>
                    <a:pt x="127" y="54"/>
                  </a:lnTo>
                  <a:lnTo>
                    <a:pt x="127" y="60"/>
                  </a:lnTo>
                  <a:lnTo>
                    <a:pt x="127" y="66"/>
                  </a:lnTo>
                  <a:lnTo>
                    <a:pt x="127" y="60"/>
                  </a:lnTo>
                  <a:lnTo>
                    <a:pt x="127" y="60"/>
                  </a:lnTo>
                  <a:lnTo>
                    <a:pt x="127" y="66"/>
                  </a:lnTo>
                  <a:lnTo>
                    <a:pt x="127" y="66"/>
                  </a:lnTo>
                  <a:lnTo>
                    <a:pt x="133" y="66"/>
                  </a:lnTo>
                  <a:lnTo>
                    <a:pt x="133" y="66"/>
                  </a:lnTo>
                  <a:lnTo>
                    <a:pt x="133" y="66"/>
                  </a:lnTo>
                  <a:lnTo>
                    <a:pt x="133" y="72"/>
                  </a:lnTo>
                  <a:lnTo>
                    <a:pt x="133" y="78"/>
                  </a:lnTo>
                  <a:lnTo>
                    <a:pt x="133" y="78"/>
                  </a:lnTo>
                  <a:lnTo>
                    <a:pt x="133" y="84"/>
                  </a:lnTo>
                  <a:lnTo>
                    <a:pt x="133" y="84"/>
                  </a:lnTo>
                  <a:lnTo>
                    <a:pt x="133" y="84"/>
                  </a:lnTo>
                  <a:lnTo>
                    <a:pt x="133" y="78"/>
                  </a:lnTo>
                  <a:lnTo>
                    <a:pt x="139" y="78"/>
                  </a:lnTo>
                  <a:lnTo>
                    <a:pt x="139" y="72"/>
                  </a:lnTo>
                  <a:lnTo>
                    <a:pt x="139" y="72"/>
                  </a:lnTo>
                  <a:lnTo>
                    <a:pt x="139" y="72"/>
                  </a:lnTo>
                  <a:lnTo>
                    <a:pt x="139" y="78"/>
                  </a:lnTo>
                  <a:lnTo>
                    <a:pt x="139" y="72"/>
                  </a:lnTo>
                  <a:lnTo>
                    <a:pt x="139" y="72"/>
                  </a:lnTo>
                  <a:lnTo>
                    <a:pt x="139" y="78"/>
                  </a:lnTo>
                  <a:lnTo>
                    <a:pt x="139" y="90"/>
                  </a:lnTo>
                  <a:lnTo>
                    <a:pt x="139" y="90"/>
                  </a:lnTo>
                  <a:lnTo>
                    <a:pt x="145" y="90"/>
                  </a:lnTo>
                  <a:lnTo>
                    <a:pt x="145" y="90"/>
                  </a:lnTo>
                  <a:lnTo>
                    <a:pt x="145" y="90"/>
                  </a:lnTo>
                  <a:lnTo>
                    <a:pt x="145" y="90"/>
                  </a:lnTo>
                  <a:lnTo>
                    <a:pt x="145" y="90"/>
                  </a:lnTo>
                  <a:lnTo>
                    <a:pt x="145" y="90"/>
                  </a:lnTo>
                  <a:lnTo>
                    <a:pt x="145" y="90"/>
                  </a:lnTo>
                  <a:lnTo>
                    <a:pt x="145" y="96"/>
                  </a:lnTo>
                  <a:lnTo>
                    <a:pt x="145" y="108"/>
                  </a:lnTo>
                  <a:lnTo>
                    <a:pt x="145" y="108"/>
                  </a:lnTo>
                  <a:lnTo>
                    <a:pt x="151" y="120"/>
                  </a:lnTo>
                  <a:lnTo>
                    <a:pt x="151" y="132"/>
                  </a:lnTo>
                  <a:lnTo>
                    <a:pt x="151" y="126"/>
                  </a:lnTo>
                  <a:lnTo>
                    <a:pt x="151" y="132"/>
                  </a:lnTo>
                  <a:lnTo>
                    <a:pt x="151" y="126"/>
                  </a:lnTo>
                  <a:moveTo>
                    <a:pt x="151" y="126"/>
                  </a:moveTo>
                  <a:lnTo>
                    <a:pt x="151" y="126"/>
                  </a:lnTo>
                  <a:lnTo>
                    <a:pt x="151" y="132"/>
                  </a:lnTo>
                  <a:moveTo>
                    <a:pt x="157" y="150"/>
                  </a:moveTo>
                  <a:lnTo>
                    <a:pt x="157" y="144"/>
                  </a:lnTo>
                  <a:lnTo>
                    <a:pt x="157" y="150"/>
                  </a:lnTo>
                  <a:lnTo>
                    <a:pt x="157" y="156"/>
                  </a:lnTo>
                  <a:lnTo>
                    <a:pt x="157" y="150"/>
                  </a:lnTo>
                  <a:lnTo>
                    <a:pt x="157" y="144"/>
                  </a:lnTo>
                  <a:lnTo>
                    <a:pt x="157" y="156"/>
                  </a:lnTo>
                  <a:lnTo>
                    <a:pt x="157" y="150"/>
                  </a:lnTo>
                  <a:lnTo>
                    <a:pt x="163" y="144"/>
                  </a:lnTo>
                  <a:lnTo>
                    <a:pt x="163" y="150"/>
                  </a:lnTo>
                  <a:lnTo>
                    <a:pt x="163" y="138"/>
                  </a:lnTo>
                  <a:lnTo>
                    <a:pt x="163" y="138"/>
                  </a:lnTo>
                  <a:lnTo>
                    <a:pt x="163" y="138"/>
                  </a:lnTo>
                  <a:lnTo>
                    <a:pt x="163" y="132"/>
                  </a:lnTo>
                  <a:lnTo>
                    <a:pt x="163" y="126"/>
                  </a:lnTo>
                  <a:lnTo>
                    <a:pt x="163" y="126"/>
                  </a:lnTo>
                  <a:lnTo>
                    <a:pt x="163" y="132"/>
                  </a:lnTo>
                  <a:lnTo>
                    <a:pt x="163" y="132"/>
                  </a:lnTo>
                  <a:lnTo>
                    <a:pt x="163" y="138"/>
                  </a:lnTo>
                  <a:lnTo>
                    <a:pt x="169" y="132"/>
                  </a:lnTo>
                  <a:lnTo>
                    <a:pt x="169" y="138"/>
                  </a:lnTo>
                  <a:lnTo>
                    <a:pt x="169" y="144"/>
                  </a:lnTo>
                  <a:lnTo>
                    <a:pt x="169" y="150"/>
                  </a:lnTo>
                  <a:lnTo>
                    <a:pt x="169" y="150"/>
                  </a:lnTo>
                  <a:lnTo>
                    <a:pt x="169" y="150"/>
                  </a:lnTo>
                  <a:lnTo>
                    <a:pt x="169" y="156"/>
                  </a:lnTo>
                  <a:lnTo>
                    <a:pt x="169" y="156"/>
                  </a:lnTo>
                  <a:lnTo>
                    <a:pt x="169" y="150"/>
                  </a:lnTo>
                  <a:lnTo>
                    <a:pt x="169" y="156"/>
                  </a:lnTo>
                  <a:lnTo>
                    <a:pt x="175" y="156"/>
                  </a:lnTo>
                  <a:lnTo>
                    <a:pt x="175" y="150"/>
                  </a:lnTo>
                  <a:lnTo>
                    <a:pt x="175" y="144"/>
                  </a:lnTo>
                  <a:lnTo>
                    <a:pt x="175" y="144"/>
                  </a:lnTo>
                  <a:lnTo>
                    <a:pt x="175" y="144"/>
                  </a:lnTo>
                  <a:lnTo>
                    <a:pt x="175" y="144"/>
                  </a:lnTo>
                  <a:lnTo>
                    <a:pt x="175" y="138"/>
                  </a:lnTo>
                  <a:lnTo>
                    <a:pt x="175" y="126"/>
                  </a:lnTo>
                  <a:lnTo>
                    <a:pt x="175" y="132"/>
                  </a:lnTo>
                  <a:lnTo>
                    <a:pt x="175" y="132"/>
                  </a:lnTo>
                  <a:lnTo>
                    <a:pt x="181" y="132"/>
                  </a:lnTo>
                  <a:lnTo>
                    <a:pt x="181" y="144"/>
                  </a:lnTo>
                  <a:lnTo>
                    <a:pt x="181" y="144"/>
                  </a:lnTo>
                  <a:lnTo>
                    <a:pt x="181" y="150"/>
                  </a:lnTo>
                  <a:lnTo>
                    <a:pt x="181" y="150"/>
                  </a:lnTo>
                  <a:lnTo>
                    <a:pt x="181" y="144"/>
                  </a:lnTo>
                  <a:lnTo>
                    <a:pt x="181" y="150"/>
                  </a:lnTo>
                  <a:lnTo>
                    <a:pt x="181" y="162"/>
                  </a:lnTo>
                  <a:lnTo>
                    <a:pt x="181" y="162"/>
                  </a:lnTo>
                  <a:lnTo>
                    <a:pt x="181" y="162"/>
                  </a:lnTo>
                  <a:lnTo>
                    <a:pt x="187" y="162"/>
                  </a:lnTo>
                  <a:lnTo>
                    <a:pt x="187" y="162"/>
                  </a:lnTo>
                  <a:lnTo>
                    <a:pt x="187" y="168"/>
                  </a:lnTo>
                  <a:lnTo>
                    <a:pt x="187" y="162"/>
                  </a:lnTo>
                  <a:lnTo>
                    <a:pt x="187" y="168"/>
                  </a:lnTo>
                  <a:lnTo>
                    <a:pt x="187" y="162"/>
                  </a:lnTo>
                  <a:lnTo>
                    <a:pt x="187" y="168"/>
                  </a:lnTo>
                  <a:lnTo>
                    <a:pt x="187" y="174"/>
                  </a:lnTo>
                  <a:lnTo>
                    <a:pt x="187" y="180"/>
                  </a:lnTo>
                  <a:lnTo>
                    <a:pt x="187" y="180"/>
                  </a:lnTo>
                  <a:lnTo>
                    <a:pt x="193" y="192"/>
                  </a:lnTo>
                  <a:lnTo>
                    <a:pt x="193" y="186"/>
                  </a:lnTo>
                  <a:lnTo>
                    <a:pt x="193" y="186"/>
                  </a:lnTo>
                  <a:lnTo>
                    <a:pt x="193" y="174"/>
                  </a:lnTo>
                  <a:lnTo>
                    <a:pt x="193" y="180"/>
                  </a:lnTo>
                  <a:lnTo>
                    <a:pt x="193" y="180"/>
                  </a:lnTo>
                  <a:lnTo>
                    <a:pt x="193" y="186"/>
                  </a:lnTo>
                  <a:lnTo>
                    <a:pt x="193" y="180"/>
                  </a:lnTo>
                  <a:lnTo>
                    <a:pt x="193" y="174"/>
                  </a:lnTo>
                  <a:lnTo>
                    <a:pt x="193" y="180"/>
                  </a:lnTo>
                  <a:lnTo>
                    <a:pt x="199" y="180"/>
                  </a:lnTo>
                  <a:lnTo>
                    <a:pt x="199" y="168"/>
                  </a:lnTo>
                  <a:lnTo>
                    <a:pt x="199" y="168"/>
                  </a:lnTo>
                  <a:moveTo>
                    <a:pt x="199" y="162"/>
                  </a:moveTo>
                  <a:lnTo>
                    <a:pt x="199" y="150"/>
                  </a:lnTo>
                  <a:lnTo>
                    <a:pt x="199" y="150"/>
                  </a:lnTo>
                  <a:lnTo>
                    <a:pt x="199" y="138"/>
                  </a:lnTo>
                  <a:lnTo>
                    <a:pt x="199" y="144"/>
                  </a:lnTo>
                  <a:lnTo>
                    <a:pt x="205" y="138"/>
                  </a:lnTo>
                  <a:lnTo>
                    <a:pt x="205" y="138"/>
                  </a:lnTo>
                  <a:lnTo>
                    <a:pt x="205" y="138"/>
                  </a:lnTo>
                  <a:lnTo>
                    <a:pt x="205" y="144"/>
                  </a:lnTo>
                  <a:lnTo>
                    <a:pt x="205" y="132"/>
                  </a:lnTo>
                  <a:moveTo>
                    <a:pt x="205" y="132"/>
                  </a:moveTo>
                  <a:lnTo>
                    <a:pt x="205" y="144"/>
                  </a:lnTo>
                  <a:lnTo>
                    <a:pt x="205" y="144"/>
                  </a:lnTo>
                  <a:lnTo>
                    <a:pt x="205" y="150"/>
                  </a:lnTo>
                  <a:lnTo>
                    <a:pt x="205" y="156"/>
                  </a:lnTo>
                  <a:lnTo>
                    <a:pt x="211" y="156"/>
                  </a:lnTo>
                  <a:lnTo>
                    <a:pt x="211" y="162"/>
                  </a:lnTo>
                  <a:lnTo>
                    <a:pt x="211" y="150"/>
                  </a:lnTo>
                  <a:lnTo>
                    <a:pt x="211" y="144"/>
                  </a:lnTo>
                  <a:lnTo>
                    <a:pt x="211" y="138"/>
                  </a:lnTo>
                  <a:lnTo>
                    <a:pt x="211" y="138"/>
                  </a:lnTo>
                  <a:lnTo>
                    <a:pt x="211" y="138"/>
                  </a:lnTo>
                  <a:lnTo>
                    <a:pt x="211" y="144"/>
                  </a:lnTo>
                  <a:lnTo>
                    <a:pt x="211" y="138"/>
                  </a:lnTo>
                  <a:lnTo>
                    <a:pt x="211" y="138"/>
                  </a:lnTo>
                  <a:lnTo>
                    <a:pt x="217" y="132"/>
                  </a:lnTo>
                  <a:moveTo>
                    <a:pt x="217" y="126"/>
                  </a:moveTo>
                  <a:lnTo>
                    <a:pt x="217" y="126"/>
                  </a:lnTo>
                  <a:lnTo>
                    <a:pt x="217" y="132"/>
                  </a:lnTo>
                  <a:lnTo>
                    <a:pt x="217" y="132"/>
                  </a:lnTo>
                  <a:lnTo>
                    <a:pt x="217" y="132"/>
                  </a:lnTo>
                  <a:lnTo>
                    <a:pt x="217" y="132"/>
                  </a:lnTo>
                  <a:moveTo>
                    <a:pt x="217" y="138"/>
                  </a:moveTo>
                  <a:lnTo>
                    <a:pt x="223" y="144"/>
                  </a:lnTo>
                  <a:lnTo>
                    <a:pt x="223" y="144"/>
                  </a:lnTo>
                  <a:lnTo>
                    <a:pt x="223" y="144"/>
                  </a:lnTo>
                  <a:lnTo>
                    <a:pt x="223" y="144"/>
                  </a:lnTo>
                  <a:lnTo>
                    <a:pt x="223" y="150"/>
                  </a:lnTo>
                  <a:lnTo>
                    <a:pt x="223" y="150"/>
                  </a:lnTo>
                  <a:lnTo>
                    <a:pt x="223" y="150"/>
                  </a:lnTo>
                  <a:lnTo>
                    <a:pt x="223" y="156"/>
                  </a:lnTo>
                  <a:lnTo>
                    <a:pt x="223" y="162"/>
                  </a:lnTo>
                  <a:lnTo>
                    <a:pt x="223" y="156"/>
                  </a:lnTo>
                  <a:lnTo>
                    <a:pt x="229" y="162"/>
                  </a:lnTo>
                  <a:lnTo>
                    <a:pt x="229" y="162"/>
                  </a:lnTo>
                  <a:lnTo>
                    <a:pt x="229" y="162"/>
                  </a:lnTo>
                  <a:lnTo>
                    <a:pt x="229" y="168"/>
                  </a:lnTo>
                  <a:lnTo>
                    <a:pt x="229" y="174"/>
                  </a:lnTo>
                  <a:lnTo>
                    <a:pt x="229" y="168"/>
                  </a:lnTo>
                  <a:lnTo>
                    <a:pt x="229" y="168"/>
                  </a:lnTo>
                  <a:lnTo>
                    <a:pt x="229" y="162"/>
                  </a:lnTo>
                  <a:lnTo>
                    <a:pt x="229" y="156"/>
                  </a:lnTo>
                  <a:lnTo>
                    <a:pt x="229" y="156"/>
                  </a:lnTo>
                  <a:lnTo>
                    <a:pt x="235" y="156"/>
                  </a:lnTo>
                  <a:lnTo>
                    <a:pt x="235" y="150"/>
                  </a:lnTo>
                  <a:lnTo>
                    <a:pt x="235" y="156"/>
                  </a:lnTo>
                  <a:lnTo>
                    <a:pt x="235" y="156"/>
                  </a:lnTo>
                  <a:lnTo>
                    <a:pt x="235" y="150"/>
                  </a:lnTo>
                  <a:lnTo>
                    <a:pt x="235" y="156"/>
                  </a:lnTo>
                  <a:lnTo>
                    <a:pt x="235" y="156"/>
                  </a:lnTo>
                  <a:lnTo>
                    <a:pt x="235" y="162"/>
                  </a:lnTo>
                  <a:lnTo>
                    <a:pt x="235" y="162"/>
                  </a:lnTo>
                  <a:lnTo>
                    <a:pt x="235" y="156"/>
                  </a:lnTo>
                  <a:lnTo>
                    <a:pt x="241" y="150"/>
                  </a:lnTo>
                  <a:lnTo>
                    <a:pt x="241" y="156"/>
                  </a:lnTo>
                  <a:lnTo>
                    <a:pt x="241" y="156"/>
                  </a:lnTo>
                  <a:lnTo>
                    <a:pt x="241" y="156"/>
                  </a:lnTo>
                  <a:lnTo>
                    <a:pt x="241" y="156"/>
                  </a:lnTo>
                  <a:lnTo>
                    <a:pt x="241" y="150"/>
                  </a:lnTo>
                  <a:lnTo>
                    <a:pt x="241" y="150"/>
                  </a:lnTo>
                  <a:lnTo>
                    <a:pt x="241" y="156"/>
                  </a:lnTo>
                  <a:lnTo>
                    <a:pt x="241" y="162"/>
                  </a:lnTo>
                  <a:lnTo>
                    <a:pt x="241" y="168"/>
                  </a:lnTo>
                  <a:moveTo>
                    <a:pt x="247" y="162"/>
                  </a:moveTo>
                  <a:lnTo>
                    <a:pt x="247" y="162"/>
                  </a:lnTo>
                  <a:lnTo>
                    <a:pt x="247" y="168"/>
                  </a:lnTo>
                  <a:lnTo>
                    <a:pt x="247" y="168"/>
                  </a:lnTo>
                  <a:lnTo>
                    <a:pt x="247" y="168"/>
                  </a:lnTo>
                  <a:lnTo>
                    <a:pt x="247" y="180"/>
                  </a:lnTo>
                  <a:lnTo>
                    <a:pt x="247" y="180"/>
                  </a:lnTo>
                  <a:lnTo>
                    <a:pt x="247" y="180"/>
                  </a:lnTo>
                  <a:lnTo>
                    <a:pt x="247" y="180"/>
                  </a:lnTo>
                  <a:lnTo>
                    <a:pt x="247" y="180"/>
                  </a:lnTo>
                  <a:lnTo>
                    <a:pt x="253" y="180"/>
                  </a:lnTo>
                  <a:lnTo>
                    <a:pt x="253" y="180"/>
                  </a:lnTo>
                  <a:lnTo>
                    <a:pt x="253" y="186"/>
                  </a:lnTo>
                  <a:lnTo>
                    <a:pt x="253" y="186"/>
                  </a:lnTo>
                  <a:lnTo>
                    <a:pt x="253" y="180"/>
                  </a:lnTo>
                  <a:lnTo>
                    <a:pt x="253" y="180"/>
                  </a:lnTo>
                  <a:lnTo>
                    <a:pt x="253" y="180"/>
                  </a:lnTo>
                  <a:lnTo>
                    <a:pt x="253" y="168"/>
                  </a:lnTo>
                  <a:lnTo>
                    <a:pt x="253" y="168"/>
                  </a:lnTo>
                  <a:lnTo>
                    <a:pt x="253" y="174"/>
                  </a:lnTo>
                  <a:lnTo>
                    <a:pt x="259" y="168"/>
                  </a:lnTo>
                  <a:lnTo>
                    <a:pt x="259" y="174"/>
                  </a:lnTo>
                  <a:lnTo>
                    <a:pt x="259" y="174"/>
                  </a:lnTo>
                  <a:lnTo>
                    <a:pt x="259" y="168"/>
                  </a:lnTo>
                  <a:lnTo>
                    <a:pt x="259" y="162"/>
                  </a:lnTo>
                  <a:lnTo>
                    <a:pt x="259" y="156"/>
                  </a:lnTo>
                  <a:lnTo>
                    <a:pt x="259" y="168"/>
                  </a:lnTo>
                  <a:lnTo>
                    <a:pt x="259" y="168"/>
                  </a:lnTo>
                  <a:lnTo>
                    <a:pt x="259" y="168"/>
                  </a:lnTo>
                  <a:lnTo>
                    <a:pt x="259" y="180"/>
                  </a:lnTo>
                  <a:lnTo>
                    <a:pt x="265" y="180"/>
                  </a:lnTo>
                  <a:lnTo>
                    <a:pt x="265" y="174"/>
                  </a:lnTo>
                  <a:lnTo>
                    <a:pt x="265" y="192"/>
                  </a:lnTo>
                  <a:lnTo>
                    <a:pt x="265" y="186"/>
                  </a:lnTo>
                  <a:lnTo>
                    <a:pt x="265" y="180"/>
                  </a:lnTo>
                  <a:lnTo>
                    <a:pt x="265" y="186"/>
                  </a:lnTo>
                  <a:lnTo>
                    <a:pt x="265" y="186"/>
                  </a:lnTo>
                  <a:lnTo>
                    <a:pt x="265" y="174"/>
                  </a:lnTo>
                  <a:lnTo>
                    <a:pt x="265" y="180"/>
                  </a:lnTo>
                  <a:lnTo>
                    <a:pt x="265" y="174"/>
                  </a:lnTo>
                  <a:lnTo>
                    <a:pt x="271" y="180"/>
                  </a:lnTo>
                  <a:lnTo>
                    <a:pt x="271" y="180"/>
                  </a:lnTo>
                  <a:lnTo>
                    <a:pt x="271" y="174"/>
                  </a:lnTo>
                  <a:lnTo>
                    <a:pt x="271" y="186"/>
                  </a:lnTo>
                  <a:lnTo>
                    <a:pt x="271" y="186"/>
                  </a:lnTo>
                  <a:lnTo>
                    <a:pt x="271" y="186"/>
                  </a:lnTo>
                  <a:lnTo>
                    <a:pt x="271" y="210"/>
                  </a:lnTo>
                  <a:lnTo>
                    <a:pt x="271" y="216"/>
                  </a:lnTo>
                  <a:lnTo>
                    <a:pt x="271" y="210"/>
                  </a:lnTo>
                  <a:lnTo>
                    <a:pt x="271" y="210"/>
                  </a:lnTo>
                  <a:lnTo>
                    <a:pt x="277" y="204"/>
                  </a:lnTo>
                  <a:lnTo>
                    <a:pt x="277" y="204"/>
                  </a:lnTo>
                  <a:lnTo>
                    <a:pt x="277" y="210"/>
                  </a:lnTo>
                  <a:lnTo>
                    <a:pt x="277" y="210"/>
                  </a:lnTo>
                  <a:lnTo>
                    <a:pt x="277" y="216"/>
                  </a:lnTo>
                  <a:lnTo>
                    <a:pt x="277" y="216"/>
                  </a:lnTo>
                  <a:lnTo>
                    <a:pt x="277" y="222"/>
                  </a:lnTo>
                  <a:lnTo>
                    <a:pt x="277" y="222"/>
                  </a:lnTo>
                  <a:lnTo>
                    <a:pt x="277" y="222"/>
                  </a:lnTo>
                  <a:lnTo>
                    <a:pt x="277" y="222"/>
                  </a:lnTo>
                  <a:lnTo>
                    <a:pt x="283" y="222"/>
                  </a:lnTo>
                  <a:lnTo>
                    <a:pt x="283" y="222"/>
                  </a:lnTo>
                  <a:lnTo>
                    <a:pt x="283" y="228"/>
                  </a:lnTo>
                  <a:lnTo>
                    <a:pt x="283" y="234"/>
                  </a:lnTo>
                  <a:lnTo>
                    <a:pt x="283" y="234"/>
                  </a:lnTo>
                  <a:lnTo>
                    <a:pt x="283" y="246"/>
                  </a:lnTo>
                  <a:lnTo>
                    <a:pt x="283" y="246"/>
                  </a:lnTo>
                  <a:lnTo>
                    <a:pt x="283" y="246"/>
                  </a:lnTo>
                  <a:lnTo>
                    <a:pt x="283" y="246"/>
                  </a:lnTo>
                  <a:lnTo>
                    <a:pt x="283" y="252"/>
                  </a:lnTo>
                  <a:lnTo>
                    <a:pt x="289" y="252"/>
                  </a:lnTo>
                  <a:lnTo>
                    <a:pt x="289" y="246"/>
                  </a:lnTo>
                  <a:lnTo>
                    <a:pt x="289" y="234"/>
                  </a:lnTo>
                  <a:lnTo>
                    <a:pt x="289" y="222"/>
                  </a:lnTo>
                  <a:lnTo>
                    <a:pt x="289" y="216"/>
                  </a:lnTo>
                  <a:lnTo>
                    <a:pt x="289" y="204"/>
                  </a:lnTo>
                  <a:lnTo>
                    <a:pt x="289" y="192"/>
                  </a:lnTo>
                  <a:lnTo>
                    <a:pt x="289" y="192"/>
                  </a:lnTo>
                  <a:lnTo>
                    <a:pt x="289" y="198"/>
                  </a:lnTo>
                  <a:lnTo>
                    <a:pt x="289" y="204"/>
                  </a:lnTo>
                  <a:lnTo>
                    <a:pt x="289" y="192"/>
                  </a:lnTo>
                  <a:lnTo>
                    <a:pt x="295" y="198"/>
                  </a:lnTo>
                  <a:lnTo>
                    <a:pt x="295" y="198"/>
                  </a:lnTo>
                  <a:lnTo>
                    <a:pt x="295" y="192"/>
                  </a:lnTo>
                  <a:lnTo>
                    <a:pt x="295" y="186"/>
                  </a:lnTo>
                  <a:lnTo>
                    <a:pt x="295" y="186"/>
                  </a:lnTo>
                  <a:lnTo>
                    <a:pt x="295" y="186"/>
                  </a:lnTo>
                  <a:lnTo>
                    <a:pt x="295" y="186"/>
                  </a:lnTo>
                  <a:lnTo>
                    <a:pt x="295" y="186"/>
                  </a:lnTo>
                  <a:lnTo>
                    <a:pt x="295" y="186"/>
                  </a:lnTo>
                  <a:lnTo>
                    <a:pt x="295" y="162"/>
                  </a:lnTo>
                  <a:lnTo>
                    <a:pt x="301" y="138"/>
                  </a:lnTo>
                  <a:lnTo>
                    <a:pt x="301" y="138"/>
                  </a:lnTo>
                  <a:lnTo>
                    <a:pt x="301" y="144"/>
                  </a:lnTo>
                  <a:lnTo>
                    <a:pt x="301" y="144"/>
                  </a:lnTo>
                  <a:lnTo>
                    <a:pt x="301" y="162"/>
                  </a:lnTo>
                  <a:lnTo>
                    <a:pt x="301" y="150"/>
                  </a:lnTo>
                  <a:lnTo>
                    <a:pt x="301" y="144"/>
                  </a:lnTo>
                  <a:lnTo>
                    <a:pt x="301" y="144"/>
                  </a:lnTo>
                  <a:lnTo>
                    <a:pt x="301" y="144"/>
                  </a:lnTo>
                  <a:lnTo>
                    <a:pt x="301" y="144"/>
                  </a:lnTo>
                  <a:lnTo>
                    <a:pt x="307" y="144"/>
                  </a:lnTo>
                  <a:moveTo>
                    <a:pt x="307" y="120"/>
                  </a:moveTo>
                  <a:lnTo>
                    <a:pt x="307" y="132"/>
                  </a:lnTo>
                  <a:moveTo>
                    <a:pt x="307" y="132"/>
                  </a:moveTo>
                  <a:lnTo>
                    <a:pt x="313" y="132"/>
                  </a:lnTo>
                  <a:lnTo>
                    <a:pt x="313" y="138"/>
                  </a:lnTo>
                  <a:lnTo>
                    <a:pt x="313" y="162"/>
                  </a:lnTo>
                  <a:lnTo>
                    <a:pt x="313" y="162"/>
                  </a:lnTo>
                  <a:lnTo>
                    <a:pt x="313" y="168"/>
                  </a:lnTo>
                  <a:lnTo>
                    <a:pt x="313" y="174"/>
                  </a:lnTo>
                  <a:lnTo>
                    <a:pt x="313" y="174"/>
                  </a:lnTo>
                  <a:lnTo>
                    <a:pt x="313" y="168"/>
                  </a:lnTo>
                  <a:lnTo>
                    <a:pt x="313" y="168"/>
                  </a:lnTo>
                  <a:lnTo>
                    <a:pt x="313" y="162"/>
                  </a:lnTo>
                  <a:lnTo>
                    <a:pt x="319" y="156"/>
                  </a:lnTo>
                  <a:lnTo>
                    <a:pt x="319" y="150"/>
                  </a:lnTo>
                  <a:lnTo>
                    <a:pt x="319" y="144"/>
                  </a:lnTo>
                  <a:lnTo>
                    <a:pt x="319" y="138"/>
                  </a:lnTo>
                  <a:lnTo>
                    <a:pt x="319" y="132"/>
                  </a:lnTo>
                  <a:lnTo>
                    <a:pt x="319" y="138"/>
                  </a:lnTo>
                  <a:lnTo>
                    <a:pt x="319" y="126"/>
                  </a:lnTo>
                  <a:lnTo>
                    <a:pt x="319" y="126"/>
                  </a:lnTo>
                  <a:lnTo>
                    <a:pt x="319" y="132"/>
                  </a:lnTo>
                  <a:lnTo>
                    <a:pt x="319" y="126"/>
                  </a:lnTo>
                  <a:lnTo>
                    <a:pt x="325" y="126"/>
                  </a:lnTo>
                  <a:lnTo>
                    <a:pt x="325" y="138"/>
                  </a:lnTo>
                  <a:lnTo>
                    <a:pt x="325" y="150"/>
                  </a:lnTo>
                  <a:lnTo>
                    <a:pt x="325" y="144"/>
                  </a:lnTo>
                  <a:lnTo>
                    <a:pt x="325" y="138"/>
                  </a:lnTo>
                  <a:lnTo>
                    <a:pt x="325" y="126"/>
                  </a:lnTo>
                  <a:lnTo>
                    <a:pt x="325" y="114"/>
                  </a:lnTo>
                  <a:lnTo>
                    <a:pt x="325" y="126"/>
                  </a:lnTo>
                  <a:lnTo>
                    <a:pt x="325" y="114"/>
                  </a:lnTo>
                  <a:lnTo>
                    <a:pt x="325" y="120"/>
                  </a:lnTo>
                  <a:lnTo>
                    <a:pt x="331" y="126"/>
                  </a:lnTo>
                  <a:lnTo>
                    <a:pt x="331" y="126"/>
                  </a:lnTo>
                  <a:lnTo>
                    <a:pt x="331" y="126"/>
                  </a:lnTo>
                  <a:lnTo>
                    <a:pt x="331" y="126"/>
                  </a:lnTo>
                  <a:lnTo>
                    <a:pt x="331" y="120"/>
                  </a:lnTo>
                  <a:lnTo>
                    <a:pt x="331" y="126"/>
                  </a:lnTo>
                  <a:lnTo>
                    <a:pt x="331" y="126"/>
                  </a:lnTo>
                  <a:lnTo>
                    <a:pt x="331" y="120"/>
                  </a:lnTo>
                  <a:lnTo>
                    <a:pt x="331" y="120"/>
                  </a:lnTo>
                  <a:lnTo>
                    <a:pt x="331" y="120"/>
                  </a:lnTo>
                  <a:lnTo>
                    <a:pt x="331" y="120"/>
                  </a:lnTo>
                  <a:lnTo>
                    <a:pt x="337" y="108"/>
                  </a:lnTo>
                  <a:lnTo>
                    <a:pt x="337" y="114"/>
                  </a:lnTo>
                  <a:lnTo>
                    <a:pt x="337" y="102"/>
                  </a:lnTo>
                  <a:lnTo>
                    <a:pt x="337" y="102"/>
                  </a:lnTo>
                  <a:lnTo>
                    <a:pt x="337" y="96"/>
                  </a:lnTo>
                  <a:lnTo>
                    <a:pt x="337" y="102"/>
                  </a:lnTo>
                  <a:lnTo>
                    <a:pt x="337" y="108"/>
                  </a:lnTo>
                  <a:lnTo>
                    <a:pt x="337" y="102"/>
                  </a:lnTo>
                  <a:lnTo>
                    <a:pt x="337" y="102"/>
                  </a:lnTo>
                  <a:lnTo>
                    <a:pt x="337" y="96"/>
                  </a:lnTo>
                  <a:lnTo>
                    <a:pt x="343" y="96"/>
                  </a:lnTo>
                  <a:lnTo>
                    <a:pt x="343" y="102"/>
                  </a:lnTo>
                  <a:lnTo>
                    <a:pt x="343" y="102"/>
                  </a:lnTo>
                  <a:lnTo>
                    <a:pt x="343" y="96"/>
                  </a:lnTo>
                  <a:lnTo>
                    <a:pt x="343" y="102"/>
                  </a:lnTo>
                  <a:lnTo>
                    <a:pt x="343" y="102"/>
                  </a:lnTo>
                  <a:lnTo>
                    <a:pt x="343" y="96"/>
                  </a:lnTo>
                  <a:lnTo>
                    <a:pt x="343" y="102"/>
                  </a:lnTo>
                  <a:lnTo>
                    <a:pt x="343" y="114"/>
                  </a:lnTo>
                  <a:moveTo>
                    <a:pt x="349" y="114"/>
                  </a:moveTo>
                  <a:lnTo>
                    <a:pt x="349" y="120"/>
                  </a:lnTo>
                  <a:lnTo>
                    <a:pt x="349" y="132"/>
                  </a:lnTo>
                  <a:lnTo>
                    <a:pt x="349" y="132"/>
                  </a:lnTo>
                  <a:lnTo>
                    <a:pt x="349" y="132"/>
                  </a:lnTo>
                  <a:lnTo>
                    <a:pt x="349" y="120"/>
                  </a:lnTo>
                  <a:lnTo>
                    <a:pt x="349" y="126"/>
                  </a:lnTo>
                  <a:lnTo>
                    <a:pt x="349" y="120"/>
                  </a:lnTo>
                  <a:lnTo>
                    <a:pt x="349" y="126"/>
                  </a:lnTo>
                  <a:lnTo>
                    <a:pt x="355" y="132"/>
                  </a:lnTo>
                  <a:lnTo>
                    <a:pt x="355" y="132"/>
                  </a:lnTo>
                  <a:lnTo>
                    <a:pt x="355" y="120"/>
                  </a:lnTo>
                  <a:lnTo>
                    <a:pt x="355" y="120"/>
                  </a:lnTo>
                  <a:lnTo>
                    <a:pt x="355" y="120"/>
                  </a:lnTo>
                  <a:lnTo>
                    <a:pt x="355" y="126"/>
                  </a:lnTo>
                  <a:lnTo>
                    <a:pt x="355" y="132"/>
                  </a:lnTo>
                  <a:lnTo>
                    <a:pt x="355" y="132"/>
                  </a:lnTo>
                  <a:lnTo>
                    <a:pt x="355" y="138"/>
                  </a:lnTo>
                  <a:lnTo>
                    <a:pt x="355" y="132"/>
                  </a:lnTo>
                  <a:lnTo>
                    <a:pt x="361" y="138"/>
                  </a:lnTo>
                  <a:lnTo>
                    <a:pt x="361" y="132"/>
                  </a:lnTo>
                  <a:moveTo>
                    <a:pt x="361" y="138"/>
                  </a:moveTo>
                  <a:lnTo>
                    <a:pt x="361" y="138"/>
                  </a:lnTo>
                  <a:lnTo>
                    <a:pt x="361" y="144"/>
                  </a:lnTo>
                  <a:lnTo>
                    <a:pt x="361" y="150"/>
                  </a:lnTo>
                  <a:lnTo>
                    <a:pt x="361" y="150"/>
                  </a:lnTo>
                  <a:moveTo>
                    <a:pt x="361" y="150"/>
                  </a:moveTo>
                  <a:lnTo>
                    <a:pt x="367" y="150"/>
                  </a:lnTo>
                  <a:lnTo>
                    <a:pt x="367" y="144"/>
                  </a:lnTo>
                  <a:lnTo>
                    <a:pt x="367" y="144"/>
                  </a:lnTo>
                  <a:lnTo>
                    <a:pt x="367" y="144"/>
                  </a:lnTo>
                  <a:lnTo>
                    <a:pt x="367" y="138"/>
                  </a:lnTo>
                  <a:moveTo>
                    <a:pt x="367" y="144"/>
                  </a:moveTo>
                  <a:lnTo>
                    <a:pt x="367" y="150"/>
                  </a:lnTo>
                  <a:lnTo>
                    <a:pt x="367" y="144"/>
                  </a:lnTo>
                  <a:lnTo>
                    <a:pt x="367" y="150"/>
                  </a:lnTo>
                  <a:lnTo>
                    <a:pt x="373" y="144"/>
                  </a:lnTo>
                  <a:lnTo>
                    <a:pt x="373" y="138"/>
                  </a:lnTo>
                  <a:lnTo>
                    <a:pt x="373" y="144"/>
                  </a:lnTo>
                  <a:lnTo>
                    <a:pt x="373" y="144"/>
                  </a:lnTo>
                  <a:lnTo>
                    <a:pt x="373" y="150"/>
                  </a:lnTo>
                  <a:lnTo>
                    <a:pt x="373" y="144"/>
                  </a:lnTo>
                  <a:lnTo>
                    <a:pt x="373" y="150"/>
                  </a:lnTo>
                  <a:lnTo>
                    <a:pt x="373" y="150"/>
                  </a:lnTo>
                  <a:lnTo>
                    <a:pt x="373" y="144"/>
                  </a:lnTo>
                  <a:lnTo>
                    <a:pt x="373" y="144"/>
                  </a:lnTo>
                  <a:lnTo>
                    <a:pt x="373" y="144"/>
                  </a:lnTo>
                  <a:lnTo>
                    <a:pt x="379" y="150"/>
                  </a:lnTo>
                  <a:lnTo>
                    <a:pt x="379" y="150"/>
                  </a:lnTo>
                  <a:lnTo>
                    <a:pt x="379" y="150"/>
                  </a:lnTo>
                  <a:lnTo>
                    <a:pt x="379" y="156"/>
                  </a:lnTo>
                  <a:lnTo>
                    <a:pt x="379" y="162"/>
                  </a:lnTo>
                  <a:lnTo>
                    <a:pt x="379" y="162"/>
                  </a:lnTo>
                  <a:lnTo>
                    <a:pt x="379" y="168"/>
                  </a:lnTo>
                  <a:lnTo>
                    <a:pt x="379" y="168"/>
                  </a:lnTo>
                  <a:lnTo>
                    <a:pt x="379" y="168"/>
                  </a:lnTo>
                  <a:lnTo>
                    <a:pt x="379" y="168"/>
                  </a:lnTo>
                  <a:lnTo>
                    <a:pt x="385" y="174"/>
                  </a:lnTo>
                  <a:lnTo>
                    <a:pt x="385" y="180"/>
                  </a:lnTo>
                  <a:lnTo>
                    <a:pt x="385" y="180"/>
                  </a:lnTo>
                  <a:lnTo>
                    <a:pt x="385" y="180"/>
                  </a:lnTo>
                  <a:lnTo>
                    <a:pt x="385" y="180"/>
                  </a:lnTo>
                  <a:lnTo>
                    <a:pt x="385" y="180"/>
                  </a:lnTo>
                  <a:lnTo>
                    <a:pt x="385" y="186"/>
                  </a:lnTo>
                  <a:lnTo>
                    <a:pt x="385" y="180"/>
                  </a:lnTo>
                  <a:lnTo>
                    <a:pt x="385" y="180"/>
                  </a:lnTo>
                  <a:lnTo>
                    <a:pt x="385" y="180"/>
                  </a:lnTo>
                  <a:lnTo>
                    <a:pt x="391" y="174"/>
                  </a:lnTo>
                  <a:lnTo>
                    <a:pt x="391" y="186"/>
                  </a:lnTo>
                  <a:lnTo>
                    <a:pt x="391" y="192"/>
                  </a:lnTo>
                  <a:lnTo>
                    <a:pt x="391" y="192"/>
                  </a:lnTo>
                  <a:lnTo>
                    <a:pt x="391" y="198"/>
                  </a:lnTo>
                  <a:lnTo>
                    <a:pt x="391" y="198"/>
                  </a:lnTo>
                  <a:lnTo>
                    <a:pt x="391" y="198"/>
                  </a:lnTo>
                  <a:lnTo>
                    <a:pt x="391" y="198"/>
                  </a:lnTo>
                  <a:lnTo>
                    <a:pt x="391" y="204"/>
                  </a:lnTo>
                  <a:lnTo>
                    <a:pt x="391" y="210"/>
                  </a:lnTo>
                  <a:lnTo>
                    <a:pt x="397" y="210"/>
                  </a:lnTo>
                  <a:lnTo>
                    <a:pt x="397" y="222"/>
                  </a:lnTo>
                  <a:lnTo>
                    <a:pt x="397" y="222"/>
                  </a:lnTo>
                  <a:lnTo>
                    <a:pt x="397" y="222"/>
                  </a:lnTo>
                  <a:lnTo>
                    <a:pt x="397" y="216"/>
                  </a:lnTo>
                  <a:lnTo>
                    <a:pt x="397" y="198"/>
                  </a:lnTo>
                  <a:lnTo>
                    <a:pt x="397" y="186"/>
                  </a:lnTo>
                  <a:moveTo>
                    <a:pt x="397" y="210"/>
                  </a:moveTo>
                  <a:lnTo>
                    <a:pt x="397" y="210"/>
                  </a:lnTo>
                  <a:lnTo>
                    <a:pt x="403" y="216"/>
                  </a:lnTo>
                  <a:lnTo>
                    <a:pt x="403" y="210"/>
                  </a:lnTo>
                  <a:lnTo>
                    <a:pt x="403" y="210"/>
                  </a:lnTo>
                  <a:lnTo>
                    <a:pt x="403" y="204"/>
                  </a:lnTo>
                  <a:lnTo>
                    <a:pt x="403" y="204"/>
                  </a:lnTo>
                  <a:lnTo>
                    <a:pt x="403" y="210"/>
                  </a:lnTo>
                  <a:lnTo>
                    <a:pt x="403" y="216"/>
                  </a:lnTo>
                  <a:lnTo>
                    <a:pt x="403" y="216"/>
                  </a:lnTo>
                  <a:lnTo>
                    <a:pt x="403" y="210"/>
                  </a:lnTo>
                  <a:lnTo>
                    <a:pt x="403" y="204"/>
                  </a:lnTo>
                  <a:lnTo>
                    <a:pt x="409" y="204"/>
                  </a:lnTo>
                  <a:lnTo>
                    <a:pt x="409" y="204"/>
                  </a:lnTo>
                  <a:lnTo>
                    <a:pt x="409" y="186"/>
                  </a:lnTo>
                  <a:lnTo>
                    <a:pt x="409" y="174"/>
                  </a:lnTo>
                  <a:lnTo>
                    <a:pt x="409" y="180"/>
                  </a:lnTo>
                  <a:lnTo>
                    <a:pt x="409" y="174"/>
                  </a:lnTo>
                  <a:lnTo>
                    <a:pt x="409" y="180"/>
                  </a:lnTo>
                  <a:lnTo>
                    <a:pt x="409" y="192"/>
                  </a:lnTo>
                  <a:lnTo>
                    <a:pt x="409" y="198"/>
                  </a:lnTo>
                  <a:lnTo>
                    <a:pt x="409" y="204"/>
                  </a:lnTo>
                  <a:lnTo>
                    <a:pt x="415" y="216"/>
                  </a:lnTo>
                  <a:lnTo>
                    <a:pt x="415" y="228"/>
                  </a:lnTo>
                  <a:lnTo>
                    <a:pt x="415" y="234"/>
                  </a:lnTo>
                  <a:lnTo>
                    <a:pt x="415" y="240"/>
                  </a:lnTo>
                  <a:lnTo>
                    <a:pt x="415" y="228"/>
                  </a:lnTo>
                  <a:lnTo>
                    <a:pt x="415" y="240"/>
                  </a:lnTo>
                  <a:lnTo>
                    <a:pt x="415" y="234"/>
                  </a:lnTo>
                  <a:lnTo>
                    <a:pt x="415" y="234"/>
                  </a:lnTo>
                  <a:lnTo>
                    <a:pt x="415" y="252"/>
                  </a:lnTo>
                  <a:lnTo>
                    <a:pt x="415" y="252"/>
                  </a:lnTo>
                  <a:lnTo>
                    <a:pt x="415" y="258"/>
                  </a:lnTo>
                  <a:lnTo>
                    <a:pt x="421" y="276"/>
                  </a:lnTo>
                  <a:lnTo>
                    <a:pt x="421" y="276"/>
                  </a:lnTo>
                  <a:lnTo>
                    <a:pt x="421" y="282"/>
                  </a:lnTo>
                  <a:lnTo>
                    <a:pt x="421" y="276"/>
                  </a:lnTo>
                  <a:lnTo>
                    <a:pt x="421" y="282"/>
                  </a:lnTo>
                  <a:lnTo>
                    <a:pt x="421" y="282"/>
                  </a:lnTo>
                  <a:lnTo>
                    <a:pt x="421" y="270"/>
                  </a:lnTo>
                  <a:lnTo>
                    <a:pt x="421" y="276"/>
                  </a:lnTo>
                  <a:lnTo>
                    <a:pt x="421" y="282"/>
                  </a:lnTo>
                  <a:lnTo>
                    <a:pt x="421" y="282"/>
                  </a:lnTo>
                  <a:lnTo>
                    <a:pt x="427" y="276"/>
                  </a:lnTo>
                  <a:lnTo>
                    <a:pt x="427" y="276"/>
                  </a:lnTo>
                  <a:lnTo>
                    <a:pt x="427" y="282"/>
                  </a:lnTo>
                  <a:lnTo>
                    <a:pt x="427" y="282"/>
                  </a:lnTo>
                  <a:lnTo>
                    <a:pt x="427" y="282"/>
                  </a:lnTo>
                  <a:lnTo>
                    <a:pt x="427" y="282"/>
                  </a:lnTo>
                  <a:lnTo>
                    <a:pt x="427" y="282"/>
                  </a:lnTo>
                  <a:lnTo>
                    <a:pt x="427" y="270"/>
                  </a:lnTo>
                  <a:lnTo>
                    <a:pt x="427" y="258"/>
                  </a:lnTo>
                  <a:lnTo>
                    <a:pt x="427" y="246"/>
                  </a:lnTo>
                  <a:lnTo>
                    <a:pt x="433" y="240"/>
                  </a:lnTo>
                  <a:lnTo>
                    <a:pt x="433" y="234"/>
                  </a:lnTo>
                  <a:lnTo>
                    <a:pt x="433" y="246"/>
                  </a:lnTo>
                  <a:lnTo>
                    <a:pt x="433" y="246"/>
                  </a:lnTo>
                  <a:lnTo>
                    <a:pt x="433" y="240"/>
                  </a:lnTo>
                  <a:lnTo>
                    <a:pt x="433" y="246"/>
                  </a:lnTo>
                  <a:lnTo>
                    <a:pt x="433" y="252"/>
                  </a:lnTo>
                  <a:lnTo>
                    <a:pt x="433" y="252"/>
                  </a:lnTo>
                  <a:lnTo>
                    <a:pt x="433" y="264"/>
                  </a:lnTo>
                  <a:lnTo>
                    <a:pt x="433" y="264"/>
                  </a:lnTo>
                  <a:lnTo>
                    <a:pt x="439" y="270"/>
                  </a:lnTo>
                  <a:lnTo>
                    <a:pt x="439" y="264"/>
                  </a:lnTo>
                  <a:lnTo>
                    <a:pt x="439" y="276"/>
                  </a:lnTo>
                  <a:lnTo>
                    <a:pt x="439" y="270"/>
                  </a:lnTo>
                  <a:lnTo>
                    <a:pt x="439" y="270"/>
                  </a:lnTo>
                  <a:lnTo>
                    <a:pt x="439" y="270"/>
                  </a:lnTo>
                  <a:lnTo>
                    <a:pt x="439" y="276"/>
                  </a:lnTo>
                  <a:lnTo>
                    <a:pt x="439" y="276"/>
                  </a:lnTo>
                  <a:lnTo>
                    <a:pt x="439" y="282"/>
                  </a:lnTo>
                  <a:lnTo>
                    <a:pt x="439" y="288"/>
                  </a:lnTo>
                  <a:lnTo>
                    <a:pt x="445" y="288"/>
                  </a:lnTo>
                  <a:lnTo>
                    <a:pt x="445" y="300"/>
                  </a:lnTo>
                  <a:lnTo>
                    <a:pt x="445" y="288"/>
                  </a:lnTo>
                  <a:lnTo>
                    <a:pt x="445" y="288"/>
                  </a:lnTo>
                  <a:lnTo>
                    <a:pt x="445" y="294"/>
                  </a:lnTo>
                  <a:lnTo>
                    <a:pt x="445" y="300"/>
                  </a:lnTo>
                  <a:lnTo>
                    <a:pt x="445" y="306"/>
                  </a:lnTo>
                  <a:lnTo>
                    <a:pt x="445" y="300"/>
                  </a:lnTo>
                  <a:lnTo>
                    <a:pt x="445" y="282"/>
                  </a:lnTo>
                  <a:lnTo>
                    <a:pt x="445" y="276"/>
                  </a:lnTo>
                  <a:lnTo>
                    <a:pt x="451" y="282"/>
                  </a:lnTo>
                  <a:lnTo>
                    <a:pt x="451" y="270"/>
                  </a:lnTo>
                  <a:lnTo>
                    <a:pt x="451" y="276"/>
                  </a:lnTo>
                  <a:lnTo>
                    <a:pt x="451" y="282"/>
                  </a:lnTo>
                  <a:lnTo>
                    <a:pt x="451" y="282"/>
                  </a:lnTo>
                  <a:lnTo>
                    <a:pt x="451" y="288"/>
                  </a:lnTo>
                  <a:lnTo>
                    <a:pt x="451" y="294"/>
                  </a:lnTo>
                  <a:lnTo>
                    <a:pt x="451" y="300"/>
                  </a:lnTo>
                  <a:lnTo>
                    <a:pt x="451" y="306"/>
                  </a:lnTo>
                  <a:lnTo>
                    <a:pt x="451" y="313"/>
                  </a:lnTo>
                  <a:lnTo>
                    <a:pt x="457" y="313"/>
                  </a:lnTo>
                  <a:lnTo>
                    <a:pt x="457" y="331"/>
                  </a:lnTo>
                  <a:lnTo>
                    <a:pt x="457" y="337"/>
                  </a:lnTo>
                  <a:lnTo>
                    <a:pt x="457" y="337"/>
                  </a:lnTo>
                  <a:lnTo>
                    <a:pt x="457" y="337"/>
                  </a:lnTo>
                  <a:lnTo>
                    <a:pt x="457" y="343"/>
                  </a:lnTo>
                  <a:lnTo>
                    <a:pt x="457" y="349"/>
                  </a:lnTo>
                  <a:lnTo>
                    <a:pt x="457" y="349"/>
                  </a:lnTo>
                  <a:lnTo>
                    <a:pt x="457" y="349"/>
                  </a:lnTo>
                  <a:moveTo>
                    <a:pt x="463" y="355"/>
                  </a:moveTo>
                  <a:lnTo>
                    <a:pt x="463" y="355"/>
                  </a:lnTo>
                  <a:moveTo>
                    <a:pt x="463" y="349"/>
                  </a:moveTo>
                  <a:lnTo>
                    <a:pt x="463" y="349"/>
                  </a:lnTo>
                  <a:lnTo>
                    <a:pt x="463" y="349"/>
                  </a:lnTo>
                  <a:lnTo>
                    <a:pt x="463" y="355"/>
                  </a:lnTo>
                  <a:lnTo>
                    <a:pt x="469" y="355"/>
                  </a:lnTo>
                  <a:lnTo>
                    <a:pt x="469" y="343"/>
                  </a:lnTo>
                  <a:lnTo>
                    <a:pt x="469" y="337"/>
                  </a:lnTo>
                  <a:lnTo>
                    <a:pt x="469" y="337"/>
                  </a:lnTo>
                  <a:lnTo>
                    <a:pt x="469" y="337"/>
                  </a:lnTo>
                  <a:lnTo>
                    <a:pt x="469" y="343"/>
                  </a:lnTo>
                  <a:lnTo>
                    <a:pt x="469" y="343"/>
                  </a:lnTo>
                  <a:lnTo>
                    <a:pt x="469" y="343"/>
                  </a:lnTo>
                  <a:lnTo>
                    <a:pt x="469" y="343"/>
                  </a:lnTo>
                  <a:lnTo>
                    <a:pt x="469" y="343"/>
                  </a:lnTo>
                  <a:lnTo>
                    <a:pt x="475" y="343"/>
                  </a:lnTo>
                  <a:lnTo>
                    <a:pt x="475" y="355"/>
                  </a:lnTo>
                  <a:lnTo>
                    <a:pt x="475" y="355"/>
                  </a:lnTo>
                  <a:lnTo>
                    <a:pt x="475" y="355"/>
                  </a:lnTo>
                  <a:lnTo>
                    <a:pt x="475" y="361"/>
                  </a:lnTo>
                  <a:lnTo>
                    <a:pt x="475" y="349"/>
                  </a:lnTo>
                  <a:lnTo>
                    <a:pt x="475" y="355"/>
                  </a:lnTo>
                  <a:lnTo>
                    <a:pt x="475" y="349"/>
                  </a:lnTo>
                  <a:lnTo>
                    <a:pt x="475" y="355"/>
                  </a:lnTo>
                  <a:lnTo>
                    <a:pt x="475" y="361"/>
                  </a:lnTo>
                  <a:lnTo>
                    <a:pt x="481" y="355"/>
                  </a:lnTo>
                  <a:lnTo>
                    <a:pt x="481" y="355"/>
                  </a:lnTo>
                  <a:lnTo>
                    <a:pt x="481" y="355"/>
                  </a:lnTo>
                  <a:lnTo>
                    <a:pt x="481" y="355"/>
                  </a:lnTo>
                  <a:lnTo>
                    <a:pt x="481" y="361"/>
                  </a:lnTo>
                  <a:lnTo>
                    <a:pt x="481" y="367"/>
                  </a:lnTo>
                  <a:lnTo>
                    <a:pt x="481" y="373"/>
                  </a:lnTo>
                  <a:lnTo>
                    <a:pt x="481" y="367"/>
                  </a:lnTo>
                  <a:lnTo>
                    <a:pt x="481" y="367"/>
                  </a:lnTo>
                  <a:lnTo>
                    <a:pt x="481" y="367"/>
                  </a:lnTo>
                  <a:lnTo>
                    <a:pt x="487" y="373"/>
                  </a:lnTo>
                  <a:lnTo>
                    <a:pt x="487" y="373"/>
                  </a:lnTo>
                  <a:lnTo>
                    <a:pt x="487" y="373"/>
                  </a:lnTo>
                  <a:lnTo>
                    <a:pt x="487" y="373"/>
                  </a:lnTo>
                  <a:lnTo>
                    <a:pt x="487" y="361"/>
                  </a:lnTo>
                  <a:lnTo>
                    <a:pt x="487" y="361"/>
                  </a:lnTo>
                  <a:lnTo>
                    <a:pt x="487" y="355"/>
                  </a:lnTo>
                  <a:lnTo>
                    <a:pt x="487" y="355"/>
                  </a:lnTo>
                  <a:lnTo>
                    <a:pt x="487" y="367"/>
                  </a:lnTo>
                  <a:lnTo>
                    <a:pt x="487" y="373"/>
                  </a:lnTo>
                  <a:lnTo>
                    <a:pt x="493" y="373"/>
                  </a:lnTo>
                  <a:lnTo>
                    <a:pt x="493" y="391"/>
                  </a:lnTo>
                  <a:lnTo>
                    <a:pt x="493" y="397"/>
                  </a:lnTo>
                  <a:lnTo>
                    <a:pt x="493" y="391"/>
                  </a:lnTo>
                  <a:lnTo>
                    <a:pt x="493" y="391"/>
                  </a:lnTo>
                  <a:lnTo>
                    <a:pt x="493" y="385"/>
                  </a:lnTo>
                  <a:lnTo>
                    <a:pt x="493" y="373"/>
                  </a:lnTo>
                  <a:lnTo>
                    <a:pt x="493" y="367"/>
                  </a:lnTo>
                  <a:lnTo>
                    <a:pt x="493" y="319"/>
                  </a:lnTo>
                  <a:lnTo>
                    <a:pt x="493" y="313"/>
                  </a:lnTo>
                  <a:lnTo>
                    <a:pt x="499" y="306"/>
                  </a:lnTo>
                  <a:lnTo>
                    <a:pt x="499" y="306"/>
                  </a:lnTo>
                  <a:lnTo>
                    <a:pt x="499" y="306"/>
                  </a:lnTo>
                  <a:lnTo>
                    <a:pt x="499" y="306"/>
                  </a:lnTo>
                  <a:lnTo>
                    <a:pt x="499" y="288"/>
                  </a:lnTo>
                  <a:lnTo>
                    <a:pt x="499" y="306"/>
                  </a:lnTo>
                  <a:lnTo>
                    <a:pt x="499" y="306"/>
                  </a:lnTo>
                  <a:lnTo>
                    <a:pt x="499" y="325"/>
                  </a:lnTo>
                  <a:lnTo>
                    <a:pt x="499" y="337"/>
                  </a:lnTo>
                  <a:lnTo>
                    <a:pt x="499" y="331"/>
                  </a:lnTo>
                  <a:lnTo>
                    <a:pt x="499" y="319"/>
                  </a:lnTo>
                  <a:lnTo>
                    <a:pt x="505" y="306"/>
                  </a:lnTo>
                  <a:lnTo>
                    <a:pt x="505" y="288"/>
                  </a:lnTo>
                  <a:lnTo>
                    <a:pt x="505" y="294"/>
                  </a:lnTo>
                  <a:lnTo>
                    <a:pt x="505" y="294"/>
                  </a:lnTo>
                  <a:lnTo>
                    <a:pt x="505" y="306"/>
                  </a:lnTo>
                  <a:lnTo>
                    <a:pt x="505" y="300"/>
                  </a:lnTo>
                  <a:lnTo>
                    <a:pt x="505" y="288"/>
                  </a:lnTo>
                  <a:lnTo>
                    <a:pt x="505" y="288"/>
                  </a:lnTo>
                  <a:lnTo>
                    <a:pt x="505" y="294"/>
                  </a:lnTo>
                  <a:lnTo>
                    <a:pt x="505" y="306"/>
                  </a:lnTo>
                  <a:moveTo>
                    <a:pt x="511" y="294"/>
                  </a:moveTo>
                  <a:lnTo>
                    <a:pt x="511" y="300"/>
                  </a:lnTo>
                  <a:lnTo>
                    <a:pt x="511" y="306"/>
                  </a:lnTo>
                  <a:lnTo>
                    <a:pt x="511" y="306"/>
                  </a:lnTo>
                  <a:lnTo>
                    <a:pt x="511" y="313"/>
                  </a:lnTo>
                  <a:lnTo>
                    <a:pt x="511" y="306"/>
                  </a:lnTo>
                  <a:lnTo>
                    <a:pt x="511" y="300"/>
                  </a:lnTo>
                  <a:moveTo>
                    <a:pt x="517" y="306"/>
                  </a:moveTo>
                  <a:lnTo>
                    <a:pt x="517" y="306"/>
                  </a:lnTo>
                  <a:lnTo>
                    <a:pt x="517" y="313"/>
                  </a:lnTo>
                  <a:lnTo>
                    <a:pt x="517" y="319"/>
                  </a:lnTo>
                  <a:lnTo>
                    <a:pt x="517" y="331"/>
                  </a:lnTo>
                  <a:lnTo>
                    <a:pt x="517" y="331"/>
                  </a:lnTo>
                  <a:lnTo>
                    <a:pt x="517" y="337"/>
                  </a:lnTo>
                  <a:lnTo>
                    <a:pt x="517" y="337"/>
                  </a:lnTo>
                  <a:lnTo>
                    <a:pt x="517" y="343"/>
                  </a:lnTo>
                  <a:lnTo>
                    <a:pt x="517" y="349"/>
                  </a:lnTo>
                  <a:lnTo>
                    <a:pt x="523" y="349"/>
                  </a:lnTo>
                  <a:lnTo>
                    <a:pt x="523" y="367"/>
                  </a:lnTo>
                  <a:lnTo>
                    <a:pt x="523" y="367"/>
                  </a:lnTo>
                  <a:lnTo>
                    <a:pt x="523" y="373"/>
                  </a:lnTo>
                  <a:lnTo>
                    <a:pt x="523" y="367"/>
                  </a:lnTo>
                  <a:lnTo>
                    <a:pt x="523" y="367"/>
                  </a:lnTo>
                  <a:lnTo>
                    <a:pt x="523" y="367"/>
                  </a:lnTo>
                  <a:lnTo>
                    <a:pt x="523" y="373"/>
                  </a:lnTo>
                  <a:lnTo>
                    <a:pt x="523" y="349"/>
                  </a:lnTo>
                  <a:moveTo>
                    <a:pt x="529" y="361"/>
                  </a:moveTo>
                  <a:lnTo>
                    <a:pt x="529" y="355"/>
                  </a:lnTo>
                  <a:lnTo>
                    <a:pt x="529" y="355"/>
                  </a:lnTo>
                  <a:lnTo>
                    <a:pt x="529" y="373"/>
                  </a:lnTo>
                  <a:lnTo>
                    <a:pt x="529" y="373"/>
                  </a:lnTo>
                  <a:lnTo>
                    <a:pt x="529" y="385"/>
                  </a:lnTo>
                  <a:moveTo>
                    <a:pt x="529" y="385"/>
                  </a:moveTo>
                  <a:lnTo>
                    <a:pt x="529" y="391"/>
                  </a:lnTo>
                  <a:lnTo>
                    <a:pt x="529" y="385"/>
                  </a:lnTo>
                  <a:lnTo>
                    <a:pt x="535" y="385"/>
                  </a:lnTo>
                  <a:lnTo>
                    <a:pt x="535" y="373"/>
                  </a:lnTo>
                  <a:lnTo>
                    <a:pt x="535" y="367"/>
                  </a:lnTo>
                  <a:lnTo>
                    <a:pt x="535" y="349"/>
                  </a:lnTo>
                  <a:lnTo>
                    <a:pt x="535" y="319"/>
                  </a:lnTo>
                  <a:lnTo>
                    <a:pt x="535" y="319"/>
                  </a:lnTo>
                  <a:lnTo>
                    <a:pt x="535" y="306"/>
                  </a:lnTo>
                  <a:lnTo>
                    <a:pt x="535" y="313"/>
                  </a:lnTo>
                  <a:lnTo>
                    <a:pt x="535" y="319"/>
                  </a:lnTo>
                  <a:lnTo>
                    <a:pt x="535" y="319"/>
                  </a:lnTo>
                  <a:lnTo>
                    <a:pt x="541" y="306"/>
                  </a:lnTo>
                  <a:lnTo>
                    <a:pt x="541" y="313"/>
                  </a:lnTo>
                  <a:lnTo>
                    <a:pt x="541" y="319"/>
                  </a:lnTo>
                  <a:lnTo>
                    <a:pt x="541" y="319"/>
                  </a:lnTo>
                  <a:lnTo>
                    <a:pt x="541" y="313"/>
                  </a:lnTo>
                  <a:lnTo>
                    <a:pt x="541" y="325"/>
                  </a:lnTo>
                  <a:lnTo>
                    <a:pt x="541" y="331"/>
                  </a:lnTo>
                  <a:lnTo>
                    <a:pt x="541" y="325"/>
                  </a:lnTo>
                  <a:lnTo>
                    <a:pt x="541" y="331"/>
                  </a:lnTo>
                  <a:lnTo>
                    <a:pt x="541" y="337"/>
                  </a:lnTo>
                  <a:lnTo>
                    <a:pt x="541" y="337"/>
                  </a:lnTo>
                  <a:lnTo>
                    <a:pt x="547" y="349"/>
                  </a:lnTo>
                  <a:lnTo>
                    <a:pt x="547" y="337"/>
                  </a:lnTo>
                  <a:lnTo>
                    <a:pt x="547" y="319"/>
                  </a:lnTo>
                  <a:lnTo>
                    <a:pt x="547" y="319"/>
                  </a:lnTo>
                  <a:lnTo>
                    <a:pt x="547" y="313"/>
                  </a:lnTo>
                  <a:lnTo>
                    <a:pt x="547" y="300"/>
                  </a:lnTo>
                  <a:lnTo>
                    <a:pt x="547" y="294"/>
                  </a:lnTo>
                  <a:lnTo>
                    <a:pt x="547" y="300"/>
                  </a:lnTo>
                  <a:lnTo>
                    <a:pt x="547" y="313"/>
                  </a:lnTo>
                  <a:lnTo>
                    <a:pt x="547" y="306"/>
                  </a:lnTo>
                  <a:lnTo>
                    <a:pt x="553" y="300"/>
                  </a:lnTo>
                  <a:lnTo>
                    <a:pt x="553" y="300"/>
                  </a:lnTo>
                  <a:lnTo>
                    <a:pt x="553" y="294"/>
                  </a:lnTo>
                  <a:lnTo>
                    <a:pt x="553" y="300"/>
                  </a:lnTo>
                  <a:moveTo>
                    <a:pt x="553" y="288"/>
                  </a:moveTo>
                  <a:lnTo>
                    <a:pt x="553" y="288"/>
                  </a:lnTo>
                  <a:lnTo>
                    <a:pt x="553" y="276"/>
                  </a:lnTo>
                  <a:lnTo>
                    <a:pt x="553" y="288"/>
                  </a:lnTo>
                  <a:lnTo>
                    <a:pt x="553" y="300"/>
                  </a:lnTo>
                  <a:lnTo>
                    <a:pt x="559" y="306"/>
                  </a:lnTo>
                  <a:lnTo>
                    <a:pt x="559" y="306"/>
                  </a:lnTo>
                  <a:lnTo>
                    <a:pt x="559" y="294"/>
                  </a:lnTo>
                  <a:lnTo>
                    <a:pt x="559" y="276"/>
                  </a:lnTo>
                  <a:lnTo>
                    <a:pt x="559" y="276"/>
                  </a:lnTo>
                  <a:lnTo>
                    <a:pt x="559" y="270"/>
                  </a:lnTo>
                  <a:lnTo>
                    <a:pt x="559" y="264"/>
                  </a:lnTo>
                  <a:lnTo>
                    <a:pt x="559" y="276"/>
                  </a:lnTo>
                  <a:lnTo>
                    <a:pt x="559" y="264"/>
                  </a:lnTo>
                  <a:lnTo>
                    <a:pt x="559" y="264"/>
                  </a:lnTo>
                  <a:lnTo>
                    <a:pt x="565" y="264"/>
                  </a:lnTo>
                  <a:lnTo>
                    <a:pt x="565" y="258"/>
                  </a:lnTo>
                  <a:lnTo>
                    <a:pt x="565" y="264"/>
                  </a:lnTo>
                  <a:lnTo>
                    <a:pt x="565" y="258"/>
                  </a:lnTo>
                  <a:lnTo>
                    <a:pt x="565" y="258"/>
                  </a:lnTo>
                  <a:lnTo>
                    <a:pt x="565" y="258"/>
                  </a:lnTo>
                  <a:lnTo>
                    <a:pt x="565" y="246"/>
                  </a:lnTo>
                  <a:lnTo>
                    <a:pt x="565" y="222"/>
                  </a:lnTo>
                  <a:lnTo>
                    <a:pt x="565" y="222"/>
                  </a:lnTo>
                  <a:lnTo>
                    <a:pt x="565" y="234"/>
                  </a:lnTo>
                  <a:lnTo>
                    <a:pt x="571" y="234"/>
                  </a:lnTo>
                  <a:lnTo>
                    <a:pt x="571" y="234"/>
                  </a:lnTo>
                  <a:lnTo>
                    <a:pt x="571" y="240"/>
                  </a:lnTo>
                  <a:lnTo>
                    <a:pt x="571" y="246"/>
                  </a:lnTo>
                  <a:lnTo>
                    <a:pt x="571" y="252"/>
                  </a:lnTo>
                  <a:lnTo>
                    <a:pt x="571" y="264"/>
                  </a:lnTo>
                  <a:lnTo>
                    <a:pt x="571" y="258"/>
                  </a:lnTo>
                  <a:lnTo>
                    <a:pt x="571" y="258"/>
                  </a:lnTo>
                  <a:lnTo>
                    <a:pt x="571" y="252"/>
                  </a:lnTo>
                  <a:lnTo>
                    <a:pt x="571" y="252"/>
                  </a:lnTo>
                  <a:lnTo>
                    <a:pt x="577" y="258"/>
                  </a:lnTo>
                  <a:lnTo>
                    <a:pt x="577" y="264"/>
                  </a:lnTo>
                  <a:lnTo>
                    <a:pt x="577" y="258"/>
                  </a:lnTo>
                  <a:lnTo>
                    <a:pt x="577" y="264"/>
                  </a:lnTo>
                  <a:lnTo>
                    <a:pt x="577" y="276"/>
                  </a:lnTo>
                  <a:lnTo>
                    <a:pt x="577" y="276"/>
                  </a:lnTo>
                  <a:lnTo>
                    <a:pt x="577" y="276"/>
                  </a:lnTo>
                  <a:lnTo>
                    <a:pt x="577" y="294"/>
                  </a:lnTo>
                  <a:lnTo>
                    <a:pt x="577" y="288"/>
                  </a:lnTo>
                  <a:lnTo>
                    <a:pt x="577" y="276"/>
                  </a:lnTo>
                  <a:lnTo>
                    <a:pt x="583" y="264"/>
                  </a:lnTo>
                  <a:lnTo>
                    <a:pt x="583" y="264"/>
                  </a:lnTo>
                  <a:lnTo>
                    <a:pt x="583" y="264"/>
                  </a:lnTo>
                  <a:lnTo>
                    <a:pt x="583" y="276"/>
                  </a:lnTo>
                  <a:lnTo>
                    <a:pt x="583" y="264"/>
                  </a:lnTo>
                  <a:lnTo>
                    <a:pt x="583" y="270"/>
                  </a:lnTo>
                  <a:lnTo>
                    <a:pt x="583" y="264"/>
                  </a:lnTo>
                  <a:lnTo>
                    <a:pt x="583" y="264"/>
                  </a:lnTo>
                  <a:lnTo>
                    <a:pt x="583" y="258"/>
                  </a:lnTo>
                  <a:lnTo>
                    <a:pt x="583" y="252"/>
                  </a:lnTo>
                  <a:lnTo>
                    <a:pt x="583" y="252"/>
                  </a:lnTo>
                  <a:lnTo>
                    <a:pt x="589" y="258"/>
                  </a:lnTo>
                  <a:lnTo>
                    <a:pt x="589" y="264"/>
                  </a:lnTo>
                  <a:lnTo>
                    <a:pt x="589" y="288"/>
                  </a:lnTo>
                  <a:lnTo>
                    <a:pt x="589" y="264"/>
                  </a:lnTo>
                  <a:lnTo>
                    <a:pt x="589" y="264"/>
                  </a:lnTo>
                  <a:lnTo>
                    <a:pt x="589" y="258"/>
                  </a:lnTo>
                  <a:lnTo>
                    <a:pt x="589" y="258"/>
                  </a:lnTo>
                  <a:lnTo>
                    <a:pt x="589" y="252"/>
                  </a:lnTo>
                  <a:lnTo>
                    <a:pt x="589" y="258"/>
                  </a:lnTo>
                  <a:lnTo>
                    <a:pt x="589" y="258"/>
                  </a:lnTo>
                  <a:lnTo>
                    <a:pt x="595" y="252"/>
                  </a:lnTo>
                  <a:lnTo>
                    <a:pt x="595" y="246"/>
                  </a:lnTo>
                  <a:lnTo>
                    <a:pt x="595" y="246"/>
                  </a:lnTo>
                  <a:lnTo>
                    <a:pt x="595" y="240"/>
                  </a:lnTo>
                  <a:lnTo>
                    <a:pt x="595" y="234"/>
                  </a:lnTo>
                  <a:lnTo>
                    <a:pt x="595" y="240"/>
                  </a:lnTo>
                  <a:lnTo>
                    <a:pt x="595" y="240"/>
                  </a:lnTo>
                  <a:lnTo>
                    <a:pt x="595" y="234"/>
                  </a:lnTo>
                  <a:lnTo>
                    <a:pt x="595" y="246"/>
                  </a:lnTo>
                  <a:lnTo>
                    <a:pt x="595" y="252"/>
                  </a:lnTo>
                  <a:lnTo>
                    <a:pt x="601" y="252"/>
                  </a:lnTo>
                  <a:lnTo>
                    <a:pt x="601" y="258"/>
                  </a:lnTo>
                  <a:lnTo>
                    <a:pt x="601" y="258"/>
                  </a:lnTo>
                  <a:lnTo>
                    <a:pt x="601" y="264"/>
                  </a:lnTo>
                  <a:lnTo>
                    <a:pt x="601" y="264"/>
                  </a:lnTo>
                  <a:lnTo>
                    <a:pt x="601" y="252"/>
                  </a:lnTo>
                  <a:lnTo>
                    <a:pt x="601" y="246"/>
                  </a:lnTo>
                  <a:lnTo>
                    <a:pt x="601" y="234"/>
                  </a:lnTo>
                  <a:lnTo>
                    <a:pt x="601" y="240"/>
                  </a:lnTo>
                  <a:lnTo>
                    <a:pt x="601" y="240"/>
                  </a:lnTo>
                  <a:lnTo>
                    <a:pt x="607" y="240"/>
                  </a:lnTo>
                  <a:lnTo>
                    <a:pt x="607" y="252"/>
                  </a:lnTo>
                  <a:lnTo>
                    <a:pt x="607" y="252"/>
                  </a:lnTo>
                  <a:lnTo>
                    <a:pt x="607" y="264"/>
                  </a:lnTo>
                  <a:lnTo>
                    <a:pt x="607" y="276"/>
                  </a:lnTo>
                  <a:lnTo>
                    <a:pt x="607" y="270"/>
                  </a:lnTo>
                  <a:lnTo>
                    <a:pt x="607" y="258"/>
                  </a:lnTo>
                  <a:lnTo>
                    <a:pt x="607" y="270"/>
                  </a:lnTo>
                  <a:lnTo>
                    <a:pt x="607" y="270"/>
                  </a:lnTo>
                  <a:lnTo>
                    <a:pt x="607" y="282"/>
                  </a:lnTo>
                  <a:lnTo>
                    <a:pt x="613" y="288"/>
                  </a:lnTo>
                  <a:lnTo>
                    <a:pt x="613" y="288"/>
                  </a:lnTo>
                  <a:lnTo>
                    <a:pt x="613" y="288"/>
                  </a:lnTo>
                  <a:lnTo>
                    <a:pt x="613" y="288"/>
                  </a:lnTo>
                  <a:lnTo>
                    <a:pt x="613" y="288"/>
                  </a:lnTo>
                  <a:lnTo>
                    <a:pt x="613" y="288"/>
                  </a:lnTo>
                  <a:moveTo>
                    <a:pt x="613" y="288"/>
                  </a:moveTo>
                  <a:lnTo>
                    <a:pt x="619" y="276"/>
                  </a:lnTo>
                  <a:moveTo>
                    <a:pt x="619" y="270"/>
                  </a:moveTo>
                  <a:lnTo>
                    <a:pt x="619" y="270"/>
                  </a:lnTo>
                  <a:lnTo>
                    <a:pt x="619" y="270"/>
                  </a:lnTo>
                  <a:lnTo>
                    <a:pt x="619" y="270"/>
                  </a:lnTo>
                  <a:lnTo>
                    <a:pt x="619" y="276"/>
                  </a:lnTo>
                  <a:lnTo>
                    <a:pt x="619" y="288"/>
                  </a:lnTo>
                  <a:lnTo>
                    <a:pt x="625" y="282"/>
                  </a:lnTo>
                  <a:lnTo>
                    <a:pt x="625" y="282"/>
                  </a:lnTo>
                  <a:lnTo>
                    <a:pt x="625" y="282"/>
                  </a:lnTo>
                  <a:lnTo>
                    <a:pt x="625" y="282"/>
                  </a:lnTo>
                  <a:lnTo>
                    <a:pt x="625" y="282"/>
                  </a:lnTo>
                  <a:lnTo>
                    <a:pt x="625" y="288"/>
                  </a:lnTo>
                  <a:lnTo>
                    <a:pt x="625" y="288"/>
                  </a:lnTo>
                  <a:lnTo>
                    <a:pt x="625" y="282"/>
                  </a:lnTo>
                  <a:lnTo>
                    <a:pt x="625" y="288"/>
                  </a:lnTo>
                  <a:lnTo>
                    <a:pt x="625" y="282"/>
                  </a:lnTo>
                  <a:lnTo>
                    <a:pt x="625" y="270"/>
                  </a:lnTo>
                  <a:lnTo>
                    <a:pt x="631" y="276"/>
                  </a:lnTo>
                  <a:lnTo>
                    <a:pt x="631" y="270"/>
                  </a:lnTo>
                  <a:lnTo>
                    <a:pt x="631" y="264"/>
                  </a:lnTo>
                  <a:lnTo>
                    <a:pt x="631" y="270"/>
                  </a:lnTo>
                  <a:lnTo>
                    <a:pt x="631" y="288"/>
                  </a:lnTo>
                  <a:lnTo>
                    <a:pt x="631" y="288"/>
                  </a:lnTo>
                  <a:lnTo>
                    <a:pt x="631" y="282"/>
                  </a:lnTo>
                  <a:lnTo>
                    <a:pt x="631" y="276"/>
                  </a:lnTo>
                  <a:lnTo>
                    <a:pt x="631" y="294"/>
                  </a:lnTo>
                  <a:lnTo>
                    <a:pt x="631" y="294"/>
                  </a:lnTo>
                  <a:lnTo>
                    <a:pt x="637" y="288"/>
                  </a:lnTo>
                  <a:lnTo>
                    <a:pt x="637" y="294"/>
                  </a:lnTo>
                  <a:lnTo>
                    <a:pt x="637" y="300"/>
                  </a:lnTo>
                  <a:lnTo>
                    <a:pt x="637" y="306"/>
                  </a:lnTo>
                  <a:lnTo>
                    <a:pt x="637" y="313"/>
                  </a:lnTo>
                  <a:lnTo>
                    <a:pt x="637" y="313"/>
                  </a:lnTo>
                  <a:lnTo>
                    <a:pt x="637" y="306"/>
                  </a:lnTo>
                  <a:lnTo>
                    <a:pt x="637" y="294"/>
                  </a:lnTo>
                  <a:lnTo>
                    <a:pt x="637" y="288"/>
                  </a:lnTo>
                  <a:lnTo>
                    <a:pt x="637" y="288"/>
                  </a:lnTo>
                  <a:lnTo>
                    <a:pt x="643" y="294"/>
                  </a:lnTo>
                  <a:lnTo>
                    <a:pt x="643" y="294"/>
                  </a:lnTo>
                  <a:lnTo>
                    <a:pt x="643" y="300"/>
                  </a:lnTo>
                  <a:lnTo>
                    <a:pt x="643" y="300"/>
                  </a:lnTo>
                  <a:lnTo>
                    <a:pt x="643" y="300"/>
                  </a:lnTo>
                  <a:lnTo>
                    <a:pt x="643" y="294"/>
                  </a:lnTo>
                  <a:lnTo>
                    <a:pt x="643" y="294"/>
                  </a:lnTo>
                  <a:lnTo>
                    <a:pt x="643" y="300"/>
                  </a:lnTo>
                  <a:lnTo>
                    <a:pt x="643" y="313"/>
                  </a:lnTo>
                  <a:lnTo>
                    <a:pt x="643" y="313"/>
                  </a:lnTo>
                  <a:lnTo>
                    <a:pt x="649" y="319"/>
                  </a:lnTo>
                  <a:lnTo>
                    <a:pt x="649" y="319"/>
                  </a:lnTo>
                  <a:lnTo>
                    <a:pt x="649" y="325"/>
                  </a:lnTo>
                  <a:lnTo>
                    <a:pt x="649" y="325"/>
                  </a:lnTo>
                  <a:lnTo>
                    <a:pt x="649" y="331"/>
                  </a:lnTo>
                  <a:lnTo>
                    <a:pt x="649" y="325"/>
                  </a:lnTo>
                  <a:lnTo>
                    <a:pt x="649" y="325"/>
                  </a:lnTo>
                  <a:lnTo>
                    <a:pt x="649" y="313"/>
                  </a:lnTo>
                  <a:lnTo>
                    <a:pt x="649" y="319"/>
                  </a:lnTo>
                  <a:lnTo>
                    <a:pt x="649" y="313"/>
                  </a:lnTo>
                  <a:lnTo>
                    <a:pt x="655" y="319"/>
                  </a:lnTo>
                  <a:lnTo>
                    <a:pt x="655" y="325"/>
                  </a:lnTo>
                  <a:lnTo>
                    <a:pt x="655" y="319"/>
                  </a:lnTo>
                  <a:lnTo>
                    <a:pt x="655" y="313"/>
                  </a:lnTo>
                  <a:lnTo>
                    <a:pt x="655" y="306"/>
                  </a:lnTo>
                  <a:lnTo>
                    <a:pt x="655" y="306"/>
                  </a:lnTo>
                  <a:lnTo>
                    <a:pt x="655" y="313"/>
                  </a:lnTo>
                  <a:lnTo>
                    <a:pt x="655" y="300"/>
                  </a:lnTo>
                  <a:lnTo>
                    <a:pt x="655" y="288"/>
                  </a:lnTo>
                  <a:lnTo>
                    <a:pt x="655" y="288"/>
                  </a:lnTo>
                  <a:lnTo>
                    <a:pt x="661" y="294"/>
                  </a:lnTo>
                  <a:lnTo>
                    <a:pt x="661" y="288"/>
                  </a:lnTo>
                  <a:moveTo>
                    <a:pt x="661" y="288"/>
                  </a:moveTo>
                  <a:lnTo>
                    <a:pt x="661" y="288"/>
                  </a:lnTo>
                  <a:lnTo>
                    <a:pt x="661" y="282"/>
                  </a:lnTo>
                  <a:lnTo>
                    <a:pt x="661" y="282"/>
                  </a:lnTo>
                  <a:lnTo>
                    <a:pt x="661" y="288"/>
                  </a:lnTo>
                  <a:lnTo>
                    <a:pt x="661" y="288"/>
                  </a:lnTo>
                  <a:lnTo>
                    <a:pt x="667" y="282"/>
                  </a:lnTo>
                  <a:lnTo>
                    <a:pt x="667" y="282"/>
                  </a:lnTo>
                  <a:lnTo>
                    <a:pt x="667" y="282"/>
                  </a:lnTo>
                  <a:lnTo>
                    <a:pt x="667" y="270"/>
                  </a:lnTo>
                  <a:lnTo>
                    <a:pt x="667" y="264"/>
                  </a:lnTo>
                  <a:lnTo>
                    <a:pt x="667" y="270"/>
                  </a:lnTo>
                  <a:lnTo>
                    <a:pt x="667" y="264"/>
                  </a:lnTo>
                  <a:lnTo>
                    <a:pt x="667" y="270"/>
                  </a:lnTo>
                  <a:lnTo>
                    <a:pt x="667" y="282"/>
                  </a:lnTo>
                  <a:lnTo>
                    <a:pt x="667" y="282"/>
                  </a:lnTo>
                  <a:lnTo>
                    <a:pt x="667" y="288"/>
                  </a:lnTo>
                  <a:lnTo>
                    <a:pt x="673" y="276"/>
                  </a:lnTo>
                  <a:lnTo>
                    <a:pt x="673" y="270"/>
                  </a:lnTo>
                  <a:lnTo>
                    <a:pt x="673" y="264"/>
                  </a:lnTo>
                  <a:lnTo>
                    <a:pt x="673" y="258"/>
                  </a:lnTo>
                  <a:lnTo>
                    <a:pt x="673" y="264"/>
                  </a:lnTo>
                  <a:lnTo>
                    <a:pt x="673" y="258"/>
                  </a:lnTo>
                  <a:lnTo>
                    <a:pt x="673" y="252"/>
                  </a:lnTo>
                  <a:lnTo>
                    <a:pt x="673" y="270"/>
                  </a:lnTo>
                  <a:lnTo>
                    <a:pt x="673" y="270"/>
                  </a:lnTo>
                  <a:lnTo>
                    <a:pt x="673" y="264"/>
                  </a:lnTo>
                  <a:moveTo>
                    <a:pt x="679" y="264"/>
                  </a:moveTo>
                  <a:lnTo>
                    <a:pt x="679" y="258"/>
                  </a:lnTo>
                  <a:lnTo>
                    <a:pt x="679" y="258"/>
                  </a:lnTo>
                  <a:lnTo>
                    <a:pt x="679" y="258"/>
                  </a:lnTo>
                  <a:lnTo>
                    <a:pt x="679" y="258"/>
                  </a:lnTo>
                  <a:lnTo>
                    <a:pt x="679" y="258"/>
                  </a:lnTo>
                  <a:moveTo>
                    <a:pt x="679" y="252"/>
                  </a:moveTo>
                  <a:lnTo>
                    <a:pt x="679" y="252"/>
                  </a:lnTo>
                  <a:lnTo>
                    <a:pt x="685" y="240"/>
                  </a:lnTo>
                  <a:lnTo>
                    <a:pt x="685" y="240"/>
                  </a:lnTo>
                  <a:lnTo>
                    <a:pt x="685" y="234"/>
                  </a:lnTo>
                  <a:lnTo>
                    <a:pt x="685" y="234"/>
                  </a:lnTo>
                  <a:lnTo>
                    <a:pt x="685" y="234"/>
                  </a:lnTo>
                  <a:lnTo>
                    <a:pt x="685" y="228"/>
                  </a:lnTo>
                  <a:lnTo>
                    <a:pt x="685" y="222"/>
                  </a:lnTo>
                  <a:lnTo>
                    <a:pt x="685" y="228"/>
                  </a:lnTo>
                  <a:lnTo>
                    <a:pt x="685" y="228"/>
                  </a:lnTo>
                  <a:lnTo>
                    <a:pt x="685" y="246"/>
                  </a:lnTo>
                  <a:lnTo>
                    <a:pt x="691" y="234"/>
                  </a:lnTo>
                  <a:lnTo>
                    <a:pt x="691" y="240"/>
                  </a:lnTo>
                  <a:lnTo>
                    <a:pt x="691" y="246"/>
                  </a:lnTo>
                  <a:lnTo>
                    <a:pt x="691" y="246"/>
                  </a:lnTo>
                  <a:lnTo>
                    <a:pt x="691" y="240"/>
                  </a:lnTo>
                  <a:lnTo>
                    <a:pt x="691" y="240"/>
                  </a:lnTo>
                  <a:lnTo>
                    <a:pt x="691" y="246"/>
                  </a:lnTo>
                  <a:lnTo>
                    <a:pt x="691" y="234"/>
                  </a:lnTo>
                  <a:lnTo>
                    <a:pt x="691" y="228"/>
                  </a:lnTo>
                  <a:lnTo>
                    <a:pt x="691" y="228"/>
                  </a:lnTo>
                  <a:lnTo>
                    <a:pt x="697" y="234"/>
                  </a:lnTo>
                  <a:lnTo>
                    <a:pt x="697" y="234"/>
                  </a:lnTo>
                  <a:lnTo>
                    <a:pt x="697" y="240"/>
                  </a:lnTo>
                  <a:lnTo>
                    <a:pt x="697" y="240"/>
                  </a:lnTo>
                  <a:lnTo>
                    <a:pt x="697" y="240"/>
                  </a:lnTo>
                  <a:lnTo>
                    <a:pt x="697" y="246"/>
                  </a:lnTo>
                  <a:lnTo>
                    <a:pt x="697" y="252"/>
                  </a:lnTo>
                  <a:lnTo>
                    <a:pt x="697" y="252"/>
                  </a:lnTo>
                  <a:lnTo>
                    <a:pt x="697" y="246"/>
                  </a:lnTo>
                  <a:lnTo>
                    <a:pt x="697" y="246"/>
                  </a:lnTo>
                  <a:lnTo>
                    <a:pt x="703" y="246"/>
                  </a:lnTo>
                  <a:lnTo>
                    <a:pt x="703" y="246"/>
                  </a:lnTo>
                  <a:lnTo>
                    <a:pt x="703" y="252"/>
                  </a:lnTo>
                  <a:lnTo>
                    <a:pt x="703" y="252"/>
                  </a:lnTo>
                  <a:lnTo>
                    <a:pt x="703" y="246"/>
                  </a:lnTo>
                  <a:lnTo>
                    <a:pt x="703" y="240"/>
                  </a:lnTo>
                  <a:lnTo>
                    <a:pt x="703" y="252"/>
                  </a:lnTo>
                  <a:lnTo>
                    <a:pt x="703" y="252"/>
                  </a:lnTo>
                  <a:lnTo>
                    <a:pt x="703" y="240"/>
                  </a:lnTo>
                  <a:lnTo>
                    <a:pt x="703" y="234"/>
                  </a:lnTo>
                  <a:lnTo>
                    <a:pt x="709" y="234"/>
                  </a:lnTo>
                  <a:lnTo>
                    <a:pt x="709" y="246"/>
                  </a:lnTo>
                  <a:lnTo>
                    <a:pt x="709" y="252"/>
                  </a:lnTo>
                  <a:lnTo>
                    <a:pt x="709" y="252"/>
                  </a:lnTo>
                  <a:lnTo>
                    <a:pt x="709" y="264"/>
                  </a:lnTo>
                  <a:lnTo>
                    <a:pt x="709" y="264"/>
                  </a:lnTo>
                  <a:lnTo>
                    <a:pt x="709" y="270"/>
                  </a:lnTo>
                  <a:lnTo>
                    <a:pt x="709" y="282"/>
                  </a:lnTo>
                  <a:lnTo>
                    <a:pt x="709" y="276"/>
                  </a:lnTo>
                  <a:lnTo>
                    <a:pt x="709" y="270"/>
                  </a:lnTo>
                  <a:lnTo>
                    <a:pt x="715" y="276"/>
                  </a:lnTo>
                  <a:lnTo>
                    <a:pt x="715" y="282"/>
                  </a:lnTo>
                  <a:lnTo>
                    <a:pt x="715" y="282"/>
                  </a:lnTo>
                  <a:lnTo>
                    <a:pt x="715" y="270"/>
                  </a:lnTo>
                  <a:lnTo>
                    <a:pt x="715" y="276"/>
                  </a:lnTo>
                  <a:lnTo>
                    <a:pt x="715" y="270"/>
                  </a:lnTo>
                  <a:lnTo>
                    <a:pt x="715" y="276"/>
                  </a:lnTo>
                  <a:lnTo>
                    <a:pt x="715" y="276"/>
                  </a:lnTo>
                  <a:lnTo>
                    <a:pt x="715" y="264"/>
                  </a:lnTo>
                  <a:lnTo>
                    <a:pt x="715" y="264"/>
                  </a:lnTo>
                  <a:lnTo>
                    <a:pt x="715" y="258"/>
                  </a:lnTo>
                  <a:lnTo>
                    <a:pt x="721" y="264"/>
                  </a:lnTo>
                  <a:lnTo>
                    <a:pt x="721" y="264"/>
                  </a:lnTo>
                  <a:lnTo>
                    <a:pt x="721" y="270"/>
                  </a:lnTo>
                  <a:lnTo>
                    <a:pt x="721" y="276"/>
                  </a:lnTo>
                  <a:lnTo>
                    <a:pt x="721" y="276"/>
                  </a:lnTo>
                  <a:lnTo>
                    <a:pt x="721" y="270"/>
                  </a:lnTo>
                  <a:lnTo>
                    <a:pt x="721" y="264"/>
                  </a:lnTo>
                  <a:lnTo>
                    <a:pt x="721" y="270"/>
                  </a:lnTo>
                  <a:lnTo>
                    <a:pt x="721" y="270"/>
                  </a:lnTo>
                  <a:lnTo>
                    <a:pt x="721" y="282"/>
                  </a:lnTo>
                  <a:lnTo>
                    <a:pt x="727" y="282"/>
                  </a:lnTo>
                  <a:lnTo>
                    <a:pt x="727" y="276"/>
                  </a:lnTo>
                  <a:lnTo>
                    <a:pt x="727" y="282"/>
                  </a:lnTo>
                  <a:lnTo>
                    <a:pt x="727" y="282"/>
                  </a:lnTo>
                  <a:lnTo>
                    <a:pt x="727" y="276"/>
                  </a:lnTo>
                  <a:lnTo>
                    <a:pt x="727" y="288"/>
                  </a:lnTo>
                  <a:lnTo>
                    <a:pt x="727" y="282"/>
                  </a:lnTo>
                  <a:lnTo>
                    <a:pt x="727" y="282"/>
                  </a:lnTo>
                  <a:lnTo>
                    <a:pt x="727" y="282"/>
                  </a:lnTo>
                  <a:lnTo>
                    <a:pt x="727" y="288"/>
                  </a:lnTo>
                  <a:lnTo>
                    <a:pt x="733" y="282"/>
                  </a:lnTo>
                  <a:lnTo>
                    <a:pt x="733" y="282"/>
                  </a:lnTo>
                  <a:lnTo>
                    <a:pt x="733" y="288"/>
                  </a:lnTo>
                  <a:lnTo>
                    <a:pt x="733" y="282"/>
                  </a:lnTo>
                  <a:lnTo>
                    <a:pt x="733" y="282"/>
                  </a:lnTo>
                  <a:lnTo>
                    <a:pt x="733" y="288"/>
                  </a:lnTo>
                  <a:lnTo>
                    <a:pt x="733" y="282"/>
                  </a:lnTo>
                  <a:lnTo>
                    <a:pt x="733" y="288"/>
                  </a:lnTo>
                  <a:lnTo>
                    <a:pt x="733" y="294"/>
                  </a:lnTo>
                  <a:lnTo>
                    <a:pt x="733" y="294"/>
                  </a:lnTo>
                  <a:lnTo>
                    <a:pt x="739" y="288"/>
                  </a:lnTo>
                  <a:lnTo>
                    <a:pt x="739" y="294"/>
                  </a:lnTo>
                  <a:lnTo>
                    <a:pt x="739" y="294"/>
                  </a:lnTo>
                  <a:lnTo>
                    <a:pt x="739" y="306"/>
                  </a:lnTo>
                  <a:lnTo>
                    <a:pt x="739" y="313"/>
                  </a:lnTo>
                  <a:lnTo>
                    <a:pt x="739" y="313"/>
                  </a:lnTo>
                  <a:lnTo>
                    <a:pt x="739" y="306"/>
                  </a:lnTo>
                  <a:lnTo>
                    <a:pt x="739" y="306"/>
                  </a:lnTo>
                  <a:lnTo>
                    <a:pt x="739" y="313"/>
                  </a:lnTo>
                  <a:lnTo>
                    <a:pt x="739" y="313"/>
                  </a:lnTo>
                  <a:lnTo>
                    <a:pt x="745" y="306"/>
                  </a:lnTo>
                  <a:lnTo>
                    <a:pt x="745" y="306"/>
                  </a:lnTo>
                  <a:lnTo>
                    <a:pt x="745" y="313"/>
                  </a:lnTo>
                  <a:lnTo>
                    <a:pt x="745" y="313"/>
                  </a:lnTo>
                  <a:lnTo>
                    <a:pt x="745" y="313"/>
                  </a:lnTo>
                  <a:lnTo>
                    <a:pt x="745" y="306"/>
                  </a:lnTo>
                  <a:lnTo>
                    <a:pt x="745" y="319"/>
                  </a:lnTo>
                  <a:lnTo>
                    <a:pt x="745" y="313"/>
                  </a:lnTo>
                  <a:lnTo>
                    <a:pt x="745" y="306"/>
                  </a:lnTo>
                  <a:lnTo>
                    <a:pt x="745" y="319"/>
                  </a:lnTo>
                  <a:lnTo>
                    <a:pt x="751" y="319"/>
                  </a:lnTo>
                  <a:lnTo>
                    <a:pt x="751" y="306"/>
                  </a:lnTo>
                  <a:lnTo>
                    <a:pt x="751" y="313"/>
                  </a:lnTo>
                  <a:lnTo>
                    <a:pt x="751" y="319"/>
                  </a:lnTo>
                  <a:lnTo>
                    <a:pt x="751" y="325"/>
                  </a:lnTo>
                  <a:lnTo>
                    <a:pt x="751" y="331"/>
                  </a:lnTo>
                  <a:lnTo>
                    <a:pt x="751" y="337"/>
                  </a:lnTo>
                  <a:lnTo>
                    <a:pt x="751" y="337"/>
                  </a:lnTo>
                  <a:lnTo>
                    <a:pt x="751" y="331"/>
                  </a:lnTo>
                  <a:lnTo>
                    <a:pt x="751" y="331"/>
                  </a:lnTo>
                  <a:lnTo>
                    <a:pt x="757" y="325"/>
                  </a:lnTo>
                  <a:lnTo>
                    <a:pt x="757" y="319"/>
                  </a:lnTo>
                  <a:lnTo>
                    <a:pt x="757" y="331"/>
                  </a:lnTo>
                  <a:lnTo>
                    <a:pt x="757" y="337"/>
                  </a:lnTo>
                  <a:lnTo>
                    <a:pt x="757" y="343"/>
                  </a:lnTo>
                  <a:lnTo>
                    <a:pt x="757" y="343"/>
                  </a:lnTo>
                  <a:lnTo>
                    <a:pt x="757" y="349"/>
                  </a:lnTo>
                  <a:lnTo>
                    <a:pt x="757" y="343"/>
                  </a:lnTo>
                  <a:lnTo>
                    <a:pt x="757" y="343"/>
                  </a:lnTo>
                  <a:lnTo>
                    <a:pt x="757" y="349"/>
                  </a:lnTo>
                  <a:lnTo>
                    <a:pt x="757" y="343"/>
                  </a:lnTo>
                  <a:lnTo>
                    <a:pt x="763" y="349"/>
                  </a:lnTo>
                  <a:lnTo>
                    <a:pt x="763" y="361"/>
                  </a:lnTo>
                  <a:lnTo>
                    <a:pt x="763" y="355"/>
                  </a:lnTo>
                  <a:lnTo>
                    <a:pt x="763" y="361"/>
                  </a:lnTo>
                  <a:lnTo>
                    <a:pt x="763" y="361"/>
                  </a:lnTo>
                  <a:lnTo>
                    <a:pt x="763" y="367"/>
                  </a:lnTo>
                  <a:lnTo>
                    <a:pt x="763" y="367"/>
                  </a:lnTo>
                  <a:lnTo>
                    <a:pt x="763" y="361"/>
                  </a:lnTo>
                  <a:lnTo>
                    <a:pt x="763" y="367"/>
                  </a:lnTo>
                  <a:lnTo>
                    <a:pt x="763" y="355"/>
                  </a:lnTo>
                  <a:lnTo>
                    <a:pt x="769" y="361"/>
                  </a:lnTo>
                  <a:lnTo>
                    <a:pt x="769" y="361"/>
                  </a:lnTo>
                  <a:lnTo>
                    <a:pt x="769" y="355"/>
                  </a:lnTo>
                  <a:lnTo>
                    <a:pt x="769" y="355"/>
                  </a:lnTo>
                  <a:moveTo>
                    <a:pt x="769" y="361"/>
                  </a:moveTo>
                  <a:lnTo>
                    <a:pt x="769" y="367"/>
                  </a:lnTo>
                  <a:lnTo>
                    <a:pt x="769" y="361"/>
                  </a:lnTo>
                  <a:lnTo>
                    <a:pt x="769" y="355"/>
                  </a:lnTo>
                  <a:moveTo>
                    <a:pt x="775" y="355"/>
                  </a:moveTo>
                  <a:lnTo>
                    <a:pt x="775" y="367"/>
                  </a:lnTo>
                  <a:lnTo>
                    <a:pt x="775" y="361"/>
                  </a:lnTo>
                  <a:lnTo>
                    <a:pt x="775" y="367"/>
                  </a:lnTo>
                  <a:lnTo>
                    <a:pt x="775" y="373"/>
                  </a:lnTo>
                  <a:lnTo>
                    <a:pt x="775" y="373"/>
                  </a:lnTo>
                  <a:lnTo>
                    <a:pt x="775" y="373"/>
                  </a:lnTo>
                  <a:lnTo>
                    <a:pt x="775" y="367"/>
                  </a:lnTo>
                  <a:lnTo>
                    <a:pt x="775" y="367"/>
                  </a:lnTo>
                  <a:lnTo>
                    <a:pt x="775" y="379"/>
                  </a:lnTo>
                  <a:lnTo>
                    <a:pt x="782" y="373"/>
                  </a:lnTo>
                  <a:lnTo>
                    <a:pt x="782" y="373"/>
                  </a:lnTo>
                  <a:lnTo>
                    <a:pt x="782" y="385"/>
                  </a:lnTo>
                  <a:lnTo>
                    <a:pt x="782" y="379"/>
                  </a:lnTo>
                  <a:lnTo>
                    <a:pt x="782" y="379"/>
                  </a:lnTo>
                  <a:lnTo>
                    <a:pt x="782" y="379"/>
                  </a:lnTo>
                  <a:lnTo>
                    <a:pt x="782" y="379"/>
                  </a:lnTo>
                  <a:lnTo>
                    <a:pt x="782" y="379"/>
                  </a:lnTo>
                  <a:lnTo>
                    <a:pt x="782" y="373"/>
                  </a:lnTo>
                  <a:lnTo>
                    <a:pt x="782" y="379"/>
                  </a:lnTo>
                  <a:lnTo>
                    <a:pt x="788" y="379"/>
                  </a:lnTo>
                  <a:lnTo>
                    <a:pt x="788" y="385"/>
                  </a:lnTo>
                  <a:lnTo>
                    <a:pt x="788" y="391"/>
                  </a:lnTo>
                  <a:lnTo>
                    <a:pt x="788" y="391"/>
                  </a:lnTo>
                  <a:lnTo>
                    <a:pt x="788" y="397"/>
                  </a:lnTo>
                  <a:lnTo>
                    <a:pt x="788" y="403"/>
                  </a:lnTo>
                  <a:lnTo>
                    <a:pt x="788" y="409"/>
                  </a:lnTo>
                  <a:lnTo>
                    <a:pt x="788" y="421"/>
                  </a:lnTo>
                  <a:lnTo>
                    <a:pt x="788" y="421"/>
                  </a:lnTo>
                  <a:lnTo>
                    <a:pt x="788" y="415"/>
                  </a:lnTo>
                  <a:lnTo>
                    <a:pt x="794" y="415"/>
                  </a:lnTo>
                  <a:lnTo>
                    <a:pt x="794" y="409"/>
                  </a:lnTo>
                  <a:lnTo>
                    <a:pt x="794" y="403"/>
                  </a:lnTo>
                  <a:lnTo>
                    <a:pt x="794" y="397"/>
                  </a:lnTo>
                  <a:lnTo>
                    <a:pt x="794" y="385"/>
                  </a:lnTo>
                  <a:lnTo>
                    <a:pt x="794" y="373"/>
                  </a:lnTo>
                  <a:lnTo>
                    <a:pt x="794" y="373"/>
                  </a:lnTo>
                  <a:lnTo>
                    <a:pt x="794" y="367"/>
                  </a:lnTo>
                  <a:lnTo>
                    <a:pt x="794" y="361"/>
                  </a:lnTo>
                  <a:lnTo>
                    <a:pt x="794" y="355"/>
                  </a:lnTo>
                  <a:lnTo>
                    <a:pt x="800" y="355"/>
                  </a:lnTo>
                  <a:lnTo>
                    <a:pt x="800" y="355"/>
                  </a:lnTo>
                  <a:lnTo>
                    <a:pt x="800" y="355"/>
                  </a:lnTo>
                  <a:lnTo>
                    <a:pt x="800" y="355"/>
                  </a:lnTo>
                  <a:lnTo>
                    <a:pt x="800" y="361"/>
                  </a:lnTo>
                  <a:lnTo>
                    <a:pt x="800" y="367"/>
                  </a:lnTo>
                  <a:lnTo>
                    <a:pt x="800" y="379"/>
                  </a:lnTo>
                  <a:lnTo>
                    <a:pt x="800" y="379"/>
                  </a:lnTo>
                  <a:lnTo>
                    <a:pt x="800" y="355"/>
                  </a:lnTo>
                  <a:lnTo>
                    <a:pt x="800" y="355"/>
                  </a:lnTo>
                  <a:lnTo>
                    <a:pt x="800" y="343"/>
                  </a:lnTo>
                  <a:lnTo>
                    <a:pt x="806" y="355"/>
                  </a:lnTo>
                  <a:lnTo>
                    <a:pt x="806" y="349"/>
                  </a:lnTo>
                  <a:lnTo>
                    <a:pt x="806" y="355"/>
                  </a:lnTo>
                  <a:lnTo>
                    <a:pt x="806" y="355"/>
                  </a:lnTo>
                  <a:lnTo>
                    <a:pt x="806" y="349"/>
                  </a:lnTo>
                  <a:lnTo>
                    <a:pt x="806" y="349"/>
                  </a:lnTo>
                  <a:lnTo>
                    <a:pt x="806" y="343"/>
                  </a:lnTo>
                  <a:lnTo>
                    <a:pt x="806" y="349"/>
                  </a:lnTo>
                  <a:moveTo>
                    <a:pt x="812" y="343"/>
                  </a:moveTo>
                  <a:lnTo>
                    <a:pt x="812" y="355"/>
                  </a:lnTo>
                  <a:lnTo>
                    <a:pt x="812" y="361"/>
                  </a:lnTo>
                  <a:lnTo>
                    <a:pt x="812" y="373"/>
                  </a:lnTo>
                  <a:lnTo>
                    <a:pt x="812" y="367"/>
                  </a:lnTo>
                  <a:lnTo>
                    <a:pt x="812" y="373"/>
                  </a:lnTo>
                  <a:lnTo>
                    <a:pt x="812" y="379"/>
                  </a:lnTo>
                  <a:lnTo>
                    <a:pt x="812" y="379"/>
                  </a:lnTo>
                  <a:lnTo>
                    <a:pt x="812" y="379"/>
                  </a:lnTo>
                  <a:lnTo>
                    <a:pt x="812" y="379"/>
                  </a:lnTo>
                  <a:lnTo>
                    <a:pt x="818" y="379"/>
                  </a:lnTo>
                  <a:lnTo>
                    <a:pt x="818" y="385"/>
                  </a:lnTo>
                  <a:lnTo>
                    <a:pt x="818" y="391"/>
                  </a:lnTo>
                  <a:lnTo>
                    <a:pt x="818" y="397"/>
                  </a:lnTo>
                  <a:lnTo>
                    <a:pt x="818" y="409"/>
                  </a:lnTo>
                  <a:lnTo>
                    <a:pt x="818" y="403"/>
                  </a:lnTo>
                  <a:lnTo>
                    <a:pt x="818" y="409"/>
                  </a:lnTo>
                  <a:lnTo>
                    <a:pt x="818" y="409"/>
                  </a:lnTo>
                  <a:lnTo>
                    <a:pt x="818" y="415"/>
                  </a:lnTo>
                  <a:lnTo>
                    <a:pt x="818" y="415"/>
                  </a:lnTo>
                  <a:lnTo>
                    <a:pt x="824" y="409"/>
                  </a:lnTo>
                  <a:lnTo>
                    <a:pt x="824" y="409"/>
                  </a:lnTo>
                  <a:lnTo>
                    <a:pt x="824" y="415"/>
                  </a:lnTo>
                  <a:lnTo>
                    <a:pt x="824" y="415"/>
                  </a:lnTo>
                  <a:lnTo>
                    <a:pt x="824" y="415"/>
                  </a:lnTo>
                  <a:lnTo>
                    <a:pt x="824" y="415"/>
                  </a:lnTo>
                  <a:lnTo>
                    <a:pt x="824" y="415"/>
                  </a:lnTo>
                  <a:moveTo>
                    <a:pt x="824" y="415"/>
                  </a:moveTo>
                  <a:lnTo>
                    <a:pt x="824" y="409"/>
                  </a:lnTo>
                  <a:lnTo>
                    <a:pt x="830" y="409"/>
                  </a:lnTo>
                  <a:lnTo>
                    <a:pt x="830" y="415"/>
                  </a:lnTo>
                  <a:lnTo>
                    <a:pt x="830" y="415"/>
                  </a:lnTo>
                  <a:lnTo>
                    <a:pt x="830" y="421"/>
                  </a:lnTo>
                  <a:moveTo>
                    <a:pt x="830" y="415"/>
                  </a:moveTo>
                  <a:lnTo>
                    <a:pt x="830" y="415"/>
                  </a:lnTo>
                  <a:lnTo>
                    <a:pt x="830" y="421"/>
                  </a:lnTo>
                  <a:lnTo>
                    <a:pt x="830" y="415"/>
                  </a:lnTo>
                  <a:lnTo>
                    <a:pt x="830" y="409"/>
                  </a:lnTo>
                  <a:lnTo>
                    <a:pt x="836" y="421"/>
                  </a:lnTo>
                  <a:lnTo>
                    <a:pt x="836" y="427"/>
                  </a:lnTo>
                  <a:lnTo>
                    <a:pt x="836" y="427"/>
                  </a:lnTo>
                  <a:lnTo>
                    <a:pt x="836" y="427"/>
                  </a:lnTo>
                  <a:lnTo>
                    <a:pt x="836" y="421"/>
                  </a:lnTo>
                  <a:lnTo>
                    <a:pt x="836" y="427"/>
                  </a:lnTo>
                  <a:lnTo>
                    <a:pt x="836" y="433"/>
                  </a:lnTo>
                  <a:lnTo>
                    <a:pt x="836" y="433"/>
                  </a:lnTo>
                  <a:lnTo>
                    <a:pt x="836" y="433"/>
                  </a:lnTo>
                  <a:lnTo>
                    <a:pt x="836" y="433"/>
                  </a:lnTo>
                  <a:lnTo>
                    <a:pt x="842" y="439"/>
                  </a:lnTo>
                  <a:lnTo>
                    <a:pt x="842" y="445"/>
                  </a:lnTo>
                  <a:lnTo>
                    <a:pt x="842" y="445"/>
                  </a:lnTo>
                  <a:lnTo>
                    <a:pt x="842" y="439"/>
                  </a:lnTo>
                  <a:lnTo>
                    <a:pt x="842" y="439"/>
                  </a:lnTo>
                  <a:lnTo>
                    <a:pt x="842" y="433"/>
                  </a:lnTo>
                  <a:lnTo>
                    <a:pt x="842" y="427"/>
                  </a:lnTo>
                  <a:lnTo>
                    <a:pt x="842" y="409"/>
                  </a:lnTo>
                  <a:lnTo>
                    <a:pt x="842" y="415"/>
                  </a:lnTo>
                  <a:lnTo>
                    <a:pt x="842" y="415"/>
                  </a:lnTo>
                  <a:lnTo>
                    <a:pt x="842" y="415"/>
                  </a:lnTo>
                  <a:lnTo>
                    <a:pt x="848" y="421"/>
                  </a:lnTo>
                  <a:lnTo>
                    <a:pt x="848" y="433"/>
                  </a:lnTo>
                  <a:lnTo>
                    <a:pt x="848" y="427"/>
                  </a:lnTo>
                  <a:lnTo>
                    <a:pt x="848" y="421"/>
                  </a:lnTo>
                  <a:lnTo>
                    <a:pt x="848" y="421"/>
                  </a:lnTo>
                  <a:lnTo>
                    <a:pt x="848" y="415"/>
                  </a:lnTo>
                  <a:lnTo>
                    <a:pt x="848" y="427"/>
                  </a:lnTo>
                  <a:lnTo>
                    <a:pt x="848" y="433"/>
                  </a:lnTo>
                  <a:lnTo>
                    <a:pt x="848" y="433"/>
                  </a:lnTo>
                  <a:lnTo>
                    <a:pt x="848" y="433"/>
                  </a:lnTo>
                  <a:lnTo>
                    <a:pt x="854" y="433"/>
                  </a:lnTo>
                  <a:lnTo>
                    <a:pt x="854" y="439"/>
                  </a:lnTo>
                  <a:lnTo>
                    <a:pt x="854" y="433"/>
                  </a:lnTo>
                  <a:lnTo>
                    <a:pt x="854" y="421"/>
                  </a:lnTo>
                  <a:lnTo>
                    <a:pt x="854" y="415"/>
                  </a:lnTo>
                  <a:lnTo>
                    <a:pt x="854" y="421"/>
                  </a:lnTo>
                  <a:lnTo>
                    <a:pt x="854" y="427"/>
                  </a:lnTo>
                  <a:lnTo>
                    <a:pt x="854" y="421"/>
                  </a:lnTo>
                  <a:lnTo>
                    <a:pt x="854" y="421"/>
                  </a:lnTo>
                  <a:lnTo>
                    <a:pt x="854" y="415"/>
                  </a:lnTo>
                  <a:lnTo>
                    <a:pt x="860" y="421"/>
                  </a:lnTo>
                  <a:lnTo>
                    <a:pt x="860" y="427"/>
                  </a:lnTo>
                  <a:lnTo>
                    <a:pt x="860" y="433"/>
                  </a:lnTo>
                  <a:lnTo>
                    <a:pt x="860" y="445"/>
                  </a:lnTo>
                  <a:lnTo>
                    <a:pt x="860" y="433"/>
                  </a:lnTo>
                  <a:lnTo>
                    <a:pt x="860" y="433"/>
                  </a:lnTo>
                  <a:lnTo>
                    <a:pt x="860" y="433"/>
                  </a:lnTo>
                  <a:lnTo>
                    <a:pt x="860" y="439"/>
                  </a:lnTo>
                  <a:moveTo>
                    <a:pt x="860" y="421"/>
                  </a:moveTo>
                  <a:lnTo>
                    <a:pt x="866" y="409"/>
                  </a:lnTo>
                  <a:lnTo>
                    <a:pt x="866" y="421"/>
                  </a:lnTo>
                  <a:lnTo>
                    <a:pt x="866" y="421"/>
                  </a:lnTo>
                  <a:lnTo>
                    <a:pt x="866" y="421"/>
                  </a:lnTo>
                  <a:lnTo>
                    <a:pt x="866" y="415"/>
                  </a:lnTo>
                  <a:lnTo>
                    <a:pt x="866" y="415"/>
                  </a:lnTo>
                  <a:lnTo>
                    <a:pt x="866" y="409"/>
                  </a:lnTo>
                  <a:lnTo>
                    <a:pt x="866" y="415"/>
                  </a:lnTo>
                  <a:lnTo>
                    <a:pt x="866" y="427"/>
                  </a:lnTo>
                  <a:lnTo>
                    <a:pt x="866" y="421"/>
                  </a:lnTo>
                  <a:lnTo>
                    <a:pt x="872" y="433"/>
                  </a:lnTo>
                  <a:lnTo>
                    <a:pt x="872" y="439"/>
                  </a:lnTo>
                  <a:lnTo>
                    <a:pt x="872" y="439"/>
                  </a:lnTo>
                  <a:lnTo>
                    <a:pt x="872" y="439"/>
                  </a:lnTo>
                  <a:lnTo>
                    <a:pt x="872" y="439"/>
                  </a:lnTo>
                  <a:lnTo>
                    <a:pt x="872" y="439"/>
                  </a:lnTo>
                  <a:lnTo>
                    <a:pt x="872" y="439"/>
                  </a:lnTo>
                  <a:lnTo>
                    <a:pt x="872" y="439"/>
                  </a:lnTo>
                  <a:lnTo>
                    <a:pt x="872" y="445"/>
                  </a:lnTo>
                  <a:lnTo>
                    <a:pt x="872" y="445"/>
                  </a:lnTo>
                  <a:lnTo>
                    <a:pt x="878" y="445"/>
                  </a:lnTo>
                  <a:lnTo>
                    <a:pt x="878" y="451"/>
                  </a:lnTo>
                  <a:lnTo>
                    <a:pt x="878" y="457"/>
                  </a:lnTo>
                  <a:lnTo>
                    <a:pt x="878" y="457"/>
                  </a:lnTo>
                  <a:lnTo>
                    <a:pt x="878" y="457"/>
                  </a:lnTo>
                  <a:lnTo>
                    <a:pt x="878" y="463"/>
                  </a:lnTo>
                  <a:lnTo>
                    <a:pt x="878" y="463"/>
                  </a:lnTo>
                  <a:lnTo>
                    <a:pt x="878" y="457"/>
                  </a:lnTo>
                  <a:lnTo>
                    <a:pt x="878" y="457"/>
                  </a:lnTo>
                  <a:lnTo>
                    <a:pt x="878" y="451"/>
                  </a:lnTo>
                  <a:lnTo>
                    <a:pt x="884" y="457"/>
                  </a:lnTo>
                  <a:lnTo>
                    <a:pt x="884" y="457"/>
                  </a:lnTo>
                  <a:lnTo>
                    <a:pt x="884" y="457"/>
                  </a:lnTo>
                  <a:lnTo>
                    <a:pt x="884" y="451"/>
                  </a:lnTo>
                  <a:lnTo>
                    <a:pt x="884" y="457"/>
                  </a:lnTo>
                  <a:lnTo>
                    <a:pt x="884" y="457"/>
                  </a:lnTo>
                  <a:lnTo>
                    <a:pt x="884" y="469"/>
                  </a:lnTo>
                  <a:lnTo>
                    <a:pt x="884" y="463"/>
                  </a:lnTo>
                  <a:lnTo>
                    <a:pt x="884" y="445"/>
                  </a:lnTo>
                  <a:lnTo>
                    <a:pt x="884" y="439"/>
                  </a:lnTo>
                  <a:lnTo>
                    <a:pt x="884" y="433"/>
                  </a:lnTo>
                  <a:lnTo>
                    <a:pt x="890" y="445"/>
                  </a:lnTo>
                  <a:lnTo>
                    <a:pt x="890" y="439"/>
                  </a:lnTo>
                  <a:lnTo>
                    <a:pt x="890" y="433"/>
                  </a:lnTo>
                  <a:lnTo>
                    <a:pt x="890" y="433"/>
                  </a:lnTo>
                  <a:lnTo>
                    <a:pt x="890" y="445"/>
                  </a:lnTo>
                  <a:lnTo>
                    <a:pt x="890" y="445"/>
                  </a:lnTo>
                  <a:lnTo>
                    <a:pt x="890" y="433"/>
                  </a:lnTo>
                  <a:lnTo>
                    <a:pt x="890" y="439"/>
                  </a:lnTo>
                  <a:lnTo>
                    <a:pt x="890" y="439"/>
                  </a:lnTo>
                  <a:lnTo>
                    <a:pt x="890" y="439"/>
                  </a:lnTo>
                  <a:lnTo>
                    <a:pt x="896" y="439"/>
                  </a:lnTo>
                  <a:lnTo>
                    <a:pt x="896" y="433"/>
                  </a:lnTo>
                  <a:lnTo>
                    <a:pt x="896" y="439"/>
                  </a:lnTo>
                  <a:lnTo>
                    <a:pt x="896" y="433"/>
                  </a:lnTo>
                  <a:lnTo>
                    <a:pt x="896" y="439"/>
                  </a:lnTo>
                  <a:lnTo>
                    <a:pt x="896" y="433"/>
                  </a:lnTo>
                  <a:lnTo>
                    <a:pt x="896" y="439"/>
                  </a:lnTo>
                  <a:lnTo>
                    <a:pt x="896" y="439"/>
                  </a:lnTo>
                  <a:lnTo>
                    <a:pt x="896" y="433"/>
                  </a:lnTo>
                  <a:lnTo>
                    <a:pt x="896" y="421"/>
                  </a:lnTo>
                  <a:lnTo>
                    <a:pt x="902" y="421"/>
                  </a:lnTo>
                  <a:lnTo>
                    <a:pt x="902" y="415"/>
                  </a:lnTo>
                  <a:lnTo>
                    <a:pt x="902" y="409"/>
                  </a:lnTo>
                  <a:lnTo>
                    <a:pt x="902" y="409"/>
                  </a:lnTo>
                  <a:lnTo>
                    <a:pt x="902" y="403"/>
                  </a:lnTo>
                  <a:lnTo>
                    <a:pt x="902" y="397"/>
                  </a:lnTo>
                  <a:lnTo>
                    <a:pt x="902" y="385"/>
                  </a:lnTo>
                  <a:lnTo>
                    <a:pt x="902" y="385"/>
                  </a:lnTo>
                  <a:lnTo>
                    <a:pt x="902" y="385"/>
                  </a:lnTo>
                  <a:lnTo>
                    <a:pt x="902" y="385"/>
                  </a:lnTo>
                  <a:lnTo>
                    <a:pt x="908" y="373"/>
                  </a:lnTo>
                  <a:lnTo>
                    <a:pt x="908" y="379"/>
                  </a:lnTo>
                  <a:lnTo>
                    <a:pt x="908" y="385"/>
                  </a:lnTo>
                  <a:lnTo>
                    <a:pt x="908" y="379"/>
                  </a:lnTo>
                  <a:lnTo>
                    <a:pt x="908" y="385"/>
                  </a:lnTo>
                  <a:lnTo>
                    <a:pt x="908" y="391"/>
                  </a:lnTo>
                  <a:lnTo>
                    <a:pt x="908" y="397"/>
                  </a:lnTo>
                  <a:lnTo>
                    <a:pt x="908" y="379"/>
                  </a:lnTo>
                  <a:lnTo>
                    <a:pt x="908" y="379"/>
                  </a:lnTo>
                  <a:lnTo>
                    <a:pt x="908" y="385"/>
                  </a:lnTo>
                  <a:lnTo>
                    <a:pt x="914" y="385"/>
                  </a:lnTo>
                  <a:lnTo>
                    <a:pt x="914" y="391"/>
                  </a:lnTo>
                  <a:lnTo>
                    <a:pt x="914" y="385"/>
                  </a:lnTo>
                  <a:lnTo>
                    <a:pt x="914" y="391"/>
                  </a:lnTo>
                  <a:lnTo>
                    <a:pt x="914" y="391"/>
                  </a:lnTo>
                  <a:lnTo>
                    <a:pt x="914" y="397"/>
                  </a:lnTo>
                  <a:lnTo>
                    <a:pt x="914" y="397"/>
                  </a:lnTo>
                  <a:lnTo>
                    <a:pt x="914" y="391"/>
                  </a:lnTo>
                  <a:lnTo>
                    <a:pt x="914" y="397"/>
                  </a:lnTo>
                  <a:lnTo>
                    <a:pt x="914" y="397"/>
                  </a:lnTo>
                  <a:lnTo>
                    <a:pt x="920" y="397"/>
                  </a:lnTo>
                  <a:lnTo>
                    <a:pt x="920" y="403"/>
                  </a:lnTo>
                  <a:lnTo>
                    <a:pt x="920" y="403"/>
                  </a:lnTo>
                  <a:lnTo>
                    <a:pt x="920" y="409"/>
                  </a:lnTo>
                  <a:lnTo>
                    <a:pt x="920" y="403"/>
                  </a:lnTo>
                  <a:lnTo>
                    <a:pt x="920" y="403"/>
                  </a:lnTo>
                  <a:lnTo>
                    <a:pt x="920" y="391"/>
                  </a:lnTo>
                  <a:lnTo>
                    <a:pt x="920" y="409"/>
                  </a:lnTo>
                  <a:lnTo>
                    <a:pt x="920" y="403"/>
                  </a:lnTo>
                  <a:lnTo>
                    <a:pt x="920" y="409"/>
                  </a:lnTo>
                  <a:lnTo>
                    <a:pt x="926" y="415"/>
                  </a:lnTo>
                  <a:lnTo>
                    <a:pt x="926" y="415"/>
                  </a:lnTo>
                  <a:moveTo>
                    <a:pt x="926" y="415"/>
                  </a:moveTo>
                  <a:lnTo>
                    <a:pt x="926" y="427"/>
                  </a:lnTo>
                  <a:lnTo>
                    <a:pt x="926" y="433"/>
                  </a:lnTo>
                  <a:lnTo>
                    <a:pt x="926" y="439"/>
                  </a:lnTo>
                  <a:moveTo>
                    <a:pt x="926" y="433"/>
                  </a:moveTo>
                  <a:lnTo>
                    <a:pt x="926" y="427"/>
                  </a:lnTo>
                  <a:lnTo>
                    <a:pt x="926" y="421"/>
                  </a:lnTo>
                  <a:lnTo>
                    <a:pt x="932" y="421"/>
                  </a:lnTo>
                  <a:lnTo>
                    <a:pt x="932" y="421"/>
                  </a:lnTo>
                  <a:lnTo>
                    <a:pt x="932" y="421"/>
                  </a:lnTo>
                  <a:lnTo>
                    <a:pt x="932" y="421"/>
                  </a:lnTo>
                  <a:lnTo>
                    <a:pt x="932" y="421"/>
                  </a:lnTo>
                  <a:lnTo>
                    <a:pt x="932" y="427"/>
                  </a:lnTo>
                  <a:lnTo>
                    <a:pt x="932" y="421"/>
                  </a:lnTo>
                  <a:lnTo>
                    <a:pt x="932" y="427"/>
                  </a:lnTo>
                  <a:lnTo>
                    <a:pt x="932" y="433"/>
                  </a:lnTo>
                  <a:lnTo>
                    <a:pt x="932" y="433"/>
                  </a:lnTo>
                  <a:lnTo>
                    <a:pt x="938" y="427"/>
                  </a:lnTo>
                  <a:lnTo>
                    <a:pt x="938" y="421"/>
                  </a:lnTo>
                  <a:lnTo>
                    <a:pt x="938" y="415"/>
                  </a:lnTo>
                  <a:lnTo>
                    <a:pt x="938" y="409"/>
                  </a:lnTo>
                  <a:lnTo>
                    <a:pt x="938" y="403"/>
                  </a:lnTo>
                  <a:lnTo>
                    <a:pt x="938" y="403"/>
                  </a:lnTo>
                  <a:lnTo>
                    <a:pt x="938" y="397"/>
                  </a:lnTo>
                  <a:lnTo>
                    <a:pt x="938" y="397"/>
                  </a:lnTo>
                  <a:lnTo>
                    <a:pt x="938" y="397"/>
                  </a:lnTo>
                  <a:lnTo>
                    <a:pt x="938" y="391"/>
                  </a:lnTo>
                  <a:lnTo>
                    <a:pt x="944" y="391"/>
                  </a:lnTo>
                  <a:lnTo>
                    <a:pt x="944" y="391"/>
                  </a:lnTo>
                  <a:lnTo>
                    <a:pt x="944" y="403"/>
                  </a:lnTo>
                  <a:lnTo>
                    <a:pt x="944" y="397"/>
                  </a:lnTo>
                  <a:lnTo>
                    <a:pt x="944" y="391"/>
                  </a:lnTo>
                  <a:lnTo>
                    <a:pt x="944" y="397"/>
                  </a:lnTo>
                  <a:lnTo>
                    <a:pt x="944" y="397"/>
                  </a:lnTo>
                  <a:lnTo>
                    <a:pt x="944" y="397"/>
                  </a:lnTo>
                  <a:lnTo>
                    <a:pt x="944" y="391"/>
                  </a:lnTo>
                  <a:lnTo>
                    <a:pt x="944" y="391"/>
                  </a:lnTo>
                  <a:lnTo>
                    <a:pt x="950" y="391"/>
                  </a:lnTo>
                  <a:lnTo>
                    <a:pt x="950" y="397"/>
                  </a:lnTo>
                  <a:lnTo>
                    <a:pt x="950" y="397"/>
                  </a:lnTo>
                  <a:lnTo>
                    <a:pt x="950" y="391"/>
                  </a:lnTo>
                  <a:lnTo>
                    <a:pt x="950" y="391"/>
                  </a:lnTo>
                  <a:lnTo>
                    <a:pt x="950" y="385"/>
                  </a:lnTo>
                  <a:lnTo>
                    <a:pt x="950" y="379"/>
                  </a:lnTo>
                  <a:lnTo>
                    <a:pt x="950" y="379"/>
                  </a:lnTo>
                  <a:lnTo>
                    <a:pt x="950" y="385"/>
                  </a:lnTo>
                  <a:lnTo>
                    <a:pt x="950" y="379"/>
                  </a:lnTo>
                  <a:lnTo>
                    <a:pt x="956" y="373"/>
                  </a:lnTo>
                  <a:lnTo>
                    <a:pt x="956" y="367"/>
                  </a:lnTo>
                  <a:lnTo>
                    <a:pt x="956" y="367"/>
                  </a:lnTo>
                  <a:lnTo>
                    <a:pt x="956" y="367"/>
                  </a:lnTo>
                  <a:lnTo>
                    <a:pt x="956" y="361"/>
                  </a:lnTo>
                  <a:lnTo>
                    <a:pt x="956" y="349"/>
                  </a:lnTo>
                  <a:lnTo>
                    <a:pt x="956" y="349"/>
                  </a:lnTo>
                  <a:lnTo>
                    <a:pt x="956" y="343"/>
                  </a:lnTo>
                  <a:lnTo>
                    <a:pt x="956" y="349"/>
                  </a:lnTo>
                  <a:lnTo>
                    <a:pt x="956" y="355"/>
                  </a:lnTo>
                  <a:lnTo>
                    <a:pt x="962" y="361"/>
                  </a:lnTo>
                  <a:lnTo>
                    <a:pt x="962" y="349"/>
                  </a:lnTo>
                  <a:lnTo>
                    <a:pt x="962" y="355"/>
                  </a:lnTo>
                  <a:lnTo>
                    <a:pt x="962" y="355"/>
                  </a:lnTo>
                  <a:lnTo>
                    <a:pt x="962" y="355"/>
                  </a:lnTo>
                  <a:lnTo>
                    <a:pt x="962" y="343"/>
                  </a:lnTo>
                  <a:lnTo>
                    <a:pt x="962" y="349"/>
                  </a:lnTo>
                  <a:lnTo>
                    <a:pt x="962" y="337"/>
                  </a:lnTo>
                  <a:lnTo>
                    <a:pt x="962" y="331"/>
                  </a:lnTo>
                  <a:lnTo>
                    <a:pt x="962" y="331"/>
                  </a:lnTo>
                  <a:lnTo>
                    <a:pt x="968" y="331"/>
                  </a:lnTo>
                  <a:lnTo>
                    <a:pt x="968" y="325"/>
                  </a:lnTo>
                  <a:lnTo>
                    <a:pt x="968" y="319"/>
                  </a:lnTo>
                  <a:lnTo>
                    <a:pt x="968" y="319"/>
                  </a:lnTo>
                  <a:lnTo>
                    <a:pt x="968" y="313"/>
                  </a:lnTo>
                  <a:lnTo>
                    <a:pt x="968" y="319"/>
                  </a:lnTo>
                  <a:lnTo>
                    <a:pt x="968" y="313"/>
                  </a:lnTo>
                  <a:lnTo>
                    <a:pt x="968" y="319"/>
                  </a:lnTo>
                  <a:lnTo>
                    <a:pt x="968" y="319"/>
                  </a:lnTo>
                  <a:lnTo>
                    <a:pt x="968" y="319"/>
                  </a:lnTo>
                  <a:moveTo>
                    <a:pt x="974" y="306"/>
                  </a:moveTo>
                  <a:lnTo>
                    <a:pt x="974" y="306"/>
                  </a:lnTo>
                  <a:lnTo>
                    <a:pt x="974" y="300"/>
                  </a:lnTo>
                  <a:lnTo>
                    <a:pt x="974" y="300"/>
                  </a:lnTo>
                  <a:lnTo>
                    <a:pt x="974" y="300"/>
                  </a:lnTo>
                  <a:lnTo>
                    <a:pt x="974" y="294"/>
                  </a:lnTo>
                  <a:lnTo>
                    <a:pt x="974" y="288"/>
                  </a:lnTo>
                  <a:lnTo>
                    <a:pt x="974" y="282"/>
                  </a:lnTo>
                  <a:lnTo>
                    <a:pt x="974" y="282"/>
                  </a:lnTo>
                  <a:moveTo>
                    <a:pt x="980" y="282"/>
                  </a:moveTo>
                  <a:lnTo>
                    <a:pt x="980" y="282"/>
                  </a:lnTo>
                  <a:lnTo>
                    <a:pt x="980" y="282"/>
                  </a:lnTo>
                  <a:lnTo>
                    <a:pt x="980" y="276"/>
                  </a:lnTo>
                  <a:lnTo>
                    <a:pt x="980" y="282"/>
                  </a:lnTo>
                  <a:lnTo>
                    <a:pt x="980" y="282"/>
                  </a:lnTo>
                  <a:lnTo>
                    <a:pt x="980" y="270"/>
                  </a:lnTo>
                  <a:lnTo>
                    <a:pt x="980" y="270"/>
                  </a:lnTo>
                  <a:lnTo>
                    <a:pt x="980" y="252"/>
                  </a:lnTo>
                  <a:lnTo>
                    <a:pt x="986" y="258"/>
                  </a:lnTo>
                  <a:lnTo>
                    <a:pt x="986" y="264"/>
                  </a:lnTo>
                  <a:lnTo>
                    <a:pt x="986" y="270"/>
                  </a:lnTo>
                  <a:lnTo>
                    <a:pt x="986" y="264"/>
                  </a:lnTo>
                  <a:lnTo>
                    <a:pt x="986" y="270"/>
                  </a:lnTo>
                  <a:lnTo>
                    <a:pt x="986" y="276"/>
                  </a:lnTo>
                  <a:lnTo>
                    <a:pt x="986" y="282"/>
                  </a:lnTo>
                  <a:lnTo>
                    <a:pt x="986" y="288"/>
                  </a:lnTo>
                  <a:moveTo>
                    <a:pt x="986" y="288"/>
                  </a:moveTo>
                  <a:lnTo>
                    <a:pt x="992" y="288"/>
                  </a:lnTo>
                  <a:lnTo>
                    <a:pt x="992" y="288"/>
                  </a:lnTo>
                  <a:lnTo>
                    <a:pt x="992" y="294"/>
                  </a:lnTo>
                  <a:lnTo>
                    <a:pt x="992" y="282"/>
                  </a:lnTo>
                  <a:lnTo>
                    <a:pt x="992" y="282"/>
                  </a:lnTo>
                  <a:moveTo>
                    <a:pt x="992" y="294"/>
                  </a:moveTo>
                  <a:lnTo>
                    <a:pt x="992" y="294"/>
                  </a:lnTo>
                  <a:lnTo>
                    <a:pt x="992" y="300"/>
                  </a:lnTo>
                  <a:lnTo>
                    <a:pt x="992" y="300"/>
                  </a:lnTo>
                  <a:lnTo>
                    <a:pt x="998" y="300"/>
                  </a:lnTo>
                  <a:lnTo>
                    <a:pt x="998" y="306"/>
                  </a:lnTo>
                  <a:lnTo>
                    <a:pt x="998" y="300"/>
                  </a:lnTo>
                  <a:lnTo>
                    <a:pt x="998" y="306"/>
                  </a:lnTo>
                  <a:lnTo>
                    <a:pt x="998" y="300"/>
                  </a:lnTo>
                  <a:lnTo>
                    <a:pt x="998" y="294"/>
                  </a:lnTo>
                  <a:lnTo>
                    <a:pt x="998" y="294"/>
                  </a:lnTo>
                  <a:lnTo>
                    <a:pt x="998" y="288"/>
                  </a:lnTo>
                  <a:lnTo>
                    <a:pt x="998" y="282"/>
                  </a:lnTo>
                  <a:lnTo>
                    <a:pt x="998" y="276"/>
                  </a:lnTo>
                  <a:lnTo>
                    <a:pt x="1004" y="270"/>
                  </a:lnTo>
                  <a:lnTo>
                    <a:pt x="1004" y="264"/>
                  </a:lnTo>
                  <a:lnTo>
                    <a:pt x="1004" y="264"/>
                  </a:lnTo>
                  <a:lnTo>
                    <a:pt x="1004" y="264"/>
                  </a:lnTo>
                  <a:lnTo>
                    <a:pt x="1004" y="264"/>
                  </a:lnTo>
                  <a:lnTo>
                    <a:pt x="1004" y="264"/>
                  </a:lnTo>
                  <a:lnTo>
                    <a:pt x="1004" y="264"/>
                  </a:lnTo>
                  <a:lnTo>
                    <a:pt x="1004" y="258"/>
                  </a:lnTo>
                  <a:lnTo>
                    <a:pt x="1004" y="258"/>
                  </a:lnTo>
                  <a:lnTo>
                    <a:pt x="1004" y="264"/>
                  </a:lnTo>
                  <a:lnTo>
                    <a:pt x="1010" y="258"/>
                  </a:lnTo>
                  <a:lnTo>
                    <a:pt x="1010" y="264"/>
                  </a:lnTo>
                  <a:lnTo>
                    <a:pt x="1010" y="264"/>
                  </a:lnTo>
                  <a:lnTo>
                    <a:pt x="1010" y="270"/>
                  </a:lnTo>
                  <a:lnTo>
                    <a:pt x="1010" y="270"/>
                  </a:lnTo>
                  <a:lnTo>
                    <a:pt x="1010" y="276"/>
                  </a:lnTo>
                  <a:lnTo>
                    <a:pt x="1010" y="276"/>
                  </a:lnTo>
                  <a:lnTo>
                    <a:pt x="1010" y="270"/>
                  </a:lnTo>
                  <a:lnTo>
                    <a:pt x="1010" y="270"/>
                  </a:lnTo>
                  <a:lnTo>
                    <a:pt x="1010" y="270"/>
                  </a:lnTo>
                  <a:lnTo>
                    <a:pt x="1010" y="276"/>
                  </a:lnTo>
                  <a:lnTo>
                    <a:pt x="1016" y="282"/>
                  </a:lnTo>
                  <a:lnTo>
                    <a:pt x="1016" y="282"/>
                  </a:lnTo>
                  <a:lnTo>
                    <a:pt x="1016" y="282"/>
                  </a:lnTo>
                  <a:lnTo>
                    <a:pt x="1016" y="282"/>
                  </a:lnTo>
                  <a:lnTo>
                    <a:pt x="1016" y="288"/>
                  </a:lnTo>
                  <a:moveTo>
                    <a:pt x="1016" y="288"/>
                  </a:moveTo>
                  <a:lnTo>
                    <a:pt x="1016" y="288"/>
                  </a:lnTo>
                  <a:lnTo>
                    <a:pt x="1016" y="276"/>
                  </a:lnTo>
                  <a:lnTo>
                    <a:pt x="1016" y="288"/>
                  </a:lnTo>
                  <a:lnTo>
                    <a:pt x="1022" y="288"/>
                  </a:lnTo>
                  <a:lnTo>
                    <a:pt x="1022" y="288"/>
                  </a:lnTo>
                  <a:lnTo>
                    <a:pt x="1022" y="294"/>
                  </a:lnTo>
                  <a:lnTo>
                    <a:pt x="1022" y="288"/>
                  </a:lnTo>
                  <a:lnTo>
                    <a:pt x="1022" y="282"/>
                  </a:lnTo>
                  <a:lnTo>
                    <a:pt x="1022" y="282"/>
                  </a:lnTo>
                  <a:lnTo>
                    <a:pt x="1022" y="288"/>
                  </a:lnTo>
                  <a:lnTo>
                    <a:pt x="1022" y="300"/>
                  </a:lnTo>
                  <a:lnTo>
                    <a:pt x="1022" y="300"/>
                  </a:lnTo>
                  <a:lnTo>
                    <a:pt x="1022" y="313"/>
                  </a:lnTo>
                  <a:lnTo>
                    <a:pt x="1028" y="319"/>
                  </a:lnTo>
                  <a:lnTo>
                    <a:pt x="1028" y="325"/>
                  </a:lnTo>
                  <a:lnTo>
                    <a:pt x="1028" y="319"/>
                  </a:lnTo>
                  <a:lnTo>
                    <a:pt x="1028" y="319"/>
                  </a:lnTo>
                  <a:lnTo>
                    <a:pt x="1028" y="325"/>
                  </a:lnTo>
                  <a:lnTo>
                    <a:pt x="1028" y="319"/>
                  </a:lnTo>
                  <a:lnTo>
                    <a:pt x="1028" y="319"/>
                  </a:lnTo>
                  <a:lnTo>
                    <a:pt x="1028" y="325"/>
                  </a:lnTo>
                  <a:lnTo>
                    <a:pt x="1028" y="331"/>
                  </a:lnTo>
                  <a:lnTo>
                    <a:pt x="1028" y="331"/>
                  </a:lnTo>
                  <a:lnTo>
                    <a:pt x="1034" y="331"/>
                  </a:lnTo>
                  <a:lnTo>
                    <a:pt x="1034" y="331"/>
                  </a:lnTo>
                  <a:lnTo>
                    <a:pt x="1034" y="325"/>
                  </a:lnTo>
                  <a:lnTo>
                    <a:pt x="1034" y="331"/>
                  </a:lnTo>
                  <a:lnTo>
                    <a:pt x="1034" y="331"/>
                  </a:lnTo>
                  <a:lnTo>
                    <a:pt x="1034" y="325"/>
                  </a:lnTo>
                  <a:lnTo>
                    <a:pt x="1034" y="337"/>
                  </a:lnTo>
                  <a:lnTo>
                    <a:pt x="1034" y="337"/>
                  </a:lnTo>
                  <a:lnTo>
                    <a:pt x="1034" y="331"/>
                  </a:lnTo>
                  <a:lnTo>
                    <a:pt x="1034" y="331"/>
                  </a:lnTo>
                  <a:lnTo>
                    <a:pt x="1040" y="331"/>
                  </a:lnTo>
                  <a:lnTo>
                    <a:pt x="1040" y="337"/>
                  </a:lnTo>
                  <a:lnTo>
                    <a:pt x="1040" y="337"/>
                  </a:lnTo>
                  <a:lnTo>
                    <a:pt x="1040" y="343"/>
                  </a:lnTo>
                  <a:lnTo>
                    <a:pt x="1040" y="349"/>
                  </a:lnTo>
                  <a:lnTo>
                    <a:pt x="1040" y="355"/>
                  </a:lnTo>
                  <a:lnTo>
                    <a:pt x="1040" y="355"/>
                  </a:lnTo>
                  <a:lnTo>
                    <a:pt x="1040" y="355"/>
                  </a:lnTo>
                  <a:lnTo>
                    <a:pt x="1040" y="361"/>
                  </a:lnTo>
                  <a:lnTo>
                    <a:pt x="1040" y="349"/>
                  </a:lnTo>
                  <a:lnTo>
                    <a:pt x="1046" y="349"/>
                  </a:lnTo>
                  <a:lnTo>
                    <a:pt x="1046" y="343"/>
                  </a:lnTo>
                  <a:lnTo>
                    <a:pt x="1046" y="349"/>
                  </a:lnTo>
                  <a:lnTo>
                    <a:pt x="1046" y="361"/>
                  </a:lnTo>
                  <a:lnTo>
                    <a:pt x="1046" y="349"/>
                  </a:lnTo>
                  <a:lnTo>
                    <a:pt x="1046" y="349"/>
                  </a:lnTo>
                  <a:lnTo>
                    <a:pt x="1046" y="337"/>
                  </a:lnTo>
                  <a:lnTo>
                    <a:pt x="1046" y="337"/>
                  </a:lnTo>
                  <a:lnTo>
                    <a:pt x="1046" y="337"/>
                  </a:lnTo>
                  <a:lnTo>
                    <a:pt x="1046" y="325"/>
                  </a:lnTo>
                  <a:lnTo>
                    <a:pt x="1052" y="331"/>
                  </a:lnTo>
                  <a:lnTo>
                    <a:pt x="1052" y="331"/>
                  </a:lnTo>
                  <a:lnTo>
                    <a:pt x="1052" y="331"/>
                  </a:lnTo>
                  <a:lnTo>
                    <a:pt x="1052" y="331"/>
                  </a:lnTo>
                  <a:lnTo>
                    <a:pt x="1052" y="325"/>
                  </a:lnTo>
                  <a:lnTo>
                    <a:pt x="1052" y="319"/>
                  </a:lnTo>
                  <a:lnTo>
                    <a:pt x="1052" y="313"/>
                  </a:lnTo>
                  <a:lnTo>
                    <a:pt x="1052" y="319"/>
                  </a:lnTo>
                  <a:lnTo>
                    <a:pt x="1052" y="319"/>
                  </a:lnTo>
                  <a:lnTo>
                    <a:pt x="1052" y="331"/>
                  </a:lnTo>
                  <a:lnTo>
                    <a:pt x="1052" y="331"/>
                  </a:lnTo>
                  <a:lnTo>
                    <a:pt x="1058" y="343"/>
                  </a:lnTo>
                  <a:lnTo>
                    <a:pt x="1058" y="349"/>
                  </a:lnTo>
                  <a:lnTo>
                    <a:pt x="1058" y="355"/>
                  </a:lnTo>
                  <a:lnTo>
                    <a:pt x="1058" y="349"/>
                  </a:lnTo>
                  <a:lnTo>
                    <a:pt x="1058" y="355"/>
                  </a:lnTo>
                  <a:lnTo>
                    <a:pt x="1058" y="367"/>
                  </a:lnTo>
                  <a:lnTo>
                    <a:pt x="1058" y="361"/>
                  </a:lnTo>
                  <a:lnTo>
                    <a:pt x="1058" y="367"/>
                  </a:lnTo>
                  <a:lnTo>
                    <a:pt x="1058" y="367"/>
                  </a:lnTo>
                  <a:lnTo>
                    <a:pt x="1058" y="361"/>
                  </a:lnTo>
                  <a:lnTo>
                    <a:pt x="1064" y="367"/>
                  </a:lnTo>
                  <a:lnTo>
                    <a:pt x="1064" y="367"/>
                  </a:lnTo>
                  <a:lnTo>
                    <a:pt x="1064" y="361"/>
                  </a:lnTo>
                  <a:lnTo>
                    <a:pt x="1064" y="367"/>
                  </a:lnTo>
                  <a:lnTo>
                    <a:pt x="1064" y="373"/>
                  </a:lnTo>
                  <a:lnTo>
                    <a:pt x="1064" y="367"/>
                  </a:lnTo>
                  <a:lnTo>
                    <a:pt x="1064" y="367"/>
                  </a:lnTo>
                  <a:lnTo>
                    <a:pt x="1064" y="373"/>
                  </a:lnTo>
                  <a:lnTo>
                    <a:pt x="1064" y="367"/>
                  </a:lnTo>
                  <a:lnTo>
                    <a:pt x="1064" y="367"/>
                  </a:lnTo>
                  <a:lnTo>
                    <a:pt x="1070" y="367"/>
                  </a:lnTo>
                  <a:lnTo>
                    <a:pt x="1070" y="361"/>
                  </a:lnTo>
                  <a:lnTo>
                    <a:pt x="1070" y="367"/>
                  </a:lnTo>
                  <a:lnTo>
                    <a:pt x="1070" y="367"/>
                  </a:lnTo>
                  <a:lnTo>
                    <a:pt x="1070" y="367"/>
                  </a:lnTo>
                  <a:lnTo>
                    <a:pt x="1070" y="361"/>
                  </a:lnTo>
                  <a:lnTo>
                    <a:pt x="1070" y="361"/>
                  </a:lnTo>
                  <a:lnTo>
                    <a:pt x="1070" y="355"/>
                  </a:lnTo>
                  <a:lnTo>
                    <a:pt x="1070" y="343"/>
                  </a:lnTo>
                  <a:lnTo>
                    <a:pt x="1070" y="343"/>
                  </a:lnTo>
                  <a:lnTo>
                    <a:pt x="1076" y="343"/>
                  </a:lnTo>
                  <a:lnTo>
                    <a:pt x="1076" y="343"/>
                  </a:lnTo>
                  <a:lnTo>
                    <a:pt x="1076" y="343"/>
                  </a:lnTo>
                  <a:lnTo>
                    <a:pt x="1076" y="337"/>
                  </a:lnTo>
                  <a:lnTo>
                    <a:pt x="1076" y="325"/>
                  </a:lnTo>
                  <a:lnTo>
                    <a:pt x="1076" y="331"/>
                  </a:lnTo>
                  <a:lnTo>
                    <a:pt x="1076" y="337"/>
                  </a:lnTo>
                  <a:lnTo>
                    <a:pt x="1076" y="343"/>
                  </a:lnTo>
                  <a:moveTo>
                    <a:pt x="1082" y="343"/>
                  </a:moveTo>
                  <a:lnTo>
                    <a:pt x="1082" y="337"/>
                  </a:lnTo>
                  <a:lnTo>
                    <a:pt x="1082" y="337"/>
                  </a:lnTo>
                  <a:moveTo>
                    <a:pt x="1082" y="343"/>
                  </a:moveTo>
                  <a:lnTo>
                    <a:pt x="1082" y="337"/>
                  </a:lnTo>
                  <a:lnTo>
                    <a:pt x="1082" y="343"/>
                  </a:lnTo>
                  <a:lnTo>
                    <a:pt x="1082" y="325"/>
                  </a:lnTo>
                  <a:lnTo>
                    <a:pt x="1082" y="313"/>
                  </a:lnTo>
                  <a:lnTo>
                    <a:pt x="1088" y="313"/>
                  </a:lnTo>
                  <a:lnTo>
                    <a:pt x="1088" y="313"/>
                  </a:lnTo>
                  <a:lnTo>
                    <a:pt x="1088" y="313"/>
                  </a:lnTo>
                  <a:lnTo>
                    <a:pt x="1088" y="306"/>
                  </a:lnTo>
                  <a:lnTo>
                    <a:pt x="1088" y="300"/>
                  </a:lnTo>
                  <a:lnTo>
                    <a:pt x="1088" y="319"/>
                  </a:lnTo>
                  <a:lnTo>
                    <a:pt x="1088" y="313"/>
                  </a:lnTo>
                  <a:lnTo>
                    <a:pt x="1088" y="319"/>
                  </a:lnTo>
                  <a:lnTo>
                    <a:pt x="1088" y="325"/>
                  </a:lnTo>
                  <a:lnTo>
                    <a:pt x="1088" y="325"/>
                  </a:lnTo>
                  <a:lnTo>
                    <a:pt x="1094" y="319"/>
                  </a:lnTo>
                  <a:lnTo>
                    <a:pt x="1094" y="325"/>
                  </a:lnTo>
                  <a:lnTo>
                    <a:pt x="1094" y="319"/>
                  </a:lnTo>
                  <a:lnTo>
                    <a:pt x="1094" y="313"/>
                  </a:lnTo>
                  <a:lnTo>
                    <a:pt x="1094" y="313"/>
                  </a:lnTo>
                  <a:lnTo>
                    <a:pt x="1094" y="313"/>
                  </a:lnTo>
                  <a:lnTo>
                    <a:pt x="1094" y="313"/>
                  </a:lnTo>
                  <a:lnTo>
                    <a:pt x="1094" y="313"/>
                  </a:lnTo>
                  <a:lnTo>
                    <a:pt x="1094" y="319"/>
                  </a:lnTo>
                  <a:lnTo>
                    <a:pt x="1094" y="319"/>
                  </a:lnTo>
                  <a:lnTo>
                    <a:pt x="1094" y="319"/>
                  </a:lnTo>
                  <a:lnTo>
                    <a:pt x="1100" y="319"/>
                  </a:lnTo>
                  <a:lnTo>
                    <a:pt x="1100" y="313"/>
                  </a:lnTo>
                  <a:lnTo>
                    <a:pt x="1100" y="313"/>
                  </a:lnTo>
                  <a:lnTo>
                    <a:pt x="1100" y="306"/>
                  </a:lnTo>
                  <a:lnTo>
                    <a:pt x="1100" y="306"/>
                  </a:lnTo>
                  <a:lnTo>
                    <a:pt x="1100" y="313"/>
                  </a:lnTo>
                  <a:lnTo>
                    <a:pt x="1100" y="319"/>
                  </a:lnTo>
                  <a:lnTo>
                    <a:pt x="1100" y="313"/>
                  </a:lnTo>
                  <a:lnTo>
                    <a:pt x="1100" y="306"/>
                  </a:lnTo>
                  <a:lnTo>
                    <a:pt x="1100" y="313"/>
                  </a:lnTo>
                  <a:lnTo>
                    <a:pt x="1106" y="313"/>
                  </a:lnTo>
                  <a:lnTo>
                    <a:pt x="1106" y="306"/>
                  </a:lnTo>
                  <a:lnTo>
                    <a:pt x="1106" y="313"/>
                  </a:lnTo>
                  <a:lnTo>
                    <a:pt x="1106" y="319"/>
                  </a:lnTo>
                  <a:lnTo>
                    <a:pt x="1106" y="325"/>
                  </a:lnTo>
                  <a:lnTo>
                    <a:pt x="1106" y="319"/>
                  </a:lnTo>
                  <a:lnTo>
                    <a:pt x="1106" y="325"/>
                  </a:lnTo>
                  <a:lnTo>
                    <a:pt x="1106" y="325"/>
                  </a:lnTo>
                  <a:lnTo>
                    <a:pt x="1106" y="319"/>
                  </a:lnTo>
                  <a:lnTo>
                    <a:pt x="1106" y="319"/>
                  </a:lnTo>
                  <a:lnTo>
                    <a:pt x="1112" y="306"/>
                  </a:lnTo>
                  <a:lnTo>
                    <a:pt x="1112" y="306"/>
                  </a:lnTo>
                  <a:lnTo>
                    <a:pt x="1112" y="300"/>
                  </a:lnTo>
                  <a:lnTo>
                    <a:pt x="1112" y="306"/>
                  </a:lnTo>
                  <a:lnTo>
                    <a:pt x="1112" y="313"/>
                  </a:lnTo>
                  <a:lnTo>
                    <a:pt x="1112" y="306"/>
                  </a:lnTo>
                  <a:lnTo>
                    <a:pt x="1112" y="313"/>
                  </a:lnTo>
                  <a:lnTo>
                    <a:pt x="1112" y="306"/>
                  </a:lnTo>
                  <a:lnTo>
                    <a:pt x="1112" y="300"/>
                  </a:lnTo>
                  <a:lnTo>
                    <a:pt x="1112" y="306"/>
                  </a:lnTo>
                  <a:lnTo>
                    <a:pt x="1118" y="306"/>
                  </a:lnTo>
                  <a:lnTo>
                    <a:pt x="1118" y="300"/>
                  </a:lnTo>
                  <a:lnTo>
                    <a:pt x="1118" y="300"/>
                  </a:lnTo>
                  <a:lnTo>
                    <a:pt x="1118" y="294"/>
                  </a:lnTo>
                  <a:lnTo>
                    <a:pt x="1118" y="300"/>
                  </a:lnTo>
                  <a:lnTo>
                    <a:pt x="1118" y="294"/>
                  </a:lnTo>
                  <a:lnTo>
                    <a:pt x="1118" y="294"/>
                  </a:lnTo>
                  <a:lnTo>
                    <a:pt x="1118" y="294"/>
                  </a:lnTo>
                  <a:lnTo>
                    <a:pt x="1118" y="288"/>
                  </a:lnTo>
                  <a:lnTo>
                    <a:pt x="1118" y="288"/>
                  </a:lnTo>
                  <a:lnTo>
                    <a:pt x="1124" y="282"/>
                  </a:lnTo>
                  <a:moveTo>
                    <a:pt x="1124" y="282"/>
                  </a:moveTo>
                  <a:lnTo>
                    <a:pt x="1124" y="282"/>
                  </a:lnTo>
                  <a:lnTo>
                    <a:pt x="1124" y="282"/>
                  </a:lnTo>
                  <a:lnTo>
                    <a:pt x="1124" y="276"/>
                  </a:lnTo>
                  <a:lnTo>
                    <a:pt x="1124" y="270"/>
                  </a:lnTo>
                  <a:lnTo>
                    <a:pt x="1124" y="270"/>
                  </a:lnTo>
                  <a:lnTo>
                    <a:pt x="1124" y="282"/>
                  </a:lnTo>
                  <a:lnTo>
                    <a:pt x="1130" y="282"/>
                  </a:lnTo>
                  <a:lnTo>
                    <a:pt x="1130" y="276"/>
                  </a:lnTo>
                  <a:lnTo>
                    <a:pt x="1130" y="282"/>
                  </a:lnTo>
                  <a:lnTo>
                    <a:pt x="1130" y="282"/>
                  </a:lnTo>
                  <a:lnTo>
                    <a:pt x="1130" y="276"/>
                  </a:lnTo>
                  <a:lnTo>
                    <a:pt x="1130" y="276"/>
                  </a:lnTo>
                  <a:lnTo>
                    <a:pt x="1130" y="276"/>
                  </a:lnTo>
                  <a:lnTo>
                    <a:pt x="1130" y="276"/>
                  </a:lnTo>
                  <a:moveTo>
                    <a:pt x="1130" y="276"/>
                  </a:moveTo>
                  <a:lnTo>
                    <a:pt x="1136" y="270"/>
                  </a:lnTo>
                  <a:lnTo>
                    <a:pt x="1136" y="270"/>
                  </a:lnTo>
                  <a:lnTo>
                    <a:pt x="1136" y="270"/>
                  </a:lnTo>
                  <a:lnTo>
                    <a:pt x="1136" y="270"/>
                  </a:lnTo>
                  <a:lnTo>
                    <a:pt x="1136" y="270"/>
                  </a:lnTo>
                  <a:lnTo>
                    <a:pt x="1136" y="270"/>
                  </a:lnTo>
                  <a:lnTo>
                    <a:pt x="1136" y="276"/>
                  </a:lnTo>
                  <a:lnTo>
                    <a:pt x="1136" y="258"/>
                  </a:lnTo>
                  <a:lnTo>
                    <a:pt x="1136" y="258"/>
                  </a:lnTo>
                  <a:lnTo>
                    <a:pt x="1136" y="252"/>
                  </a:lnTo>
                  <a:moveTo>
                    <a:pt x="1142" y="252"/>
                  </a:moveTo>
                  <a:lnTo>
                    <a:pt x="1142" y="246"/>
                  </a:lnTo>
                  <a:lnTo>
                    <a:pt x="1142" y="240"/>
                  </a:lnTo>
                  <a:lnTo>
                    <a:pt x="1142" y="234"/>
                  </a:lnTo>
                  <a:lnTo>
                    <a:pt x="1142" y="240"/>
                  </a:lnTo>
                  <a:lnTo>
                    <a:pt x="1142" y="240"/>
                  </a:lnTo>
                  <a:moveTo>
                    <a:pt x="1142" y="228"/>
                  </a:moveTo>
                  <a:lnTo>
                    <a:pt x="1142" y="228"/>
                  </a:lnTo>
                  <a:lnTo>
                    <a:pt x="1142" y="228"/>
                  </a:lnTo>
                  <a:lnTo>
                    <a:pt x="1148" y="228"/>
                  </a:lnTo>
                  <a:lnTo>
                    <a:pt x="1148" y="228"/>
                  </a:lnTo>
                  <a:lnTo>
                    <a:pt x="1148" y="228"/>
                  </a:lnTo>
                  <a:lnTo>
                    <a:pt x="1148" y="228"/>
                  </a:lnTo>
                  <a:lnTo>
                    <a:pt x="1148" y="228"/>
                  </a:lnTo>
                  <a:lnTo>
                    <a:pt x="1148" y="210"/>
                  </a:lnTo>
                  <a:lnTo>
                    <a:pt x="1148" y="216"/>
                  </a:lnTo>
                  <a:lnTo>
                    <a:pt x="1148" y="210"/>
                  </a:lnTo>
                  <a:lnTo>
                    <a:pt x="1148" y="198"/>
                  </a:lnTo>
                  <a:lnTo>
                    <a:pt x="1148" y="198"/>
                  </a:lnTo>
                  <a:lnTo>
                    <a:pt x="1154" y="192"/>
                  </a:lnTo>
                  <a:lnTo>
                    <a:pt x="1154" y="198"/>
                  </a:lnTo>
                  <a:lnTo>
                    <a:pt x="1154" y="198"/>
                  </a:lnTo>
                  <a:lnTo>
                    <a:pt x="1154" y="216"/>
                  </a:lnTo>
                  <a:lnTo>
                    <a:pt x="1154" y="204"/>
                  </a:lnTo>
                  <a:lnTo>
                    <a:pt x="1154" y="204"/>
                  </a:lnTo>
                  <a:lnTo>
                    <a:pt x="1154" y="204"/>
                  </a:lnTo>
                  <a:lnTo>
                    <a:pt x="1154" y="210"/>
                  </a:lnTo>
                  <a:lnTo>
                    <a:pt x="1154" y="210"/>
                  </a:lnTo>
                  <a:lnTo>
                    <a:pt x="1154" y="198"/>
                  </a:lnTo>
                  <a:lnTo>
                    <a:pt x="1160" y="198"/>
                  </a:lnTo>
                  <a:lnTo>
                    <a:pt x="1160" y="198"/>
                  </a:lnTo>
                  <a:lnTo>
                    <a:pt x="1160" y="192"/>
                  </a:lnTo>
                  <a:lnTo>
                    <a:pt x="1160" y="180"/>
                  </a:lnTo>
                  <a:lnTo>
                    <a:pt x="1160" y="174"/>
                  </a:lnTo>
                  <a:lnTo>
                    <a:pt x="1160" y="174"/>
                  </a:lnTo>
                  <a:lnTo>
                    <a:pt x="1160" y="168"/>
                  </a:lnTo>
                  <a:lnTo>
                    <a:pt x="1160" y="162"/>
                  </a:lnTo>
                  <a:lnTo>
                    <a:pt x="1160" y="168"/>
                  </a:lnTo>
                  <a:lnTo>
                    <a:pt x="1160" y="162"/>
                  </a:lnTo>
                  <a:lnTo>
                    <a:pt x="1166" y="162"/>
                  </a:lnTo>
                  <a:lnTo>
                    <a:pt x="1166" y="162"/>
                  </a:lnTo>
                  <a:lnTo>
                    <a:pt x="1166" y="174"/>
                  </a:lnTo>
                  <a:lnTo>
                    <a:pt x="1166" y="180"/>
                  </a:lnTo>
                  <a:lnTo>
                    <a:pt x="1166" y="186"/>
                  </a:lnTo>
                  <a:lnTo>
                    <a:pt x="1166" y="192"/>
                  </a:lnTo>
                  <a:lnTo>
                    <a:pt x="1166" y="210"/>
                  </a:lnTo>
                  <a:lnTo>
                    <a:pt x="1166" y="204"/>
                  </a:lnTo>
                  <a:lnTo>
                    <a:pt x="1166" y="204"/>
                  </a:lnTo>
                  <a:lnTo>
                    <a:pt x="1166" y="204"/>
                  </a:lnTo>
                  <a:lnTo>
                    <a:pt x="1172" y="222"/>
                  </a:lnTo>
                  <a:lnTo>
                    <a:pt x="1172" y="222"/>
                  </a:lnTo>
                  <a:lnTo>
                    <a:pt x="1172" y="216"/>
                  </a:lnTo>
                  <a:moveTo>
                    <a:pt x="1172" y="216"/>
                  </a:moveTo>
                  <a:lnTo>
                    <a:pt x="1172" y="222"/>
                  </a:lnTo>
                  <a:lnTo>
                    <a:pt x="1172" y="228"/>
                  </a:lnTo>
                  <a:lnTo>
                    <a:pt x="1172" y="222"/>
                  </a:lnTo>
                  <a:lnTo>
                    <a:pt x="1172" y="216"/>
                  </a:lnTo>
                  <a:lnTo>
                    <a:pt x="1172" y="222"/>
                  </a:lnTo>
                  <a:lnTo>
                    <a:pt x="1178" y="222"/>
                  </a:lnTo>
                  <a:lnTo>
                    <a:pt x="1178" y="222"/>
                  </a:lnTo>
                  <a:lnTo>
                    <a:pt x="1178" y="222"/>
                  </a:lnTo>
                  <a:lnTo>
                    <a:pt x="1178" y="228"/>
                  </a:lnTo>
                  <a:lnTo>
                    <a:pt x="1178" y="234"/>
                  </a:lnTo>
                  <a:lnTo>
                    <a:pt x="1178" y="246"/>
                  </a:lnTo>
                  <a:lnTo>
                    <a:pt x="1178" y="240"/>
                  </a:lnTo>
                  <a:lnTo>
                    <a:pt x="1178" y="252"/>
                  </a:lnTo>
                  <a:lnTo>
                    <a:pt x="1178" y="246"/>
                  </a:lnTo>
                  <a:lnTo>
                    <a:pt x="1178" y="234"/>
                  </a:lnTo>
                  <a:lnTo>
                    <a:pt x="1178" y="240"/>
                  </a:lnTo>
                  <a:lnTo>
                    <a:pt x="1184" y="228"/>
                  </a:lnTo>
                  <a:lnTo>
                    <a:pt x="1184" y="228"/>
                  </a:lnTo>
                  <a:lnTo>
                    <a:pt x="1184" y="234"/>
                  </a:lnTo>
                  <a:lnTo>
                    <a:pt x="1184" y="234"/>
                  </a:lnTo>
                  <a:lnTo>
                    <a:pt x="1184" y="228"/>
                  </a:lnTo>
                  <a:lnTo>
                    <a:pt x="1184" y="228"/>
                  </a:lnTo>
                  <a:lnTo>
                    <a:pt x="1184" y="234"/>
                  </a:lnTo>
                  <a:lnTo>
                    <a:pt x="1184" y="234"/>
                  </a:lnTo>
                  <a:lnTo>
                    <a:pt x="1184" y="234"/>
                  </a:lnTo>
                  <a:lnTo>
                    <a:pt x="1184" y="234"/>
                  </a:lnTo>
                  <a:lnTo>
                    <a:pt x="1190" y="246"/>
                  </a:lnTo>
                  <a:lnTo>
                    <a:pt x="1190" y="258"/>
                  </a:lnTo>
                  <a:lnTo>
                    <a:pt x="1190" y="258"/>
                  </a:lnTo>
                  <a:lnTo>
                    <a:pt x="1190" y="264"/>
                  </a:lnTo>
                  <a:lnTo>
                    <a:pt x="1190" y="264"/>
                  </a:lnTo>
                  <a:lnTo>
                    <a:pt x="1190" y="270"/>
                  </a:lnTo>
                  <a:lnTo>
                    <a:pt x="1190" y="270"/>
                  </a:lnTo>
                  <a:lnTo>
                    <a:pt x="1190" y="246"/>
                  </a:lnTo>
                  <a:lnTo>
                    <a:pt x="1190" y="240"/>
                  </a:lnTo>
                  <a:lnTo>
                    <a:pt x="1190" y="222"/>
                  </a:lnTo>
                  <a:lnTo>
                    <a:pt x="1196" y="222"/>
                  </a:lnTo>
                  <a:lnTo>
                    <a:pt x="1196" y="228"/>
                  </a:lnTo>
                  <a:lnTo>
                    <a:pt x="1196" y="222"/>
                  </a:lnTo>
                  <a:lnTo>
                    <a:pt x="1196" y="216"/>
                  </a:lnTo>
                  <a:lnTo>
                    <a:pt x="1196" y="228"/>
                  </a:lnTo>
                  <a:lnTo>
                    <a:pt x="1196" y="228"/>
                  </a:lnTo>
                  <a:lnTo>
                    <a:pt x="1196" y="222"/>
                  </a:lnTo>
                  <a:lnTo>
                    <a:pt x="1196" y="228"/>
                  </a:lnTo>
                  <a:lnTo>
                    <a:pt x="1196" y="222"/>
                  </a:lnTo>
                  <a:lnTo>
                    <a:pt x="1196" y="228"/>
                  </a:lnTo>
                  <a:lnTo>
                    <a:pt x="1202" y="216"/>
                  </a:lnTo>
                  <a:lnTo>
                    <a:pt x="1202" y="216"/>
                  </a:lnTo>
                  <a:lnTo>
                    <a:pt x="1202" y="222"/>
                  </a:lnTo>
                  <a:lnTo>
                    <a:pt x="1202" y="210"/>
                  </a:lnTo>
                  <a:lnTo>
                    <a:pt x="1202" y="216"/>
                  </a:lnTo>
                  <a:lnTo>
                    <a:pt x="1202" y="210"/>
                  </a:lnTo>
                  <a:lnTo>
                    <a:pt x="1202" y="210"/>
                  </a:lnTo>
                  <a:lnTo>
                    <a:pt x="1202" y="204"/>
                  </a:lnTo>
                  <a:lnTo>
                    <a:pt x="1202" y="216"/>
                  </a:lnTo>
                  <a:lnTo>
                    <a:pt x="1202" y="228"/>
                  </a:lnTo>
                  <a:lnTo>
                    <a:pt x="1208" y="240"/>
                  </a:lnTo>
                  <a:lnTo>
                    <a:pt x="1208" y="240"/>
                  </a:lnTo>
                  <a:lnTo>
                    <a:pt x="1208" y="246"/>
                  </a:lnTo>
                  <a:lnTo>
                    <a:pt x="1208" y="240"/>
                  </a:lnTo>
                  <a:lnTo>
                    <a:pt x="1208" y="240"/>
                  </a:lnTo>
                  <a:lnTo>
                    <a:pt x="1208" y="240"/>
                  </a:lnTo>
                  <a:lnTo>
                    <a:pt x="1208" y="240"/>
                  </a:lnTo>
                  <a:lnTo>
                    <a:pt x="1208" y="240"/>
                  </a:lnTo>
                  <a:lnTo>
                    <a:pt x="1208" y="216"/>
                  </a:lnTo>
                  <a:lnTo>
                    <a:pt x="1208" y="234"/>
                  </a:lnTo>
                  <a:lnTo>
                    <a:pt x="1214" y="240"/>
                  </a:lnTo>
                  <a:lnTo>
                    <a:pt x="1214" y="234"/>
                  </a:lnTo>
                  <a:lnTo>
                    <a:pt x="1214" y="234"/>
                  </a:lnTo>
                  <a:lnTo>
                    <a:pt x="1214" y="240"/>
                  </a:lnTo>
                  <a:lnTo>
                    <a:pt x="1214" y="234"/>
                  </a:lnTo>
                  <a:lnTo>
                    <a:pt x="1214" y="240"/>
                  </a:lnTo>
                  <a:lnTo>
                    <a:pt x="1214" y="240"/>
                  </a:lnTo>
                  <a:lnTo>
                    <a:pt x="1214" y="234"/>
                  </a:lnTo>
                  <a:lnTo>
                    <a:pt x="1214" y="234"/>
                  </a:lnTo>
                  <a:lnTo>
                    <a:pt x="1214" y="240"/>
                  </a:lnTo>
                  <a:lnTo>
                    <a:pt x="1220" y="240"/>
                  </a:lnTo>
                  <a:lnTo>
                    <a:pt x="1220" y="246"/>
                  </a:lnTo>
                  <a:lnTo>
                    <a:pt x="1220" y="258"/>
                  </a:lnTo>
                  <a:lnTo>
                    <a:pt x="1220" y="264"/>
                  </a:lnTo>
                  <a:lnTo>
                    <a:pt x="1220" y="258"/>
                  </a:lnTo>
                  <a:lnTo>
                    <a:pt x="1220" y="258"/>
                  </a:lnTo>
                  <a:lnTo>
                    <a:pt x="1220" y="258"/>
                  </a:lnTo>
                  <a:lnTo>
                    <a:pt x="1220" y="258"/>
                  </a:lnTo>
                  <a:lnTo>
                    <a:pt x="1220" y="246"/>
                  </a:lnTo>
                  <a:lnTo>
                    <a:pt x="1220" y="252"/>
                  </a:lnTo>
                  <a:lnTo>
                    <a:pt x="1220" y="246"/>
                  </a:lnTo>
                  <a:lnTo>
                    <a:pt x="1226" y="252"/>
                  </a:lnTo>
                  <a:lnTo>
                    <a:pt x="1226" y="252"/>
                  </a:lnTo>
                  <a:lnTo>
                    <a:pt x="1226" y="240"/>
                  </a:lnTo>
                  <a:lnTo>
                    <a:pt x="1226" y="222"/>
                  </a:lnTo>
                  <a:lnTo>
                    <a:pt x="1226" y="222"/>
                  </a:lnTo>
                  <a:lnTo>
                    <a:pt x="1226" y="210"/>
                  </a:lnTo>
                  <a:lnTo>
                    <a:pt x="1226" y="216"/>
                  </a:lnTo>
                  <a:lnTo>
                    <a:pt x="1226" y="216"/>
                  </a:lnTo>
                  <a:lnTo>
                    <a:pt x="1226" y="216"/>
                  </a:lnTo>
                  <a:lnTo>
                    <a:pt x="1226" y="216"/>
                  </a:lnTo>
                  <a:lnTo>
                    <a:pt x="1232" y="228"/>
                  </a:lnTo>
                  <a:lnTo>
                    <a:pt x="1232" y="234"/>
                  </a:lnTo>
                  <a:lnTo>
                    <a:pt x="1232" y="234"/>
                  </a:lnTo>
                  <a:lnTo>
                    <a:pt x="1232" y="228"/>
                  </a:lnTo>
                  <a:moveTo>
                    <a:pt x="1232" y="222"/>
                  </a:moveTo>
                  <a:lnTo>
                    <a:pt x="1232" y="216"/>
                  </a:lnTo>
                  <a:moveTo>
                    <a:pt x="1238" y="228"/>
                  </a:moveTo>
                  <a:lnTo>
                    <a:pt x="1238" y="234"/>
                  </a:lnTo>
                  <a:lnTo>
                    <a:pt x="1238" y="228"/>
                  </a:lnTo>
                  <a:lnTo>
                    <a:pt x="1238" y="228"/>
                  </a:lnTo>
                  <a:lnTo>
                    <a:pt x="1238" y="234"/>
                  </a:lnTo>
                  <a:lnTo>
                    <a:pt x="1238" y="240"/>
                  </a:lnTo>
                  <a:lnTo>
                    <a:pt x="1238" y="234"/>
                  </a:lnTo>
                  <a:lnTo>
                    <a:pt x="1238" y="240"/>
                  </a:lnTo>
                  <a:lnTo>
                    <a:pt x="1244" y="240"/>
                  </a:lnTo>
                  <a:lnTo>
                    <a:pt x="1244" y="252"/>
                  </a:lnTo>
                  <a:lnTo>
                    <a:pt x="1244" y="252"/>
                  </a:lnTo>
                  <a:lnTo>
                    <a:pt x="1244" y="258"/>
                  </a:lnTo>
                  <a:lnTo>
                    <a:pt x="1244" y="258"/>
                  </a:lnTo>
                  <a:lnTo>
                    <a:pt x="1244" y="276"/>
                  </a:lnTo>
                  <a:lnTo>
                    <a:pt x="1244" y="264"/>
                  </a:lnTo>
                  <a:lnTo>
                    <a:pt x="1244" y="258"/>
                  </a:lnTo>
                  <a:lnTo>
                    <a:pt x="1244" y="252"/>
                  </a:lnTo>
                  <a:lnTo>
                    <a:pt x="1244" y="264"/>
                  </a:lnTo>
                  <a:lnTo>
                    <a:pt x="1250" y="252"/>
                  </a:lnTo>
                  <a:lnTo>
                    <a:pt x="1250" y="252"/>
                  </a:lnTo>
                  <a:lnTo>
                    <a:pt x="1250" y="246"/>
                  </a:lnTo>
                  <a:lnTo>
                    <a:pt x="1250" y="252"/>
                  </a:lnTo>
                  <a:lnTo>
                    <a:pt x="1250" y="252"/>
                  </a:lnTo>
                  <a:lnTo>
                    <a:pt x="1250" y="264"/>
                  </a:lnTo>
                  <a:lnTo>
                    <a:pt x="1250" y="270"/>
                  </a:lnTo>
                  <a:lnTo>
                    <a:pt x="1250" y="270"/>
                  </a:lnTo>
                  <a:lnTo>
                    <a:pt x="1250" y="258"/>
                  </a:lnTo>
                  <a:lnTo>
                    <a:pt x="1250" y="264"/>
                  </a:lnTo>
                  <a:lnTo>
                    <a:pt x="1256" y="264"/>
                  </a:lnTo>
                  <a:lnTo>
                    <a:pt x="1256" y="258"/>
                  </a:lnTo>
                  <a:lnTo>
                    <a:pt x="1256" y="246"/>
                  </a:lnTo>
                  <a:lnTo>
                    <a:pt x="1256" y="240"/>
                  </a:lnTo>
                  <a:lnTo>
                    <a:pt x="1256" y="246"/>
                  </a:lnTo>
                  <a:lnTo>
                    <a:pt x="1256" y="240"/>
                  </a:lnTo>
                  <a:lnTo>
                    <a:pt x="1256" y="234"/>
                  </a:lnTo>
                  <a:lnTo>
                    <a:pt x="1256" y="234"/>
                  </a:lnTo>
                  <a:lnTo>
                    <a:pt x="1256" y="240"/>
                  </a:lnTo>
                  <a:lnTo>
                    <a:pt x="1256" y="228"/>
                  </a:lnTo>
                  <a:lnTo>
                    <a:pt x="1262" y="222"/>
                  </a:lnTo>
                  <a:lnTo>
                    <a:pt x="1262" y="222"/>
                  </a:lnTo>
                  <a:lnTo>
                    <a:pt x="1262" y="210"/>
                  </a:lnTo>
                  <a:lnTo>
                    <a:pt x="1262" y="222"/>
                  </a:lnTo>
                  <a:lnTo>
                    <a:pt x="1262" y="228"/>
                  </a:lnTo>
                  <a:lnTo>
                    <a:pt x="1262" y="228"/>
                  </a:lnTo>
                  <a:lnTo>
                    <a:pt x="1262" y="234"/>
                  </a:lnTo>
                  <a:lnTo>
                    <a:pt x="1262" y="222"/>
                  </a:lnTo>
                  <a:lnTo>
                    <a:pt x="1262" y="228"/>
                  </a:lnTo>
                  <a:lnTo>
                    <a:pt x="1262" y="228"/>
                  </a:lnTo>
                  <a:lnTo>
                    <a:pt x="1262" y="228"/>
                  </a:lnTo>
                  <a:lnTo>
                    <a:pt x="1268" y="228"/>
                  </a:lnTo>
                  <a:lnTo>
                    <a:pt x="1268" y="240"/>
                  </a:lnTo>
                  <a:lnTo>
                    <a:pt x="1268" y="240"/>
                  </a:lnTo>
                  <a:lnTo>
                    <a:pt x="1268" y="258"/>
                  </a:lnTo>
                  <a:lnTo>
                    <a:pt x="1268" y="252"/>
                  </a:lnTo>
                  <a:lnTo>
                    <a:pt x="1268" y="252"/>
                  </a:lnTo>
                  <a:lnTo>
                    <a:pt x="1268" y="258"/>
                  </a:lnTo>
                  <a:moveTo>
                    <a:pt x="1268" y="252"/>
                  </a:moveTo>
                  <a:lnTo>
                    <a:pt x="1274" y="246"/>
                  </a:lnTo>
                  <a:lnTo>
                    <a:pt x="1274" y="240"/>
                  </a:lnTo>
                  <a:lnTo>
                    <a:pt x="1274" y="234"/>
                  </a:lnTo>
                  <a:lnTo>
                    <a:pt x="1274" y="228"/>
                  </a:lnTo>
                  <a:lnTo>
                    <a:pt x="1274" y="228"/>
                  </a:lnTo>
                  <a:lnTo>
                    <a:pt x="1274" y="222"/>
                  </a:lnTo>
                  <a:lnTo>
                    <a:pt x="1274" y="222"/>
                  </a:lnTo>
                  <a:lnTo>
                    <a:pt x="1274" y="222"/>
                  </a:lnTo>
                  <a:lnTo>
                    <a:pt x="1274" y="222"/>
                  </a:lnTo>
                  <a:lnTo>
                    <a:pt x="1274" y="222"/>
                  </a:lnTo>
                  <a:lnTo>
                    <a:pt x="1280" y="216"/>
                  </a:lnTo>
                  <a:lnTo>
                    <a:pt x="1280" y="216"/>
                  </a:lnTo>
                  <a:lnTo>
                    <a:pt x="1280" y="216"/>
                  </a:lnTo>
                  <a:lnTo>
                    <a:pt x="1280" y="228"/>
                  </a:lnTo>
                  <a:lnTo>
                    <a:pt x="1280" y="216"/>
                  </a:lnTo>
                  <a:lnTo>
                    <a:pt x="1280" y="210"/>
                  </a:lnTo>
                  <a:lnTo>
                    <a:pt x="1280" y="198"/>
                  </a:lnTo>
                  <a:lnTo>
                    <a:pt x="1280" y="192"/>
                  </a:lnTo>
                  <a:lnTo>
                    <a:pt x="1280" y="180"/>
                  </a:lnTo>
                  <a:lnTo>
                    <a:pt x="1280" y="186"/>
                  </a:lnTo>
                  <a:lnTo>
                    <a:pt x="1286" y="192"/>
                  </a:lnTo>
                  <a:lnTo>
                    <a:pt x="1286" y="198"/>
                  </a:lnTo>
                  <a:lnTo>
                    <a:pt x="1286" y="186"/>
                  </a:lnTo>
                  <a:lnTo>
                    <a:pt x="1286" y="186"/>
                  </a:lnTo>
                  <a:lnTo>
                    <a:pt x="1286" y="186"/>
                  </a:lnTo>
                  <a:lnTo>
                    <a:pt x="1286" y="192"/>
                  </a:lnTo>
                  <a:moveTo>
                    <a:pt x="1286" y="192"/>
                  </a:moveTo>
                  <a:lnTo>
                    <a:pt x="1286" y="192"/>
                  </a:lnTo>
                  <a:lnTo>
                    <a:pt x="1286" y="198"/>
                  </a:lnTo>
                  <a:lnTo>
                    <a:pt x="1292" y="198"/>
                  </a:lnTo>
                  <a:lnTo>
                    <a:pt x="1292" y="198"/>
                  </a:lnTo>
                  <a:lnTo>
                    <a:pt x="1292" y="216"/>
                  </a:lnTo>
                  <a:moveTo>
                    <a:pt x="1292" y="216"/>
                  </a:moveTo>
                  <a:lnTo>
                    <a:pt x="1292" y="204"/>
                  </a:lnTo>
                  <a:lnTo>
                    <a:pt x="1292" y="198"/>
                  </a:lnTo>
                  <a:lnTo>
                    <a:pt x="1292" y="204"/>
                  </a:lnTo>
                  <a:lnTo>
                    <a:pt x="1292" y="210"/>
                  </a:lnTo>
                  <a:lnTo>
                    <a:pt x="1292" y="204"/>
                  </a:lnTo>
                  <a:lnTo>
                    <a:pt x="1298" y="204"/>
                  </a:lnTo>
                  <a:lnTo>
                    <a:pt x="1298" y="204"/>
                  </a:lnTo>
                  <a:lnTo>
                    <a:pt x="1298" y="204"/>
                  </a:lnTo>
                  <a:lnTo>
                    <a:pt x="1298" y="198"/>
                  </a:lnTo>
                  <a:lnTo>
                    <a:pt x="1298" y="204"/>
                  </a:lnTo>
                  <a:lnTo>
                    <a:pt x="1298" y="192"/>
                  </a:lnTo>
                  <a:lnTo>
                    <a:pt x="1298" y="186"/>
                  </a:lnTo>
                  <a:lnTo>
                    <a:pt x="1298" y="180"/>
                  </a:lnTo>
                  <a:lnTo>
                    <a:pt x="1298" y="192"/>
                  </a:lnTo>
                  <a:lnTo>
                    <a:pt x="1298" y="192"/>
                  </a:lnTo>
                  <a:lnTo>
                    <a:pt x="1304" y="186"/>
                  </a:lnTo>
                  <a:lnTo>
                    <a:pt x="1304" y="180"/>
                  </a:lnTo>
                  <a:lnTo>
                    <a:pt x="1304" y="186"/>
                  </a:lnTo>
                  <a:lnTo>
                    <a:pt x="1304" y="180"/>
                  </a:lnTo>
                  <a:lnTo>
                    <a:pt x="1304" y="168"/>
                  </a:lnTo>
                  <a:lnTo>
                    <a:pt x="1304" y="162"/>
                  </a:lnTo>
                  <a:lnTo>
                    <a:pt x="1304" y="156"/>
                  </a:lnTo>
                  <a:lnTo>
                    <a:pt x="1304" y="162"/>
                  </a:lnTo>
                  <a:lnTo>
                    <a:pt x="1304" y="162"/>
                  </a:lnTo>
                  <a:lnTo>
                    <a:pt x="1304" y="168"/>
                  </a:lnTo>
                  <a:lnTo>
                    <a:pt x="1304" y="168"/>
                  </a:lnTo>
                  <a:lnTo>
                    <a:pt x="1310" y="174"/>
                  </a:lnTo>
                  <a:lnTo>
                    <a:pt x="1310" y="168"/>
                  </a:lnTo>
                  <a:lnTo>
                    <a:pt x="1310" y="174"/>
                  </a:lnTo>
                  <a:lnTo>
                    <a:pt x="1310" y="174"/>
                  </a:lnTo>
                  <a:lnTo>
                    <a:pt x="1310" y="174"/>
                  </a:lnTo>
                  <a:lnTo>
                    <a:pt x="1310" y="174"/>
                  </a:lnTo>
                  <a:lnTo>
                    <a:pt x="1310" y="186"/>
                  </a:lnTo>
                  <a:lnTo>
                    <a:pt x="1310" y="180"/>
                  </a:lnTo>
                  <a:lnTo>
                    <a:pt x="1310" y="180"/>
                  </a:lnTo>
                  <a:lnTo>
                    <a:pt x="1310" y="180"/>
                  </a:lnTo>
                  <a:lnTo>
                    <a:pt x="1316" y="180"/>
                  </a:lnTo>
                  <a:lnTo>
                    <a:pt x="1316" y="186"/>
                  </a:lnTo>
                  <a:lnTo>
                    <a:pt x="1316" y="198"/>
                  </a:lnTo>
                  <a:lnTo>
                    <a:pt x="1316" y="204"/>
                  </a:lnTo>
                  <a:lnTo>
                    <a:pt x="1316" y="204"/>
                  </a:lnTo>
                  <a:lnTo>
                    <a:pt x="1316" y="210"/>
                  </a:lnTo>
                  <a:lnTo>
                    <a:pt x="1316" y="210"/>
                  </a:lnTo>
                  <a:lnTo>
                    <a:pt x="1316" y="204"/>
                  </a:lnTo>
                  <a:lnTo>
                    <a:pt x="1316" y="210"/>
                  </a:lnTo>
                  <a:lnTo>
                    <a:pt x="1316" y="216"/>
                  </a:lnTo>
                  <a:lnTo>
                    <a:pt x="1322" y="210"/>
                  </a:lnTo>
                  <a:lnTo>
                    <a:pt x="1322" y="210"/>
                  </a:lnTo>
                  <a:lnTo>
                    <a:pt x="1322" y="198"/>
                  </a:lnTo>
                  <a:lnTo>
                    <a:pt x="1322" y="186"/>
                  </a:lnTo>
                  <a:lnTo>
                    <a:pt x="1322" y="174"/>
                  </a:lnTo>
                  <a:lnTo>
                    <a:pt x="1322" y="186"/>
                  </a:lnTo>
                  <a:lnTo>
                    <a:pt x="1322" y="192"/>
                  </a:lnTo>
                  <a:lnTo>
                    <a:pt x="1322" y="186"/>
                  </a:lnTo>
                  <a:lnTo>
                    <a:pt x="1322" y="198"/>
                  </a:lnTo>
                  <a:lnTo>
                    <a:pt x="1322" y="204"/>
                  </a:lnTo>
                  <a:lnTo>
                    <a:pt x="1328" y="204"/>
                  </a:lnTo>
                  <a:moveTo>
                    <a:pt x="1328" y="216"/>
                  </a:moveTo>
                  <a:lnTo>
                    <a:pt x="1328" y="216"/>
                  </a:lnTo>
                  <a:lnTo>
                    <a:pt x="1328" y="222"/>
                  </a:lnTo>
                  <a:lnTo>
                    <a:pt x="1328" y="216"/>
                  </a:lnTo>
                  <a:lnTo>
                    <a:pt x="1328" y="228"/>
                  </a:lnTo>
                  <a:lnTo>
                    <a:pt x="1328" y="234"/>
                  </a:lnTo>
                  <a:lnTo>
                    <a:pt x="1328" y="234"/>
                  </a:lnTo>
                  <a:lnTo>
                    <a:pt x="1328" y="240"/>
                  </a:lnTo>
                  <a:lnTo>
                    <a:pt x="1334" y="246"/>
                  </a:lnTo>
                  <a:lnTo>
                    <a:pt x="1334" y="246"/>
                  </a:lnTo>
                  <a:lnTo>
                    <a:pt x="1334" y="252"/>
                  </a:lnTo>
                  <a:lnTo>
                    <a:pt x="1334" y="258"/>
                  </a:lnTo>
                  <a:lnTo>
                    <a:pt x="1334" y="252"/>
                  </a:lnTo>
                  <a:lnTo>
                    <a:pt x="1334" y="258"/>
                  </a:lnTo>
                  <a:lnTo>
                    <a:pt x="1334" y="246"/>
                  </a:lnTo>
                  <a:lnTo>
                    <a:pt x="1334" y="246"/>
                  </a:lnTo>
                  <a:lnTo>
                    <a:pt x="1334" y="252"/>
                  </a:lnTo>
                  <a:lnTo>
                    <a:pt x="1334" y="252"/>
                  </a:lnTo>
                  <a:lnTo>
                    <a:pt x="1340" y="246"/>
                  </a:lnTo>
                  <a:lnTo>
                    <a:pt x="1340" y="246"/>
                  </a:lnTo>
                  <a:lnTo>
                    <a:pt x="1340" y="252"/>
                  </a:lnTo>
                  <a:lnTo>
                    <a:pt x="1340" y="240"/>
                  </a:lnTo>
                  <a:lnTo>
                    <a:pt x="1340" y="246"/>
                  </a:lnTo>
                  <a:lnTo>
                    <a:pt x="1340" y="240"/>
                  </a:lnTo>
                  <a:lnTo>
                    <a:pt x="1340" y="252"/>
                  </a:lnTo>
                  <a:lnTo>
                    <a:pt x="1340" y="252"/>
                  </a:lnTo>
                  <a:lnTo>
                    <a:pt x="1340" y="252"/>
                  </a:lnTo>
                  <a:lnTo>
                    <a:pt x="1340" y="252"/>
                  </a:lnTo>
                  <a:lnTo>
                    <a:pt x="1346" y="252"/>
                  </a:lnTo>
                  <a:lnTo>
                    <a:pt x="1346" y="252"/>
                  </a:lnTo>
                  <a:lnTo>
                    <a:pt x="1346" y="270"/>
                  </a:lnTo>
                  <a:lnTo>
                    <a:pt x="1346" y="276"/>
                  </a:lnTo>
                  <a:lnTo>
                    <a:pt x="1346" y="270"/>
                  </a:lnTo>
                  <a:lnTo>
                    <a:pt x="1346" y="276"/>
                  </a:lnTo>
                  <a:lnTo>
                    <a:pt x="1346" y="270"/>
                  </a:lnTo>
                  <a:lnTo>
                    <a:pt x="1346" y="252"/>
                  </a:lnTo>
                  <a:lnTo>
                    <a:pt x="1346" y="252"/>
                  </a:lnTo>
                  <a:lnTo>
                    <a:pt x="1346" y="252"/>
                  </a:lnTo>
                  <a:lnTo>
                    <a:pt x="1346" y="246"/>
                  </a:lnTo>
                  <a:lnTo>
                    <a:pt x="1352" y="258"/>
                  </a:lnTo>
                  <a:lnTo>
                    <a:pt x="1352" y="276"/>
                  </a:lnTo>
                  <a:lnTo>
                    <a:pt x="1352" y="300"/>
                  </a:lnTo>
                  <a:lnTo>
                    <a:pt x="1352" y="319"/>
                  </a:lnTo>
                  <a:lnTo>
                    <a:pt x="1352" y="313"/>
                  </a:lnTo>
                  <a:lnTo>
                    <a:pt x="1352" y="325"/>
                  </a:lnTo>
                  <a:lnTo>
                    <a:pt x="1352" y="319"/>
                  </a:lnTo>
                  <a:lnTo>
                    <a:pt x="1352" y="313"/>
                  </a:lnTo>
                  <a:lnTo>
                    <a:pt x="1352" y="325"/>
                  </a:lnTo>
                  <a:lnTo>
                    <a:pt x="1352" y="306"/>
                  </a:lnTo>
                  <a:lnTo>
                    <a:pt x="1358" y="306"/>
                  </a:lnTo>
                  <a:lnTo>
                    <a:pt x="1358" y="270"/>
                  </a:lnTo>
                  <a:lnTo>
                    <a:pt x="1358" y="258"/>
                  </a:lnTo>
                  <a:lnTo>
                    <a:pt x="1358" y="258"/>
                  </a:lnTo>
                  <a:lnTo>
                    <a:pt x="1358" y="252"/>
                  </a:lnTo>
                  <a:lnTo>
                    <a:pt x="1358" y="246"/>
                  </a:lnTo>
                  <a:lnTo>
                    <a:pt x="1358" y="252"/>
                  </a:lnTo>
                  <a:lnTo>
                    <a:pt x="1358" y="252"/>
                  </a:lnTo>
                  <a:lnTo>
                    <a:pt x="1358" y="264"/>
                  </a:lnTo>
                  <a:lnTo>
                    <a:pt x="1358" y="276"/>
                  </a:lnTo>
                  <a:lnTo>
                    <a:pt x="1364" y="294"/>
                  </a:lnTo>
                  <a:lnTo>
                    <a:pt x="1364" y="300"/>
                  </a:lnTo>
                  <a:lnTo>
                    <a:pt x="1364" y="282"/>
                  </a:lnTo>
                  <a:lnTo>
                    <a:pt x="1364" y="282"/>
                  </a:lnTo>
                  <a:lnTo>
                    <a:pt x="1364" y="270"/>
                  </a:lnTo>
                  <a:lnTo>
                    <a:pt x="1364" y="282"/>
                  </a:lnTo>
                  <a:lnTo>
                    <a:pt x="1364" y="270"/>
                  </a:lnTo>
                  <a:lnTo>
                    <a:pt x="1364" y="270"/>
                  </a:lnTo>
                  <a:lnTo>
                    <a:pt x="1364" y="258"/>
                  </a:lnTo>
                  <a:lnTo>
                    <a:pt x="1364" y="258"/>
                  </a:lnTo>
                  <a:lnTo>
                    <a:pt x="1370" y="276"/>
                  </a:lnTo>
                  <a:lnTo>
                    <a:pt x="1370" y="282"/>
                  </a:lnTo>
                  <a:lnTo>
                    <a:pt x="1370" y="288"/>
                  </a:lnTo>
                  <a:lnTo>
                    <a:pt x="1370" y="294"/>
                  </a:lnTo>
                  <a:lnTo>
                    <a:pt x="1370" y="294"/>
                  </a:lnTo>
                  <a:lnTo>
                    <a:pt x="1370" y="288"/>
                  </a:lnTo>
                  <a:lnTo>
                    <a:pt x="1370" y="306"/>
                  </a:lnTo>
                  <a:lnTo>
                    <a:pt x="1370" y="319"/>
                  </a:lnTo>
                  <a:lnTo>
                    <a:pt x="1370" y="331"/>
                  </a:lnTo>
                  <a:lnTo>
                    <a:pt x="1370" y="355"/>
                  </a:lnTo>
                  <a:lnTo>
                    <a:pt x="1376" y="385"/>
                  </a:lnTo>
                  <a:lnTo>
                    <a:pt x="1376" y="391"/>
                  </a:lnTo>
                  <a:lnTo>
                    <a:pt x="1376" y="373"/>
                  </a:lnTo>
                  <a:lnTo>
                    <a:pt x="1376" y="385"/>
                  </a:lnTo>
                  <a:lnTo>
                    <a:pt x="1376" y="385"/>
                  </a:lnTo>
                  <a:lnTo>
                    <a:pt x="1376" y="385"/>
                  </a:lnTo>
                  <a:lnTo>
                    <a:pt x="1376" y="379"/>
                  </a:lnTo>
                  <a:lnTo>
                    <a:pt x="1376" y="397"/>
                  </a:lnTo>
                  <a:lnTo>
                    <a:pt x="1376" y="409"/>
                  </a:lnTo>
                  <a:lnTo>
                    <a:pt x="1376" y="421"/>
                  </a:lnTo>
                  <a:lnTo>
                    <a:pt x="1382" y="403"/>
                  </a:lnTo>
                  <a:lnTo>
                    <a:pt x="1382" y="403"/>
                  </a:lnTo>
                  <a:lnTo>
                    <a:pt x="1382" y="397"/>
                  </a:lnTo>
                  <a:lnTo>
                    <a:pt x="1382" y="385"/>
                  </a:lnTo>
                  <a:lnTo>
                    <a:pt x="1382" y="391"/>
                  </a:lnTo>
                  <a:lnTo>
                    <a:pt x="1382" y="391"/>
                  </a:lnTo>
                  <a:lnTo>
                    <a:pt x="1382" y="391"/>
                  </a:lnTo>
                  <a:lnTo>
                    <a:pt x="1382" y="391"/>
                  </a:lnTo>
                  <a:lnTo>
                    <a:pt x="1382" y="397"/>
                  </a:lnTo>
                  <a:lnTo>
                    <a:pt x="1382" y="397"/>
                  </a:lnTo>
                  <a:lnTo>
                    <a:pt x="1388" y="397"/>
                  </a:lnTo>
                  <a:lnTo>
                    <a:pt x="1388" y="397"/>
                  </a:lnTo>
                  <a:lnTo>
                    <a:pt x="1388" y="403"/>
                  </a:lnTo>
                  <a:moveTo>
                    <a:pt x="1388" y="403"/>
                  </a:moveTo>
                  <a:lnTo>
                    <a:pt x="1388" y="403"/>
                  </a:lnTo>
                  <a:moveTo>
                    <a:pt x="1394" y="373"/>
                  </a:moveTo>
                  <a:lnTo>
                    <a:pt x="1394" y="367"/>
                  </a:lnTo>
                  <a:lnTo>
                    <a:pt x="1394" y="349"/>
                  </a:lnTo>
                  <a:lnTo>
                    <a:pt x="1394" y="349"/>
                  </a:lnTo>
                  <a:lnTo>
                    <a:pt x="1394" y="361"/>
                  </a:lnTo>
                  <a:lnTo>
                    <a:pt x="1394" y="379"/>
                  </a:lnTo>
                  <a:lnTo>
                    <a:pt x="1394" y="391"/>
                  </a:lnTo>
                  <a:lnTo>
                    <a:pt x="1394" y="379"/>
                  </a:lnTo>
                  <a:lnTo>
                    <a:pt x="1394" y="403"/>
                  </a:lnTo>
                  <a:lnTo>
                    <a:pt x="1394" y="397"/>
                  </a:lnTo>
                  <a:lnTo>
                    <a:pt x="1400" y="379"/>
                  </a:lnTo>
                  <a:lnTo>
                    <a:pt x="1400" y="373"/>
                  </a:lnTo>
                  <a:lnTo>
                    <a:pt x="1400" y="397"/>
                  </a:lnTo>
                  <a:lnTo>
                    <a:pt x="1400" y="391"/>
                  </a:lnTo>
                  <a:lnTo>
                    <a:pt x="1400" y="391"/>
                  </a:lnTo>
                  <a:lnTo>
                    <a:pt x="1400" y="379"/>
                  </a:lnTo>
                  <a:lnTo>
                    <a:pt x="1400" y="373"/>
                  </a:lnTo>
                  <a:lnTo>
                    <a:pt x="1400" y="385"/>
                  </a:lnTo>
                  <a:lnTo>
                    <a:pt x="1400" y="391"/>
                  </a:lnTo>
                  <a:lnTo>
                    <a:pt x="1400" y="385"/>
                  </a:lnTo>
                  <a:lnTo>
                    <a:pt x="1406" y="397"/>
                  </a:lnTo>
                  <a:lnTo>
                    <a:pt x="1406" y="409"/>
                  </a:lnTo>
                  <a:lnTo>
                    <a:pt x="1406" y="403"/>
                  </a:lnTo>
                  <a:lnTo>
                    <a:pt x="1406" y="397"/>
                  </a:lnTo>
                  <a:lnTo>
                    <a:pt x="1406" y="403"/>
                  </a:lnTo>
                  <a:lnTo>
                    <a:pt x="1406" y="403"/>
                  </a:lnTo>
                  <a:lnTo>
                    <a:pt x="1406" y="403"/>
                  </a:lnTo>
                  <a:lnTo>
                    <a:pt x="1406" y="409"/>
                  </a:lnTo>
                  <a:lnTo>
                    <a:pt x="1406" y="427"/>
                  </a:lnTo>
                  <a:lnTo>
                    <a:pt x="1406" y="433"/>
                  </a:lnTo>
                  <a:lnTo>
                    <a:pt x="1412" y="427"/>
                  </a:lnTo>
                  <a:lnTo>
                    <a:pt x="1412" y="433"/>
                  </a:lnTo>
                  <a:lnTo>
                    <a:pt x="1412" y="433"/>
                  </a:lnTo>
                  <a:lnTo>
                    <a:pt x="1412" y="433"/>
                  </a:lnTo>
                  <a:lnTo>
                    <a:pt x="1412" y="427"/>
                  </a:lnTo>
                  <a:lnTo>
                    <a:pt x="1412" y="409"/>
                  </a:lnTo>
                  <a:lnTo>
                    <a:pt x="1412" y="415"/>
                  </a:lnTo>
                  <a:lnTo>
                    <a:pt x="1412" y="409"/>
                  </a:lnTo>
                  <a:lnTo>
                    <a:pt x="1412" y="397"/>
                  </a:lnTo>
                  <a:lnTo>
                    <a:pt x="1412" y="397"/>
                  </a:lnTo>
                  <a:lnTo>
                    <a:pt x="1418" y="403"/>
                  </a:lnTo>
                  <a:lnTo>
                    <a:pt x="1418" y="391"/>
                  </a:lnTo>
                  <a:lnTo>
                    <a:pt x="1418" y="391"/>
                  </a:lnTo>
                  <a:lnTo>
                    <a:pt x="1418" y="391"/>
                  </a:lnTo>
                  <a:lnTo>
                    <a:pt x="1418" y="409"/>
                  </a:lnTo>
                  <a:lnTo>
                    <a:pt x="1418" y="409"/>
                  </a:lnTo>
                  <a:lnTo>
                    <a:pt x="1418" y="403"/>
                  </a:lnTo>
                  <a:lnTo>
                    <a:pt x="1418" y="385"/>
                  </a:lnTo>
                  <a:lnTo>
                    <a:pt x="1418" y="379"/>
                  </a:lnTo>
                  <a:lnTo>
                    <a:pt x="1418" y="391"/>
                  </a:lnTo>
                  <a:lnTo>
                    <a:pt x="1424" y="391"/>
                  </a:lnTo>
                  <a:lnTo>
                    <a:pt x="1424" y="397"/>
                  </a:lnTo>
                  <a:lnTo>
                    <a:pt x="1424" y="415"/>
                  </a:lnTo>
                  <a:lnTo>
                    <a:pt x="1424" y="415"/>
                  </a:lnTo>
                  <a:lnTo>
                    <a:pt x="1424" y="421"/>
                  </a:lnTo>
                  <a:lnTo>
                    <a:pt x="1424" y="415"/>
                  </a:lnTo>
                  <a:lnTo>
                    <a:pt x="1424" y="391"/>
                  </a:lnTo>
                  <a:lnTo>
                    <a:pt x="1424" y="385"/>
                  </a:lnTo>
                  <a:lnTo>
                    <a:pt x="1424" y="385"/>
                  </a:lnTo>
                  <a:lnTo>
                    <a:pt x="1424" y="391"/>
                  </a:lnTo>
                  <a:lnTo>
                    <a:pt x="1430" y="397"/>
                  </a:lnTo>
                  <a:lnTo>
                    <a:pt x="1430" y="397"/>
                  </a:lnTo>
                  <a:lnTo>
                    <a:pt x="1430" y="397"/>
                  </a:lnTo>
                  <a:lnTo>
                    <a:pt x="1430" y="391"/>
                  </a:lnTo>
                  <a:lnTo>
                    <a:pt x="1430" y="385"/>
                  </a:lnTo>
                  <a:lnTo>
                    <a:pt x="1430" y="373"/>
                  </a:lnTo>
                  <a:lnTo>
                    <a:pt x="1430" y="373"/>
                  </a:lnTo>
                  <a:lnTo>
                    <a:pt x="1430" y="379"/>
                  </a:lnTo>
                  <a:lnTo>
                    <a:pt x="1430" y="379"/>
                  </a:lnTo>
                  <a:moveTo>
                    <a:pt x="1436" y="385"/>
                  </a:moveTo>
                  <a:lnTo>
                    <a:pt x="1436" y="391"/>
                  </a:lnTo>
                  <a:lnTo>
                    <a:pt x="1436" y="391"/>
                  </a:lnTo>
                  <a:lnTo>
                    <a:pt x="1436" y="391"/>
                  </a:lnTo>
                  <a:lnTo>
                    <a:pt x="1436" y="391"/>
                  </a:lnTo>
                  <a:lnTo>
                    <a:pt x="1436" y="409"/>
                  </a:lnTo>
                  <a:lnTo>
                    <a:pt x="1436" y="397"/>
                  </a:lnTo>
                  <a:lnTo>
                    <a:pt x="1436" y="397"/>
                  </a:lnTo>
                  <a:lnTo>
                    <a:pt x="1436" y="397"/>
                  </a:lnTo>
                  <a:lnTo>
                    <a:pt x="1436" y="409"/>
                  </a:lnTo>
                  <a:lnTo>
                    <a:pt x="1442" y="409"/>
                  </a:lnTo>
                  <a:lnTo>
                    <a:pt x="1442" y="397"/>
                  </a:lnTo>
                  <a:lnTo>
                    <a:pt x="1442" y="391"/>
                  </a:lnTo>
                  <a:moveTo>
                    <a:pt x="1442" y="379"/>
                  </a:moveTo>
                  <a:lnTo>
                    <a:pt x="1442" y="379"/>
                  </a:lnTo>
                  <a:lnTo>
                    <a:pt x="1442" y="379"/>
                  </a:lnTo>
                  <a:lnTo>
                    <a:pt x="1442" y="373"/>
                  </a:lnTo>
                  <a:lnTo>
                    <a:pt x="1442" y="355"/>
                  </a:lnTo>
                  <a:lnTo>
                    <a:pt x="1442" y="349"/>
                  </a:lnTo>
                  <a:lnTo>
                    <a:pt x="1448" y="355"/>
                  </a:lnTo>
                  <a:lnTo>
                    <a:pt x="1448" y="355"/>
                  </a:lnTo>
                  <a:lnTo>
                    <a:pt x="1448" y="367"/>
                  </a:lnTo>
                  <a:lnTo>
                    <a:pt x="1448" y="373"/>
                  </a:lnTo>
                  <a:lnTo>
                    <a:pt x="1448" y="367"/>
                  </a:lnTo>
                  <a:lnTo>
                    <a:pt x="1448" y="367"/>
                  </a:lnTo>
                  <a:lnTo>
                    <a:pt x="1448" y="361"/>
                  </a:lnTo>
                  <a:moveTo>
                    <a:pt x="1448" y="355"/>
                  </a:moveTo>
                  <a:lnTo>
                    <a:pt x="1448" y="337"/>
                  </a:lnTo>
                  <a:lnTo>
                    <a:pt x="1454" y="337"/>
                  </a:lnTo>
                  <a:lnTo>
                    <a:pt x="1454" y="331"/>
                  </a:lnTo>
                  <a:lnTo>
                    <a:pt x="1454" y="325"/>
                  </a:lnTo>
                  <a:lnTo>
                    <a:pt x="1454" y="325"/>
                  </a:lnTo>
                  <a:moveTo>
                    <a:pt x="1454" y="319"/>
                  </a:moveTo>
                  <a:lnTo>
                    <a:pt x="1454" y="331"/>
                  </a:lnTo>
                  <a:lnTo>
                    <a:pt x="1454" y="325"/>
                  </a:lnTo>
                  <a:lnTo>
                    <a:pt x="1454" y="325"/>
                  </a:lnTo>
                  <a:lnTo>
                    <a:pt x="1454" y="313"/>
                  </a:lnTo>
                  <a:lnTo>
                    <a:pt x="1460" y="319"/>
                  </a:lnTo>
                  <a:lnTo>
                    <a:pt x="1460" y="313"/>
                  </a:lnTo>
                  <a:lnTo>
                    <a:pt x="1460" y="313"/>
                  </a:lnTo>
                  <a:lnTo>
                    <a:pt x="1460" y="325"/>
                  </a:lnTo>
                  <a:lnTo>
                    <a:pt x="1460" y="331"/>
                  </a:lnTo>
                  <a:lnTo>
                    <a:pt x="1460" y="331"/>
                  </a:lnTo>
                  <a:lnTo>
                    <a:pt x="1460" y="337"/>
                  </a:lnTo>
                  <a:lnTo>
                    <a:pt x="1460" y="337"/>
                  </a:lnTo>
                  <a:lnTo>
                    <a:pt x="1460" y="325"/>
                  </a:lnTo>
                  <a:lnTo>
                    <a:pt x="1460" y="337"/>
                  </a:lnTo>
                  <a:lnTo>
                    <a:pt x="1466" y="337"/>
                  </a:lnTo>
                  <a:lnTo>
                    <a:pt x="1466" y="331"/>
                  </a:lnTo>
                  <a:lnTo>
                    <a:pt x="1466" y="331"/>
                  </a:lnTo>
                  <a:lnTo>
                    <a:pt x="1466" y="331"/>
                  </a:lnTo>
                  <a:lnTo>
                    <a:pt x="1466" y="337"/>
                  </a:lnTo>
                  <a:lnTo>
                    <a:pt x="1466" y="337"/>
                  </a:lnTo>
                  <a:lnTo>
                    <a:pt x="1466" y="337"/>
                  </a:lnTo>
                  <a:lnTo>
                    <a:pt x="1466" y="337"/>
                  </a:lnTo>
                  <a:lnTo>
                    <a:pt x="1466" y="343"/>
                  </a:lnTo>
                  <a:lnTo>
                    <a:pt x="1466" y="349"/>
                  </a:lnTo>
                  <a:lnTo>
                    <a:pt x="1472" y="343"/>
                  </a:lnTo>
                  <a:lnTo>
                    <a:pt x="1472" y="349"/>
                  </a:lnTo>
                  <a:lnTo>
                    <a:pt x="1472" y="349"/>
                  </a:lnTo>
                  <a:lnTo>
                    <a:pt x="1472" y="343"/>
                  </a:lnTo>
                  <a:lnTo>
                    <a:pt x="1472" y="355"/>
                  </a:lnTo>
                  <a:lnTo>
                    <a:pt x="1472" y="349"/>
                  </a:lnTo>
                  <a:lnTo>
                    <a:pt x="1472" y="349"/>
                  </a:lnTo>
                  <a:lnTo>
                    <a:pt x="1472" y="349"/>
                  </a:lnTo>
                  <a:lnTo>
                    <a:pt x="1472" y="349"/>
                  </a:lnTo>
                  <a:lnTo>
                    <a:pt x="1472" y="343"/>
                  </a:lnTo>
                  <a:lnTo>
                    <a:pt x="1472" y="349"/>
                  </a:lnTo>
                  <a:lnTo>
                    <a:pt x="1478" y="361"/>
                  </a:lnTo>
                  <a:lnTo>
                    <a:pt x="1478" y="361"/>
                  </a:lnTo>
                  <a:lnTo>
                    <a:pt x="1478" y="361"/>
                  </a:lnTo>
                  <a:lnTo>
                    <a:pt x="1478" y="367"/>
                  </a:lnTo>
                  <a:lnTo>
                    <a:pt x="1478" y="373"/>
                  </a:lnTo>
                  <a:lnTo>
                    <a:pt x="1478" y="385"/>
                  </a:lnTo>
                  <a:lnTo>
                    <a:pt x="1478" y="391"/>
                  </a:lnTo>
                  <a:lnTo>
                    <a:pt x="1478" y="391"/>
                  </a:lnTo>
                  <a:lnTo>
                    <a:pt x="1478" y="403"/>
                  </a:lnTo>
                  <a:lnTo>
                    <a:pt x="1478" y="397"/>
                  </a:lnTo>
                  <a:lnTo>
                    <a:pt x="1485" y="391"/>
                  </a:lnTo>
                  <a:lnTo>
                    <a:pt x="1485" y="391"/>
                  </a:lnTo>
                  <a:lnTo>
                    <a:pt x="1485" y="397"/>
                  </a:lnTo>
                  <a:lnTo>
                    <a:pt x="1485" y="385"/>
                  </a:lnTo>
                  <a:lnTo>
                    <a:pt x="1485" y="391"/>
                  </a:lnTo>
                  <a:lnTo>
                    <a:pt x="1485" y="403"/>
                  </a:lnTo>
                  <a:lnTo>
                    <a:pt x="1485" y="397"/>
                  </a:lnTo>
                  <a:lnTo>
                    <a:pt x="1485" y="403"/>
                  </a:lnTo>
                  <a:lnTo>
                    <a:pt x="1485" y="409"/>
                  </a:lnTo>
                  <a:lnTo>
                    <a:pt x="1485" y="397"/>
                  </a:lnTo>
                  <a:lnTo>
                    <a:pt x="1491" y="409"/>
                  </a:lnTo>
                  <a:lnTo>
                    <a:pt x="1491" y="403"/>
                  </a:lnTo>
                  <a:lnTo>
                    <a:pt x="1491" y="403"/>
                  </a:lnTo>
                  <a:lnTo>
                    <a:pt x="1491" y="397"/>
                  </a:lnTo>
                  <a:lnTo>
                    <a:pt x="1491" y="403"/>
                  </a:lnTo>
                  <a:lnTo>
                    <a:pt x="1491" y="403"/>
                  </a:lnTo>
                  <a:lnTo>
                    <a:pt x="1491" y="403"/>
                  </a:lnTo>
                  <a:lnTo>
                    <a:pt x="1491" y="403"/>
                  </a:lnTo>
                  <a:lnTo>
                    <a:pt x="1491" y="403"/>
                  </a:lnTo>
                  <a:lnTo>
                    <a:pt x="1491" y="397"/>
                  </a:lnTo>
                  <a:lnTo>
                    <a:pt x="1497" y="403"/>
                  </a:lnTo>
                  <a:lnTo>
                    <a:pt x="1497" y="397"/>
                  </a:lnTo>
                  <a:lnTo>
                    <a:pt x="1497" y="397"/>
                  </a:lnTo>
                  <a:lnTo>
                    <a:pt x="1497" y="391"/>
                  </a:lnTo>
                  <a:lnTo>
                    <a:pt x="1497" y="385"/>
                  </a:lnTo>
                  <a:lnTo>
                    <a:pt x="1497" y="385"/>
                  </a:lnTo>
                  <a:lnTo>
                    <a:pt x="1497" y="379"/>
                  </a:lnTo>
                  <a:lnTo>
                    <a:pt x="1497" y="379"/>
                  </a:lnTo>
                  <a:lnTo>
                    <a:pt x="1497" y="385"/>
                  </a:lnTo>
                  <a:lnTo>
                    <a:pt x="1497" y="385"/>
                  </a:lnTo>
                  <a:lnTo>
                    <a:pt x="1503" y="379"/>
                  </a:lnTo>
                  <a:lnTo>
                    <a:pt x="1503" y="379"/>
                  </a:lnTo>
                  <a:lnTo>
                    <a:pt x="1503" y="385"/>
                  </a:lnTo>
                  <a:lnTo>
                    <a:pt x="1503" y="379"/>
                  </a:lnTo>
                  <a:lnTo>
                    <a:pt x="1503" y="379"/>
                  </a:lnTo>
                  <a:lnTo>
                    <a:pt x="1503" y="385"/>
                  </a:lnTo>
                  <a:lnTo>
                    <a:pt x="1503" y="391"/>
                  </a:lnTo>
                  <a:lnTo>
                    <a:pt x="1503" y="391"/>
                  </a:lnTo>
                  <a:lnTo>
                    <a:pt x="1503" y="397"/>
                  </a:lnTo>
                  <a:lnTo>
                    <a:pt x="1503" y="397"/>
                  </a:lnTo>
                  <a:lnTo>
                    <a:pt x="1509" y="397"/>
                  </a:lnTo>
                  <a:lnTo>
                    <a:pt x="1509" y="403"/>
                  </a:lnTo>
                  <a:lnTo>
                    <a:pt x="1509" y="409"/>
                  </a:lnTo>
                  <a:lnTo>
                    <a:pt x="1509" y="409"/>
                  </a:lnTo>
                  <a:lnTo>
                    <a:pt x="1509" y="409"/>
                  </a:lnTo>
                  <a:lnTo>
                    <a:pt x="1509" y="409"/>
                  </a:lnTo>
                  <a:lnTo>
                    <a:pt x="1509" y="409"/>
                  </a:lnTo>
                  <a:lnTo>
                    <a:pt x="1509" y="403"/>
                  </a:lnTo>
                  <a:lnTo>
                    <a:pt x="1509" y="391"/>
                  </a:lnTo>
                  <a:lnTo>
                    <a:pt x="1509" y="397"/>
                  </a:lnTo>
                  <a:lnTo>
                    <a:pt x="1515" y="397"/>
                  </a:lnTo>
                  <a:lnTo>
                    <a:pt x="1515" y="391"/>
                  </a:lnTo>
                  <a:lnTo>
                    <a:pt x="1515" y="385"/>
                  </a:lnTo>
                  <a:lnTo>
                    <a:pt x="1515" y="379"/>
                  </a:lnTo>
                  <a:lnTo>
                    <a:pt x="1515" y="373"/>
                  </a:lnTo>
                  <a:lnTo>
                    <a:pt x="1515" y="379"/>
                  </a:lnTo>
                  <a:lnTo>
                    <a:pt x="1515" y="379"/>
                  </a:lnTo>
                  <a:lnTo>
                    <a:pt x="1515" y="373"/>
                  </a:lnTo>
                  <a:lnTo>
                    <a:pt x="1515" y="373"/>
                  </a:lnTo>
                  <a:lnTo>
                    <a:pt x="1515" y="373"/>
                  </a:lnTo>
                  <a:lnTo>
                    <a:pt x="1515" y="391"/>
                  </a:lnTo>
                  <a:lnTo>
                    <a:pt x="1521" y="385"/>
                  </a:lnTo>
                  <a:lnTo>
                    <a:pt x="1521" y="391"/>
                  </a:lnTo>
                  <a:lnTo>
                    <a:pt x="1521" y="397"/>
                  </a:lnTo>
                  <a:lnTo>
                    <a:pt x="1521" y="409"/>
                  </a:lnTo>
                  <a:lnTo>
                    <a:pt x="1521" y="397"/>
                  </a:lnTo>
                  <a:lnTo>
                    <a:pt x="1521" y="403"/>
                  </a:lnTo>
                  <a:lnTo>
                    <a:pt x="1521" y="409"/>
                  </a:lnTo>
                  <a:lnTo>
                    <a:pt x="1521" y="403"/>
                  </a:lnTo>
                  <a:lnTo>
                    <a:pt x="1521" y="403"/>
                  </a:lnTo>
                  <a:lnTo>
                    <a:pt x="1521" y="403"/>
                  </a:lnTo>
                  <a:lnTo>
                    <a:pt x="1527" y="403"/>
                  </a:lnTo>
                  <a:lnTo>
                    <a:pt x="1527" y="409"/>
                  </a:lnTo>
                  <a:lnTo>
                    <a:pt x="1527" y="403"/>
                  </a:lnTo>
                  <a:lnTo>
                    <a:pt x="1527" y="409"/>
                  </a:lnTo>
                  <a:lnTo>
                    <a:pt x="1527" y="409"/>
                  </a:lnTo>
                  <a:lnTo>
                    <a:pt x="1527" y="403"/>
                  </a:lnTo>
                  <a:lnTo>
                    <a:pt x="1527" y="409"/>
                  </a:lnTo>
                  <a:lnTo>
                    <a:pt x="1527" y="409"/>
                  </a:lnTo>
                  <a:lnTo>
                    <a:pt x="1527" y="421"/>
                  </a:lnTo>
                  <a:lnTo>
                    <a:pt x="1527" y="421"/>
                  </a:lnTo>
                  <a:lnTo>
                    <a:pt x="1533" y="421"/>
                  </a:lnTo>
                  <a:lnTo>
                    <a:pt x="1533" y="427"/>
                  </a:lnTo>
                  <a:lnTo>
                    <a:pt x="1533" y="427"/>
                  </a:lnTo>
                  <a:lnTo>
                    <a:pt x="1533" y="433"/>
                  </a:lnTo>
                  <a:lnTo>
                    <a:pt x="1533" y="427"/>
                  </a:lnTo>
                  <a:lnTo>
                    <a:pt x="1533" y="421"/>
                  </a:lnTo>
                  <a:lnTo>
                    <a:pt x="1533" y="427"/>
                  </a:lnTo>
                  <a:lnTo>
                    <a:pt x="1533" y="421"/>
                  </a:lnTo>
                  <a:lnTo>
                    <a:pt x="1533" y="421"/>
                  </a:lnTo>
                  <a:lnTo>
                    <a:pt x="1533" y="427"/>
                  </a:lnTo>
                  <a:lnTo>
                    <a:pt x="1539" y="433"/>
                  </a:lnTo>
                  <a:lnTo>
                    <a:pt x="1539" y="427"/>
                  </a:lnTo>
                  <a:lnTo>
                    <a:pt x="1539" y="433"/>
                  </a:lnTo>
                  <a:lnTo>
                    <a:pt x="1539" y="433"/>
                  </a:lnTo>
                  <a:lnTo>
                    <a:pt x="1539" y="433"/>
                  </a:lnTo>
                  <a:lnTo>
                    <a:pt x="1539" y="433"/>
                  </a:lnTo>
                  <a:lnTo>
                    <a:pt x="1539" y="439"/>
                  </a:lnTo>
                  <a:lnTo>
                    <a:pt x="1539" y="445"/>
                  </a:lnTo>
                  <a:lnTo>
                    <a:pt x="1539" y="439"/>
                  </a:lnTo>
                  <a:lnTo>
                    <a:pt x="1539" y="439"/>
                  </a:lnTo>
                  <a:moveTo>
                    <a:pt x="1545" y="439"/>
                  </a:moveTo>
                  <a:lnTo>
                    <a:pt x="1545" y="439"/>
                  </a:lnTo>
                  <a:lnTo>
                    <a:pt x="1545" y="433"/>
                  </a:lnTo>
                  <a:moveTo>
                    <a:pt x="1545" y="421"/>
                  </a:moveTo>
                  <a:lnTo>
                    <a:pt x="1545" y="415"/>
                  </a:lnTo>
                  <a:lnTo>
                    <a:pt x="1545" y="415"/>
                  </a:lnTo>
                  <a:lnTo>
                    <a:pt x="1551" y="415"/>
                  </a:lnTo>
                  <a:lnTo>
                    <a:pt x="1551" y="415"/>
                  </a:lnTo>
                  <a:lnTo>
                    <a:pt x="1551" y="415"/>
                  </a:lnTo>
                  <a:lnTo>
                    <a:pt x="1551" y="421"/>
                  </a:lnTo>
                  <a:lnTo>
                    <a:pt x="1551" y="421"/>
                  </a:lnTo>
                  <a:lnTo>
                    <a:pt x="1551" y="433"/>
                  </a:lnTo>
                  <a:lnTo>
                    <a:pt x="1551" y="433"/>
                  </a:lnTo>
                  <a:lnTo>
                    <a:pt x="1551" y="433"/>
                  </a:lnTo>
                  <a:lnTo>
                    <a:pt x="1551" y="433"/>
                  </a:lnTo>
                  <a:lnTo>
                    <a:pt x="1551" y="433"/>
                  </a:lnTo>
                  <a:lnTo>
                    <a:pt x="1557" y="427"/>
                  </a:lnTo>
                  <a:lnTo>
                    <a:pt x="1557" y="427"/>
                  </a:lnTo>
                  <a:lnTo>
                    <a:pt x="1557" y="427"/>
                  </a:lnTo>
                  <a:lnTo>
                    <a:pt x="1557" y="427"/>
                  </a:lnTo>
                  <a:lnTo>
                    <a:pt x="1557" y="427"/>
                  </a:lnTo>
                  <a:lnTo>
                    <a:pt x="1557" y="421"/>
                  </a:lnTo>
                  <a:lnTo>
                    <a:pt x="1557" y="427"/>
                  </a:lnTo>
                  <a:lnTo>
                    <a:pt x="1557" y="427"/>
                  </a:lnTo>
                  <a:lnTo>
                    <a:pt x="1557" y="433"/>
                  </a:lnTo>
                  <a:lnTo>
                    <a:pt x="1557" y="427"/>
                  </a:lnTo>
                  <a:lnTo>
                    <a:pt x="1557" y="433"/>
                  </a:lnTo>
                  <a:lnTo>
                    <a:pt x="1563" y="439"/>
                  </a:lnTo>
                  <a:lnTo>
                    <a:pt x="1563" y="445"/>
                  </a:lnTo>
                  <a:lnTo>
                    <a:pt x="1563" y="445"/>
                  </a:lnTo>
                  <a:lnTo>
                    <a:pt x="1563" y="433"/>
                  </a:lnTo>
                  <a:lnTo>
                    <a:pt x="1563" y="439"/>
                  </a:lnTo>
                  <a:lnTo>
                    <a:pt x="1563" y="439"/>
                  </a:lnTo>
                  <a:lnTo>
                    <a:pt x="1563" y="439"/>
                  </a:lnTo>
                  <a:lnTo>
                    <a:pt x="1563" y="439"/>
                  </a:lnTo>
                  <a:lnTo>
                    <a:pt x="1563" y="445"/>
                  </a:lnTo>
                  <a:lnTo>
                    <a:pt x="1563" y="445"/>
                  </a:lnTo>
                  <a:lnTo>
                    <a:pt x="1569" y="433"/>
                  </a:lnTo>
                  <a:lnTo>
                    <a:pt x="1569" y="427"/>
                  </a:lnTo>
                  <a:lnTo>
                    <a:pt x="1569" y="427"/>
                  </a:lnTo>
                  <a:lnTo>
                    <a:pt x="1569" y="439"/>
                  </a:lnTo>
                  <a:lnTo>
                    <a:pt x="1569" y="445"/>
                  </a:lnTo>
                  <a:lnTo>
                    <a:pt x="1569" y="445"/>
                  </a:lnTo>
                  <a:lnTo>
                    <a:pt x="1569" y="445"/>
                  </a:lnTo>
                  <a:lnTo>
                    <a:pt x="1569" y="445"/>
                  </a:lnTo>
                  <a:lnTo>
                    <a:pt x="1569" y="451"/>
                  </a:lnTo>
                  <a:lnTo>
                    <a:pt x="1569" y="445"/>
                  </a:lnTo>
                  <a:lnTo>
                    <a:pt x="1575" y="451"/>
                  </a:lnTo>
                  <a:lnTo>
                    <a:pt x="1575" y="451"/>
                  </a:lnTo>
                  <a:lnTo>
                    <a:pt x="1575" y="457"/>
                  </a:lnTo>
                  <a:lnTo>
                    <a:pt x="1575" y="445"/>
                  </a:lnTo>
                  <a:lnTo>
                    <a:pt x="1575" y="445"/>
                  </a:lnTo>
                  <a:lnTo>
                    <a:pt x="1575" y="439"/>
                  </a:lnTo>
                  <a:lnTo>
                    <a:pt x="1575" y="439"/>
                  </a:lnTo>
                  <a:lnTo>
                    <a:pt x="1575" y="439"/>
                  </a:lnTo>
                  <a:lnTo>
                    <a:pt x="1575" y="439"/>
                  </a:lnTo>
                  <a:lnTo>
                    <a:pt x="1575" y="433"/>
                  </a:lnTo>
                  <a:lnTo>
                    <a:pt x="1581" y="433"/>
                  </a:lnTo>
                  <a:lnTo>
                    <a:pt x="1581" y="439"/>
                  </a:lnTo>
                  <a:lnTo>
                    <a:pt x="1581" y="439"/>
                  </a:lnTo>
                  <a:lnTo>
                    <a:pt x="1581" y="439"/>
                  </a:lnTo>
                  <a:lnTo>
                    <a:pt x="1581" y="439"/>
                  </a:lnTo>
                  <a:lnTo>
                    <a:pt x="1581" y="433"/>
                  </a:lnTo>
                  <a:lnTo>
                    <a:pt x="1581" y="439"/>
                  </a:lnTo>
                  <a:lnTo>
                    <a:pt x="1581" y="433"/>
                  </a:lnTo>
                  <a:lnTo>
                    <a:pt x="1581" y="439"/>
                  </a:lnTo>
                  <a:lnTo>
                    <a:pt x="1581" y="439"/>
                  </a:lnTo>
                  <a:moveTo>
                    <a:pt x="1587" y="433"/>
                  </a:moveTo>
                  <a:lnTo>
                    <a:pt x="1587" y="427"/>
                  </a:lnTo>
                  <a:lnTo>
                    <a:pt x="1587" y="439"/>
                  </a:lnTo>
                  <a:lnTo>
                    <a:pt x="1587" y="433"/>
                  </a:lnTo>
                  <a:lnTo>
                    <a:pt x="1587" y="427"/>
                  </a:lnTo>
                  <a:lnTo>
                    <a:pt x="1587" y="427"/>
                  </a:lnTo>
                  <a:lnTo>
                    <a:pt x="1587" y="433"/>
                  </a:lnTo>
                  <a:lnTo>
                    <a:pt x="1587" y="433"/>
                  </a:lnTo>
                  <a:lnTo>
                    <a:pt x="1593" y="439"/>
                  </a:lnTo>
                  <a:lnTo>
                    <a:pt x="1593" y="439"/>
                  </a:lnTo>
                  <a:lnTo>
                    <a:pt x="1593" y="439"/>
                  </a:lnTo>
                  <a:lnTo>
                    <a:pt x="1593" y="439"/>
                  </a:lnTo>
                  <a:lnTo>
                    <a:pt x="1593" y="439"/>
                  </a:lnTo>
                  <a:lnTo>
                    <a:pt x="1593" y="445"/>
                  </a:lnTo>
                  <a:lnTo>
                    <a:pt x="1593" y="445"/>
                  </a:lnTo>
                  <a:lnTo>
                    <a:pt x="1593" y="451"/>
                  </a:lnTo>
                  <a:lnTo>
                    <a:pt x="1593" y="463"/>
                  </a:lnTo>
                  <a:lnTo>
                    <a:pt x="1593" y="457"/>
                  </a:lnTo>
                  <a:lnTo>
                    <a:pt x="1599" y="457"/>
                  </a:lnTo>
                  <a:lnTo>
                    <a:pt x="1599" y="457"/>
                  </a:lnTo>
                  <a:lnTo>
                    <a:pt x="1599" y="457"/>
                  </a:lnTo>
                  <a:lnTo>
                    <a:pt x="1599" y="475"/>
                  </a:lnTo>
                  <a:lnTo>
                    <a:pt x="1599" y="481"/>
                  </a:lnTo>
                  <a:lnTo>
                    <a:pt x="1599" y="493"/>
                  </a:lnTo>
                  <a:lnTo>
                    <a:pt x="1599" y="469"/>
                  </a:lnTo>
                  <a:lnTo>
                    <a:pt x="1599" y="475"/>
                  </a:lnTo>
                  <a:lnTo>
                    <a:pt x="1599" y="475"/>
                  </a:lnTo>
                  <a:moveTo>
                    <a:pt x="1599" y="475"/>
                  </a:moveTo>
                  <a:lnTo>
                    <a:pt x="1605" y="481"/>
                  </a:lnTo>
                  <a:lnTo>
                    <a:pt x="1605" y="487"/>
                  </a:lnTo>
                  <a:lnTo>
                    <a:pt x="1605" y="499"/>
                  </a:lnTo>
                  <a:lnTo>
                    <a:pt x="1605" y="499"/>
                  </a:lnTo>
                  <a:lnTo>
                    <a:pt x="1605" y="511"/>
                  </a:lnTo>
                  <a:moveTo>
                    <a:pt x="1605" y="523"/>
                  </a:moveTo>
                  <a:lnTo>
                    <a:pt x="1605" y="523"/>
                  </a:lnTo>
                  <a:lnTo>
                    <a:pt x="1605" y="517"/>
                  </a:lnTo>
                  <a:lnTo>
                    <a:pt x="1605" y="511"/>
                  </a:lnTo>
                  <a:lnTo>
                    <a:pt x="1611" y="511"/>
                  </a:lnTo>
                  <a:lnTo>
                    <a:pt x="1611" y="517"/>
                  </a:lnTo>
                  <a:lnTo>
                    <a:pt x="1611" y="517"/>
                  </a:lnTo>
                  <a:lnTo>
                    <a:pt x="1611" y="517"/>
                  </a:lnTo>
                  <a:lnTo>
                    <a:pt x="1611" y="511"/>
                  </a:lnTo>
                  <a:lnTo>
                    <a:pt x="1611" y="523"/>
                  </a:lnTo>
                  <a:lnTo>
                    <a:pt x="1611" y="523"/>
                  </a:lnTo>
                  <a:lnTo>
                    <a:pt x="1611" y="523"/>
                  </a:lnTo>
                  <a:lnTo>
                    <a:pt x="1611" y="517"/>
                  </a:lnTo>
                  <a:lnTo>
                    <a:pt x="1611" y="511"/>
                  </a:lnTo>
                  <a:lnTo>
                    <a:pt x="1617" y="505"/>
                  </a:lnTo>
                  <a:lnTo>
                    <a:pt x="1617" y="505"/>
                  </a:lnTo>
                  <a:lnTo>
                    <a:pt x="1617" y="505"/>
                  </a:lnTo>
                  <a:lnTo>
                    <a:pt x="1617" y="505"/>
                  </a:lnTo>
                  <a:lnTo>
                    <a:pt x="1617" y="505"/>
                  </a:lnTo>
                  <a:lnTo>
                    <a:pt x="1617" y="499"/>
                  </a:lnTo>
                  <a:lnTo>
                    <a:pt x="1617" y="499"/>
                  </a:lnTo>
                  <a:lnTo>
                    <a:pt x="1617" y="511"/>
                  </a:lnTo>
                  <a:lnTo>
                    <a:pt x="1617" y="511"/>
                  </a:lnTo>
                  <a:lnTo>
                    <a:pt x="1617" y="517"/>
                  </a:lnTo>
                  <a:lnTo>
                    <a:pt x="1623" y="517"/>
                  </a:lnTo>
                  <a:lnTo>
                    <a:pt x="1623" y="523"/>
                  </a:lnTo>
                  <a:lnTo>
                    <a:pt x="1623" y="523"/>
                  </a:lnTo>
                  <a:lnTo>
                    <a:pt x="1623" y="529"/>
                  </a:lnTo>
                  <a:lnTo>
                    <a:pt x="1623" y="535"/>
                  </a:lnTo>
                  <a:lnTo>
                    <a:pt x="1623" y="529"/>
                  </a:lnTo>
                  <a:lnTo>
                    <a:pt x="1623" y="529"/>
                  </a:lnTo>
                  <a:lnTo>
                    <a:pt x="1623" y="535"/>
                  </a:lnTo>
                  <a:lnTo>
                    <a:pt x="1623" y="535"/>
                  </a:lnTo>
                  <a:lnTo>
                    <a:pt x="1623" y="529"/>
                  </a:lnTo>
                  <a:lnTo>
                    <a:pt x="1629" y="535"/>
                  </a:lnTo>
                  <a:lnTo>
                    <a:pt x="1629" y="541"/>
                  </a:lnTo>
                  <a:lnTo>
                    <a:pt x="1629" y="529"/>
                  </a:lnTo>
                  <a:lnTo>
                    <a:pt x="1629" y="535"/>
                  </a:lnTo>
                  <a:lnTo>
                    <a:pt x="1629" y="529"/>
                  </a:lnTo>
                  <a:lnTo>
                    <a:pt x="1629" y="535"/>
                  </a:lnTo>
                  <a:lnTo>
                    <a:pt x="1629" y="535"/>
                  </a:lnTo>
                  <a:lnTo>
                    <a:pt x="1629" y="535"/>
                  </a:lnTo>
                  <a:lnTo>
                    <a:pt x="1629" y="535"/>
                  </a:lnTo>
                  <a:lnTo>
                    <a:pt x="1629" y="529"/>
                  </a:lnTo>
                  <a:lnTo>
                    <a:pt x="1635" y="523"/>
                  </a:lnTo>
                  <a:lnTo>
                    <a:pt x="1635" y="517"/>
                  </a:lnTo>
                  <a:lnTo>
                    <a:pt x="1635" y="523"/>
                  </a:lnTo>
                  <a:lnTo>
                    <a:pt x="1635" y="523"/>
                  </a:lnTo>
                  <a:lnTo>
                    <a:pt x="1635" y="523"/>
                  </a:lnTo>
                  <a:lnTo>
                    <a:pt x="1635" y="523"/>
                  </a:lnTo>
                  <a:lnTo>
                    <a:pt x="1635" y="517"/>
                  </a:lnTo>
                  <a:lnTo>
                    <a:pt x="1635" y="529"/>
                  </a:lnTo>
                  <a:lnTo>
                    <a:pt x="1635" y="529"/>
                  </a:lnTo>
                  <a:lnTo>
                    <a:pt x="1635" y="529"/>
                  </a:lnTo>
                  <a:lnTo>
                    <a:pt x="1641" y="541"/>
                  </a:lnTo>
                  <a:lnTo>
                    <a:pt x="1641" y="541"/>
                  </a:lnTo>
                  <a:lnTo>
                    <a:pt x="1641" y="553"/>
                  </a:lnTo>
                  <a:lnTo>
                    <a:pt x="1641" y="559"/>
                  </a:lnTo>
                  <a:lnTo>
                    <a:pt x="1641" y="559"/>
                  </a:lnTo>
                  <a:lnTo>
                    <a:pt x="1641" y="571"/>
                  </a:lnTo>
                  <a:lnTo>
                    <a:pt x="1641" y="577"/>
                  </a:lnTo>
                  <a:lnTo>
                    <a:pt x="1641" y="583"/>
                  </a:lnTo>
                  <a:lnTo>
                    <a:pt x="1641" y="583"/>
                  </a:lnTo>
                  <a:lnTo>
                    <a:pt x="1641" y="583"/>
                  </a:lnTo>
                  <a:lnTo>
                    <a:pt x="1641" y="583"/>
                  </a:lnTo>
                  <a:lnTo>
                    <a:pt x="1647" y="595"/>
                  </a:lnTo>
                  <a:lnTo>
                    <a:pt x="1647" y="601"/>
                  </a:lnTo>
                  <a:lnTo>
                    <a:pt x="1647" y="589"/>
                  </a:lnTo>
                  <a:lnTo>
                    <a:pt x="1647" y="589"/>
                  </a:lnTo>
                  <a:lnTo>
                    <a:pt x="1647" y="577"/>
                  </a:lnTo>
                  <a:lnTo>
                    <a:pt x="1647" y="583"/>
                  </a:lnTo>
                  <a:lnTo>
                    <a:pt x="1647" y="583"/>
                  </a:lnTo>
                  <a:lnTo>
                    <a:pt x="1647" y="571"/>
                  </a:lnTo>
                  <a:lnTo>
                    <a:pt x="1647" y="565"/>
                  </a:lnTo>
                  <a:lnTo>
                    <a:pt x="1647" y="553"/>
                  </a:lnTo>
                  <a:lnTo>
                    <a:pt x="1653" y="553"/>
                  </a:lnTo>
                  <a:lnTo>
                    <a:pt x="1653" y="553"/>
                  </a:lnTo>
                  <a:lnTo>
                    <a:pt x="1653" y="541"/>
                  </a:lnTo>
                  <a:lnTo>
                    <a:pt x="1653" y="541"/>
                  </a:lnTo>
                  <a:lnTo>
                    <a:pt x="1653" y="523"/>
                  </a:lnTo>
                  <a:lnTo>
                    <a:pt x="1653" y="529"/>
                  </a:lnTo>
                  <a:lnTo>
                    <a:pt x="1653" y="523"/>
                  </a:lnTo>
                  <a:lnTo>
                    <a:pt x="1653" y="523"/>
                  </a:lnTo>
                  <a:lnTo>
                    <a:pt x="1653" y="529"/>
                  </a:lnTo>
                  <a:lnTo>
                    <a:pt x="1653" y="529"/>
                  </a:lnTo>
                  <a:lnTo>
                    <a:pt x="1659" y="529"/>
                  </a:lnTo>
                  <a:lnTo>
                    <a:pt x="1659" y="547"/>
                  </a:lnTo>
                  <a:lnTo>
                    <a:pt x="1659" y="547"/>
                  </a:lnTo>
                  <a:lnTo>
                    <a:pt x="1659" y="541"/>
                  </a:lnTo>
                  <a:lnTo>
                    <a:pt x="1659" y="541"/>
                  </a:lnTo>
                  <a:lnTo>
                    <a:pt x="1659" y="559"/>
                  </a:lnTo>
                  <a:lnTo>
                    <a:pt x="1659" y="559"/>
                  </a:lnTo>
                  <a:lnTo>
                    <a:pt x="1659" y="547"/>
                  </a:lnTo>
                  <a:lnTo>
                    <a:pt x="1659" y="541"/>
                  </a:lnTo>
                  <a:lnTo>
                    <a:pt x="1659" y="541"/>
                  </a:lnTo>
                  <a:lnTo>
                    <a:pt x="1665" y="547"/>
                  </a:lnTo>
                  <a:lnTo>
                    <a:pt x="1665" y="541"/>
                  </a:lnTo>
                  <a:lnTo>
                    <a:pt x="1665" y="541"/>
                  </a:lnTo>
                  <a:lnTo>
                    <a:pt x="1665" y="535"/>
                  </a:lnTo>
                  <a:lnTo>
                    <a:pt x="1665" y="541"/>
                  </a:lnTo>
                  <a:lnTo>
                    <a:pt x="1665" y="553"/>
                  </a:lnTo>
                  <a:lnTo>
                    <a:pt x="1665" y="541"/>
                  </a:lnTo>
                  <a:lnTo>
                    <a:pt x="1665" y="547"/>
                  </a:lnTo>
                  <a:lnTo>
                    <a:pt x="1665" y="541"/>
                  </a:lnTo>
                  <a:lnTo>
                    <a:pt x="1665" y="535"/>
                  </a:lnTo>
                  <a:lnTo>
                    <a:pt x="1671" y="535"/>
                  </a:lnTo>
                  <a:lnTo>
                    <a:pt x="1671" y="535"/>
                  </a:lnTo>
                  <a:lnTo>
                    <a:pt x="1671" y="535"/>
                  </a:lnTo>
                  <a:lnTo>
                    <a:pt x="1671" y="529"/>
                  </a:lnTo>
                  <a:lnTo>
                    <a:pt x="1671" y="535"/>
                  </a:lnTo>
                  <a:lnTo>
                    <a:pt x="1671" y="529"/>
                  </a:lnTo>
                  <a:lnTo>
                    <a:pt x="1671" y="523"/>
                  </a:lnTo>
                  <a:lnTo>
                    <a:pt x="1671" y="529"/>
                  </a:lnTo>
                  <a:lnTo>
                    <a:pt x="1671" y="535"/>
                  </a:lnTo>
                  <a:lnTo>
                    <a:pt x="1671" y="541"/>
                  </a:lnTo>
                  <a:lnTo>
                    <a:pt x="1677" y="541"/>
                  </a:lnTo>
                  <a:lnTo>
                    <a:pt x="1677" y="541"/>
                  </a:lnTo>
                  <a:lnTo>
                    <a:pt x="1677" y="535"/>
                  </a:lnTo>
                  <a:lnTo>
                    <a:pt x="1677" y="541"/>
                  </a:lnTo>
                  <a:lnTo>
                    <a:pt x="1677" y="547"/>
                  </a:lnTo>
                  <a:lnTo>
                    <a:pt x="1677" y="547"/>
                  </a:lnTo>
                  <a:lnTo>
                    <a:pt x="1677" y="535"/>
                  </a:lnTo>
                  <a:lnTo>
                    <a:pt x="1677" y="535"/>
                  </a:lnTo>
                  <a:lnTo>
                    <a:pt x="1677" y="535"/>
                  </a:lnTo>
                  <a:lnTo>
                    <a:pt x="1677" y="529"/>
                  </a:lnTo>
                  <a:lnTo>
                    <a:pt x="1683" y="529"/>
                  </a:lnTo>
                  <a:lnTo>
                    <a:pt x="1683" y="535"/>
                  </a:lnTo>
                  <a:lnTo>
                    <a:pt x="1683" y="529"/>
                  </a:lnTo>
                  <a:lnTo>
                    <a:pt x="1683" y="523"/>
                  </a:lnTo>
                  <a:lnTo>
                    <a:pt x="1683" y="523"/>
                  </a:lnTo>
                  <a:lnTo>
                    <a:pt x="1683" y="529"/>
                  </a:lnTo>
                  <a:lnTo>
                    <a:pt x="1683" y="529"/>
                  </a:lnTo>
                  <a:lnTo>
                    <a:pt x="1683" y="517"/>
                  </a:lnTo>
                  <a:lnTo>
                    <a:pt x="1683" y="511"/>
                  </a:lnTo>
                  <a:lnTo>
                    <a:pt x="1683" y="505"/>
                  </a:lnTo>
                  <a:lnTo>
                    <a:pt x="1683" y="511"/>
                  </a:lnTo>
                  <a:lnTo>
                    <a:pt x="1689" y="511"/>
                  </a:lnTo>
                  <a:lnTo>
                    <a:pt x="1689" y="505"/>
                  </a:lnTo>
                  <a:lnTo>
                    <a:pt x="1689" y="505"/>
                  </a:lnTo>
                  <a:lnTo>
                    <a:pt x="1689" y="505"/>
                  </a:lnTo>
                  <a:lnTo>
                    <a:pt x="1689" y="505"/>
                  </a:lnTo>
                  <a:lnTo>
                    <a:pt x="1689" y="499"/>
                  </a:lnTo>
                  <a:lnTo>
                    <a:pt x="1689" y="499"/>
                  </a:lnTo>
                  <a:lnTo>
                    <a:pt x="1689" y="493"/>
                  </a:lnTo>
                  <a:lnTo>
                    <a:pt x="1689" y="487"/>
                  </a:lnTo>
                  <a:lnTo>
                    <a:pt x="1689" y="487"/>
                  </a:lnTo>
                  <a:lnTo>
                    <a:pt x="1695" y="463"/>
                  </a:lnTo>
                  <a:lnTo>
                    <a:pt x="1695" y="463"/>
                  </a:lnTo>
                  <a:lnTo>
                    <a:pt x="1695" y="457"/>
                  </a:lnTo>
                  <a:lnTo>
                    <a:pt x="1695" y="475"/>
                  </a:lnTo>
                  <a:lnTo>
                    <a:pt x="1695" y="475"/>
                  </a:lnTo>
                  <a:lnTo>
                    <a:pt x="1695" y="481"/>
                  </a:lnTo>
                  <a:lnTo>
                    <a:pt x="1695" y="493"/>
                  </a:lnTo>
                  <a:moveTo>
                    <a:pt x="1695" y="487"/>
                  </a:moveTo>
                  <a:lnTo>
                    <a:pt x="1695" y="493"/>
                  </a:lnTo>
                  <a:lnTo>
                    <a:pt x="1701" y="487"/>
                  </a:lnTo>
                  <a:lnTo>
                    <a:pt x="1701" y="493"/>
                  </a:lnTo>
                  <a:moveTo>
                    <a:pt x="1701" y="493"/>
                  </a:moveTo>
                  <a:lnTo>
                    <a:pt x="1701" y="499"/>
                  </a:lnTo>
                  <a:lnTo>
                    <a:pt x="1701" y="505"/>
                  </a:lnTo>
                  <a:lnTo>
                    <a:pt x="1701" y="487"/>
                  </a:lnTo>
                  <a:lnTo>
                    <a:pt x="1701" y="487"/>
                  </a:lnTo>
                  <a:lnTo>
                    <a:pt x="1701" y="487"/>
                  </a:lnTo>
                  <a:lnTo>
                    <a:pt x="1701" y="493"/>
                  </a:lnTo>
                  <a:lnTo>
                    <a:pt x="1707" y="487"/>
                  </a:lnTo>
                  <a:lnTo>
                    <a:pt x="1707" y="481"/>
                  </a:lnTo>
                  <a:lnTo>
                    <a:pt x="1707" y="469"/>
                  </a:lnTo>
                  <a:lnTo>
                    <a:pt x="1707" y="463"/>
                  </a:lnTo>
                  <a:lnTo>
                    <a:pt x="1707" y="457"/>
                  </a:lnTo>
                  <a:lnTo>
                    <a:pt x="1707" y="463"/>
                  </a:lnTo>
                  <a:lnTo>
                    <a:pt x="1707" y="463"/>
                  </a:lnTo>
                  <a:lnTo>
                    <a:pt x="1707" y="457"/>
                  </a:lnTo>
                  <a:lnTo>
                    <a:pt x="1707" y="457"/>
                  </a:lnTo>
                  <a:lnTo>
                    <a:pt x="1707" y="463"/>
                  </a:lnTo>
                  <a:lnTo>
                    <a:pt x="1713" y="463"/>
                  </a:lnTo>
                  <a:lnTo>
                    <a:pt x="1713" y="463"/>
                  </a:lnTo>
                  <a:lnTo>
                    <a:pt x="1713" y="457"/>
                  </a:lnTo>
                  <a:lnTo>
                    <a:pt x="1713" y="463"/>
                  </a:lnTo>
                  <a:lnTo>
                    <a:pt x="1713" y="463"/>
                  </a:lnTo>
                  <a:lnTo>
                    <a:pt x="1713" y="457"/>
                  </a:lnTo>
                  <a:lnTo>
                    <a:pt x="1713" y="457"/>
                  </a:lnTo>
                  <a:lnTo>
                    <a:pt x="1713" y="451"/>
                  </a:lnTo>
                  <a:lnTo>
                    <a:pt x="1713" y="445"/>
                  </a:lnTo>
                  <a:lnTo>
                    <a:pt x="1713" y="445"/>
                  </a:lnTo>
                  <a:lnTo>
                    <a:pt x="1719" y="439"/>
                  </a:lnTo>
                  <a:lnTo>
                    <a:pt x="1719" y="439"/>
                  </a:lnTo>
                  <a:lnTo>
                    <a:pt x="1719" y="439"/>
                  </a:lnTo>
                  <a:lnTo>
                    <a:pt x="1719" y="451"/>
                  </a:lnTo>
                  <a:lnTo>
                    <a:pt x="1719" y="445"/>
                  </a:lnTo>
                  <a:lnTo>
                    <a:pt x="1719" y="445"/>
                  </a:lnTo>
                  <a:lnTo>
                    <a:pt x="1719" y="445"/>
                  </a:lnTo>
                  <a:lnTo>
                    <a:pt x="1719" y="445"/>
                  </a:lnTo>
                  <a:lnTo>
                    <a:pt x="1719" y="445"/>
                  </a:lnTo>
                  <a:lnTo>
                    <a:pt x="1719" y="457"/>
                  </a:lnTo>
                  <a:lnTo>
                    <a:pt x="1725" y="451"/>
                  </a:lnTo>
                  <a:lnTo>
                    <a:pt x="1725" y="457"/>
                  </a:lnTo>
                  <a:lnTo>
                    <a:pt x="1725" y="451"/>
                  </a:lnTo>
                  <a:lnTo>
                    <a:pt x="1725" y="451"/>
                  </a:lnTo>
                  <a:lnTo>
                    <a:pt x="1725" y="451"/>
                  </a:lnTo>
                  <a:lnTo>
                    <a:pt x="1725" y="451"/>
                  </a:lnTo>
                  <a:lnTo>
                    <a:pt x="1725" y="451"/>
                  </a:lnTo>
                  <a:lnTo>
                    <a:pt x="1725" y="451"/>
                  </a:lnTo>
                  <a:lnTo>
                    <a:pt x="1725" y="445"/>
                  </a:lnTo>
                  <a:lnTo>
                    <a:pt x="1725" y="445"/>
                  </a:lnTo>
                  <a:lnTo>
                    <a:pt x="1725" y="445"/>
                  </a:lnTo>
                  <a:lnTo>
                    <a:pt x="1731" y="451"/>
                  </a:lnTo>
                  <a:lnTo>
                    <a:pt x="1731" y="463"/>
                  </a:lnTo>
                  <a:lnTo>
                    <a:pt x="1731" y="457"/>
                  </a:lnTo>
                  <a:lnTo>
                    <a:pt x="1731" y="469"/>
                  </a:lnTo>
                  <a:lnTo>
                    <a:pt x="1731" y="463"/>
                  </a:lnTo>
                  <a:lnTo>
                    <a:pt x="1731" y="469"/>
                  </a:lnTo>
                  <a:lnTo>
                    <a:pt x="1731" y="469"/>
                  </a:lnTo>
                  <a:lnTo>
                    <a:pt x="1731" y="463"/>
                  </a:lnTo>
                  <a:lnTo>
                    <a:pt x="1731" y="451"/>
                  </a:lnTo>
                  <a:lnTo>
                    <a:pt x="1731" y="457"/>
                  </a:lnTo>
                  <a:lnTo>
                    <a:pt x="1737" y="457"/>
                  </a:lnTo>
                  <a:lnTo>
                    <a:pt x="1737" y="457"/>
                  </a:lnTo>
                  <a:lnTo>
                    <a:pt x="1737" y="445"/>
                  </a:lnTo>
                  <a:lnTo>
                    <a:pt x="1737" y="445"/>
                  </a:lnTo>
                  <a:lnTo>
                    <a:pt x="1737" y="439"/>
                  </a:lnTo>
                  <a:lnTo>
                    <a:pt x="1737" y="445"/>
                  </a:lnTo>
                  <a:lnTo>
                    <a:pt x="1737" y="439"/>
                  </a:lnTo>
                  <a:lnTo>
                    <a:pt x="1737" y="421"/>
                  </a:lnTo>
                  <a:lnTo>
                    <a:pt x="1737" y="427"/>
                  </a:lnTo>
                  <a:lnTo>
                    <a:pt x="1737" y="415"/>
                  </a:lnTo>
                  <a:lnTo>
                    <a:pt x="1743" y="409"/>
                  </a:lnTo>
                  <a:lnTo>
                    <a:pt x="1743" y="415"/>
                  </a:lnTo>
                  <a:lnTo>
                    <a:pt x="1743" y="409"/>
                  </a:lnTo>
                  <a:lnTo>
                    <a:pt x="1743" y="403"/>
                  </a:lnTo>
                  <a:lnTo>
                    <a:pt x="1743" y="409"/>
                  </a:lnTo>
                  <a:lnTo>
                    <a:pt x="1743" y="409"/>
                  </a:lnTo>
                  <a:lnTo>
                    <a:pt x="1743" y="403"/>
                  </a:lnTo>
                  <a:lnTo>
                    <a:pt x="1743" y="409"/>
                  </a:lnTo>
                  <a:lnTo>
                    <a:pt x="1743" y="409"/>
                  </a:lnTo>
                  <a:lnTo>
                    <a:pt x="1743" y="409"/>
                  </a:lnTo>
                  <a:lnTo>
                    <a:pt x="1749" y="421"/>
                  </a:lnTo>
                  <a:moveTo>
                    <a:pt x="1749" y="421"/>
                  </a:moveTo>
                  <a:lnTo>
                    <a:pt x="1749" y="415"/>
                  </a:lnTo>
                  <a:lnTo>
                    <a:pt x="1749" y="409"/>
                  </a:lnTo>
                  <a:lnTo>
                    <a:pt x="1749" y="415"/>
                  </a:lnTo>
                  <a:lnTo>
                    <a:pt x="1749" y="415"/>
                  </a:lnTo>
                  <a:lnTo>
                    <a:pt x="1749" y="421"/>
                  </a:lnTo>
                  <a:lnTo>
                    <a:pt x="1749" y="421"/>
                  </a:lnTo>
                  <a:lnTo>
                    <a:pt x="1755" y="421"/>
                  </a:lnTo>
                  <a:lnTo>
                    <a:pt x="1755" y="427"/>
                  </a:lnTo>
                  <a:lnTo>
                    <a:pt x="1755" y="439"/>
                  </a:lnTo>
                  <a:lnTo>
                    <a:pt x="1755" y="445"/>
                  </a:lnTo>
                  <a:lnTo>
                    <a:pt x="1755" y="451"/>
                  </a:lnTo>
                  <a:lnTo>
                    <a:pt x="1755" y="451"/>
                  </a:lnTo>
                  <a:lnTo>
                    <a:pt x="1755" y="451"/>
                  </a:lnTo>
                  <a:lnTo>
                    <a:pt x="1755" y="439"/>
                  </a:lnTo>
                  <a:lnTo>
                    <a:pt x="1755" y="445"/>
                  </a:lnTo>
                  <a:lnTo>
                    <a:pt x="1755" y="451"/>
                  </a:lnTo>
                  <a:lnTo>
                    <a:pt x="1761" y="445"/>
                  </a:lnTo>
                  <a:lnTo>
                    <a:pt x="1761" y="445"/>
                  </a:lnTo>
                  <a:lnTo>
                    <a:pt x="1761" y="457"/>
                  </a:lnTo>
                  <a:lnTo>
                    <a:pt x="1761" y="457"/>
                  </a:lnTo>
                  <a:lnTo>
                    <a:pt x="1761" y="451"/>
                  </a:lnTo>
                  <a:lnTo>
                    <a:pt x="1761" y="451"/>
                  </a:lnTo>
                  <a:lnTo>
                    <a:pt x="1761" y="457"/>
                  </a:lnTo>
                  <a:lnTo>
                    <a:pt x="1761" y="457"/>
                  </a:lnTo>
                  <a:lnTo>
                    <a:pt x="1761" y="457"/>
                  </a:lnTo>
                  <a:lnTo>
                    <a:pt x="1761" y="457"/>
                  </a:lnTo>
                  <a:moveTo>
                    <a:pt x="1767" y="469"/>
                  </a:moveTo>
                  <a:lnTo>
                    <a:pt x="1767" y="469"/>
                  </a:lnTo>
                  <a:lnTo>
                    <a:pt x="1767" y="469"/>
                  </a:lnTo>
                  <a:lnTo>
                    <a:pt x="1767" y="469"/>
                  </a:lnTo>
                  <a:lnTo>
                    <a:pt x="1767" y="475"/>
                  </a:lnTo>
                  <a:lnTo>
                    <a:pt x="1767" y="493"/>
                  </a:lnTo>
                  <a:moveTo>
                    <a:pt x="1767" y="487"/>
                  </a:moveTo>
                  <a:lnTo>
                    <a:pt x="1767" y="487"/>
                  </a:lnTo>
                  <a:lnTo>
                    <a:pt x="1767" y="487"/>
                  </a:lnTo>
                  <a:lnTo>
                    <a:pt x="1773" y="493"/>
                  </a:lnTo>
                  <a:lnTo>
                    <a:pt x="1773" y="487"/>
                  </a:lnTo>
                  <a:lnTo>
                    <a:pt x="1773" y="481"/>
                  </a:lnTo>
                  <a:lnTo>
                    <a:pt x="1773" y="481"/>
                  </a:lnTo>
                  <a:lnTo>
                    <a:pt x="1773" y="487"/>
                  </a:lnTo>
                  <a:lnTo>
                    <a:pt x="1773" y="487"/>
                  </a:lnTo>
                  <a:lnTo>
                    <a:pt x="1773" y="493"/>
                  </a:lnTo>
                  <a:lnTo>
                    <a:pt x="1773" y="487"/>
                  </a:lnTo>
                  <a:lnTo>
                    <a:pt x="1773" y="481"/>
                  </a:lnTo>
                  <a:lnTo>
                    <a:pt x="1773" y="481"/>
                  </a:lnTo>
                  <a:lnTo>
                    <a:pt x="1779" y="481"/>
                  </a:lnTo>
                  <a:lnTo>
                    <a:pt x="1779" y="487"/>
                  </a:lnTo>
                  <a:lnTo>
                    <a:pt x="1779" y="481"/>
                  </a:lnTo>
                  <a:lnTo>
                    <a:pt x="1779" y="487"/>
                  </a:lnTo>
                  <a:lnTo>
                    <a:pt x="1779" y="487"/>
                  </a:lnTo>
                  <a:lnTo>
                    <a:pt x="1779" y="481"/>
                  </a:lnTo>
                  <a:lnTo>
                    <a:pt x="1779" y="493"/>
                  </a:lnTo>
                  <a:lnTo>
                    <a:pt x="1779" y="517"/>
                  </a:lnTo>
                  <a:lnTo>
                    <a:pt x="1779" y="517"/>
                  </a:lnTo>
                  <a:lnTo>
                    <a:pt x="1779" y="517"/>
                  </a:lnTo>
                  <a:lnTo>
                    <a:pt x="1785" y="523"/>
                  </a:lnTo>
                  <a:lnTo>
                    <a:pt x="1785" y="529"/>
                  </a:lnTo>
                  <a:lnTo>
                    <a:pt x="1785" y="517"/>
                  </a:lnTo>
                  <a:lnTo>
                    <a:pt x="1785" y="517"/>
                  </a:lnTo>
                  <a:lnTo>
                    <a:pt x="1785" y="505"/>
                  </a:lnTo>
                  <a:lnTo>
                    <a:pt x="1785" y="505"/>
                  </a:lnTo>
                  <a:lnTo>
                    <a:pt x="1785" y="511"/>
                  </a:lnTo>
                  <a:lnTo>
                    <a:pt x="1785" y="517"/>
                  </a:lnTo>
                  <a:lnTo>
                    <a:pt x="1785" y="529"/>
                  </a:lnTo>
                  <a:lnTo>
                    <a:pt x="1785" y="535"/>
                  </a:lnTo>
                  <a:lnTo>
                    <a:pt x="1791" y="535"/>
                  </a:lnTo>
                  <a:moveTo>
                    <a:pt x="1791" y="553"/>
                  </a:moveTo>
                  <a:lnTo>
                    <a:pt x="1791" y="559"/>
                  </a:lnTo>
                  <a:lnTo>
                    <a:pt x="1791" y="559"/>
                  </a:lnTo>
                  <a:lnTo>
                    <a:pt x="1791" y="571"/>
                  </a:lnTo>
                  <a:lnTo>
                    <a:pt x="1791" y="565"/>
                  </a:lnTo>
                  <a:lnTo>
                    <a:pt x="1791" y="583"/>
                  </a:lnTo>
                  <a:lnTo>
                    <a:pt x="1791" y="577"/>
                  </a:lnTo>
                  <a:lnTo>
                    <a:pt x="1791" y="595"/>
                  </a:lnTo>
                  <a:lnTo>
                    <a:pt x="1797" y="583"/>
                  </a:lnTo>
                  <a:lnTo>
                    <a:pt x="1797" y="571"/>
                  </a:lnTo>
                  <a:lnTo>
                    <a:pt x="1797" y="583"/>
                  </a:lnTo>
                  <a:lnTo>
                    <a:pt x="1797" y="589"/>
                  </a:lnTo>
                  <a:lnTo>
                    <a:pt x="1797" y="625"/>
                  </a:lnTo>
                  <a:lnTo>
                    <a:pt x="1797" y="637"/>
                  </a:lnTo>
                  <a:lnTo>
                    <a:pt x="1797" y="631"/>
                  </a:lnTo>
                  <a:lnTo>
                    <a:pt x="1797" y="613"/>
                  </a:lnTo>
                  <a:lnTo>
                    <a:pt x="1797" y="619"/>
                  </a:lnTo>
                  <a:lnTo>
                    <a:pt x="1797" y="607"/>
                  </a:lnTo>
                  <a:lnTo>
                    <a:pt x="1803" y="607"/>
                  </a:lnTo>
                  <a:lnTo>
                    <a:pt x="1803" y="607"/>
                  </a:lnTo>
                  <a:lnTo>
                    <a:pt x="1803" y="601"/>
                  </a:lnTo>
                  <a:lnTo>
                    <a:pt x="1803" y="595"/>
                  </a:lnTo>
                  <a:lnTo>
                    <a:pt x="1803" y="589"/>
                  </a:lnTo>
                  <a:lnTo>
                    <a:pt x="1803" y="601"/>
                  </a:lnTo>
                  <a:lnTo>
                    <a:pt x="1803" y="619"/>
                  </a:lnTo>
                  <a:lnTo>
                    <a:pt x="1803" y="619"/>
                  </a:lnTo>
                  <a:lnTo>
                    <a:pt x="1803" y="607"/>
                  </a:lnTo>
                  <a:lnTo>
                    <a:pt x="1803" y="607"/>
                  </a:lnTo>
                  <a:lnTo>
                    <a:pt x="1809" y="607"/>
                  </a:lnTo>
                  <a:lnTo>
                    <a:pt x="1809" y="613"/>
                  </a:lnTo>
                  <a:lnTo>
                    <a:pt x="1809" y="613"/>
                  </a:lnTo>
                  <a:lnTo>
                    <a:pt x="1809" y="607"/>
                  </a:lnTo>
                  <a:lnTo>
                    <a:pt x="1809" y="607"/>
                  </a:lnTo>
                  <a:lnTo>
                    <a:pt x="1809" y="607"/>
                  </a:lnTo>
                  <a:lnTo>
                    <a:pt x="1809" y="613"/>
                  </a:lnTo>
                  <a:lnTo>
                    <a:pt x="1809" y="613"/>
                  </a:lnTo>
                  <a:lnTo>
                    <a:pt x="1809" y="619"/>
                  </a:lnTo>
                  <a:lnTo>
                    <a:pt x="1809" y="631"/>
                  </a:lnTo>
                  <a:lnTo>
                    <a:pt x="1809" y="637"/>
                  </a:lnTo>
                  <a:lnTo>
                    <a:pt x="1815" y="631"/>
                  </a:lnTo>
                  <a:lnTo>
                    <a:pt x="1815" y="631"/>
                  </a:lnTo>
                  <a:lnTo>
                    <a:pt x="1815" y="631"/>
                  </a:lnTo>
                  <a:lnTo>
                    <a:pt x="1815" y="631"/>
                  </a:lnTo>
                  <a:lnTo>
                    <a:pt x="1815" y="619"/>
                  </a:lnTo>
                  <a:lnTo>
                    <a:pt x="1815" y="625"/>
                  </a:lnTo>
                  <a:lnTo>
                    <a:pt x="1815" y="637"/>
                  </a:lnTo>
                  <a:lnTo>
                    <a:pt x="1815" y="631"/>
                  </a:lnTo>
                  <a:lnTo>
                    <a:pt x="1815" y="625"/>
                  </a:lnTo>
                  <a:lnTo>
                    <a:pt x="1815" y="619"/>
                  </a:lnTo>
                  <a:lnTo>
                    <a:pt x="1821" y="619"/>
                  </a:lnTo>
                  <a:lnTo>
                    <a:pt x="1821" y="613"/>
                  </a:lnTo>
                  <a:lnTo>
                    <a:pt x="1821" y="613"/>
                  </a:lnTo>
                  <a:lnTo>
                    <a:pt x="1821" y="607"/>
                  </a:lnTo>
                  <a:lnTo>
                    <a:pt x="1821" y="607"/>
                  </a:lnTo>
                  <a:lnTo>
                    <a:pt x="1821" y="601"/>
                  </a:lnTo>
                  <a:lnTo>
                    <a:pt x="1821" y="613"/>
                  </a:lnTo>
                  <a:lnTo>
                    <a:pt x="1821" y="607"/>
                  </a:lnTo>
                  <a:lnTo>
                    <a:pt x="1821" y="607"/>
                  </a:lnTo>
                  <a:lnTo>
                    <a:pt x="1821" y="613"/>
                  </a:lnTo>
                  <a:lnTo>
                    <a:pt x="1827" y="613"/>
                  </a:lnTo>
                  <a:lnTo>
                    <a:pt x="1827" y="607"/>
                  </a:lnTo>
                  <a:lnTo>
                    <a:pt x="1827" y="607"/>
                  </a:lnTo>
                  <a:lnTo>
                    <a:pt x="1827" y="607"/>
                  </a:lnTo>
                  <a:lnTo>
                    <a:pt x="1827" y="595"/>
                  </a:lnTo>
                  <a:lnTo>
                    <a:pt x="1827" y="607"/>
                  </a:lnTo>
                  <a:lnTo>
                    <a:pt x="1827" y="619"/>
                  </a:lnTo>
                  <a:lnTo>
                    <a:pt x="1827" y="619"/>
                  </a:lnTo>
                  <a:lnTo>
                    <a:pt x="1827" y="625"/>
                  </a:lnTo>
                  <a:lnTo>
                    <a:pt x="1827" y="625"/>
                  </a:lnTo>
                  <a:lnTo>
                    <a:pt x="1833" y="643"/>
                  </a:lnTo>
                  <a:lnTo>
                    <a:pt x="1833" y="637"/>
                  </a:lnTo>
                  <a:lnTo>
                    <a:pt x="1833" y="637"/>
                  </a:lnTo>
                  <a:lnTo>
                    <a:pt x="1833" y="637"/>
                  </a:lnTo>
                  <a:lnTo>
                    <a:pt x="1833" y="631"/>
                  </a:lnTo>
                  <a:lnTo>
                    <a:pt x="1833" y="631"/>
                  </a:lnTo>
                  <a:lnTo>
                    <a:pt x="1833" y="637"/>
                  </a:lnTo>
                  <a:lnTo>
                    <a:pt x="1833" y="637"/>
                  </a:lnTo>
                  <a:lnTo>
                    <a:pt x="1833" y="643"/>
                  </a:lnTo>
                  <a:lnTo>
                    <a:pt x="1833" y="643"/>
                  </a:lnTo>
                  <a:lnTo>
                    <a:pt x="1839" y="643"/>
                  </a:lnTo>
                  <a:lnTo>
                    <a:pt x="1839" y="637"/>
                  </a:lnTo>
                  <a:lnTo>
                    <a:pt x="1839" y="637"/>
                  </a:lnTo>
                  <a:lnTo>
                    <a:pt x="1839" y="631"/>
                  </a:lnTo>
                  <a:lnTo>
                    <a:pt x="1839" y="637"/>
                  </a:lnTo>
                  <a:lnTo>
                    <a:pt x="1839" y="631"/>
                  </a:lnTo>
                  <a:lnTo>
                    <a:pt x="1839" y="631"/>
                  </a:lnTo>
                  <a:lnTo>
                    <a:pt x="1839" y="631"/>
                  </a:lnTo>
                  <a:lnTo>
                    <a:pt x="1839" y="631"/>
                  </a:lnTo>
                  <a:lnTo>
                    <a:pt x="1839" y="637"/>
                  </a:lnTo>
                  <a:lnTo>
                    <a:pt x="1845" y="643"/>
                  </a:lnTo>
                  <a:lnTo>
                    <a:pt x="1845" y="637"/>
                  </a:lnTo>
                  <a:lnTo>
                    <a:pt x="1845" y="643"/>
                  </a:lnTo>
                  <a:lnTo>
                    <a:pt x="1845" y="655"/>
                  </a:lnTo>
                  <a:lnTo>
                    <a:pt x="1845" y="655"/>
                  </a:lnTo>
                  <a:lnTo>
                    <a:pt x="1845" y="655"/>
                  </a:lnTo>
                  <a:lnTo>
                    <a:pt x="1845" y="667"/>
                  </a:lnTo>
                  <a:lnTo>
                    <a:pt x="1845" y="661"/>
                  </a:lnTo>
                  <a:lnTo>
                    <a:pt x="1845" y="661"/>
                  </a:lnTo>
                  <a:lnTo>
                    <a:pt x="1845" y="661"/>
                  </a:lnTo>
                  <a:lnTo>
                    <a:pt x="1851" y="661"/>
                  </a:lnTo>
                  <a:lnTo>
                    <a:pt x="1851" y="661"/>
                  </a:lnTo>
                  <a:lnTo>
                    <a:pt x="1851" y="661"/>
                  </a:lnTo>
                  <a:lnTo>
                    <a:pt x="1851" y="661"/>
                  </a:lnTo>
                  <a:lnTo>
                    <a:pt x="1851" y="661"/>
                  </a:lnTo>
                  <a:moveTo>
                    <a:pt x="1851" y="661"/>
                  </a:moveTo>
                  <a:lnTo>
                    <a:pt x="1851" y="661"/>
                  </a:lnTo>
                  <a:lnTo>
                    <a:pt x="1851" y="661"/>
                  </a:lnTo>
                  <a:lnTo>
                    <a:pt x="1851" y="673"/>
                  </a:lnTo>
                  <a:moveTo>
                    <a:pt x="1857" y="667"/>
                  </a:moveTo>
                  <a:lnTo>
                    <a:pt x="1857" y="673"/>
                  </a:lnTo>
                  <a:lnTo>
                    <a:pt x="1857" y="679"/>
                  </a:lnTo>
                  <a:lnTo>
                    <a:pt x="1857" y="673"/>
                  </a:lnTo>
                  <a:lnTo>
                    <a:pt x="1857" y="667"/>
                  </a:lnTo>
                  <a:lnTo>
                    <a:pt x="1857" y="667"/>
                  </a:lnTo>
                  <a:lnTo>
                    <a:pt x="1857" y="661"/>
                  </a:lnTo>
                  <a:lnTo>
                    <a:pt x="1857" y="667"/>
                  </a:lnTo>
                  <a:lnTo>
                    <a:pt x="1857" y="667"/>
                  </a:lnTo>
                  <a:lnTo>
                    <a:pt x="1857" y="667"/>
                  </a:lnTo>
                  <a:lnTo>
                    <a:pt x="1863" y="667"/>
                  </a:lnTo>
                  <a:lnTo>
                    <a:pt x="1863" y="673"/>
                  </a:lnTo>
                  <a:lnTo>
                    <a:pt x="1863" y="667"/>
                  </a:lnTo>
                  <a:lnTo>
                    <a:pt x="1863" y="673"/>
                  </a:lnTo>
                  <a:lnTo>
                    <a:pt x="1863" y="661"/>
                  </a:lnTo>
                  <a:lnTo>
                    <a:pt x="1863" y="655"/>
                  </a:lnTo>
                  <a:lnTo>
                    <a:pt x="1863" y="661"/>
                  </a:lnTo>
                  <a:lnTo>
                    <a:pt x="1863" y="661"/>
                  </a:lnTo>
                  <a:lnTo>
                    <a:pt x="1863" y="667"/>
                  </a:lnTo>
                  <a:lnTo>
                    <a:pt x="1863" y="667"/>
                  </a:lnTo>
                  <a:lnTo>
                    <a:pt x="1869" y="673"/>
                  </a:lnTo>
                  <a:lnTo>
                    <a:pt x="1869" y="679"/>
                  </a:lnTo>
                  <a:lnTo>
                    <a:pt x="1869" y="679"/>
                  </a:lnTo>
                  <a:lnTo>
                    <a:pt x="1869" y="679"/>
                  </a:lnTo>
                  <a:lnTo>
                    <a:pt x="1869" y="673"/>
                  </a:lnTo>
                  <a:lnTo>
                    <a:pt x="1869" y="667"/>
                  </a:lnTo>
                  <a:lnTo>
                    <a:pt x="1869" y="661"/>
                  </a:lnTo>
                  <a:lnTo>
                    <a:pt x="1869" y="655"/>
                  </a:lnTo>
                  <a:lnTo>
                    <a:pt x="1869" y="655"/>
                  </a:lnTo>
                  <a:lnTo>
                    <a:pt x="1869" y="655"/>
                  </a:lnTo>
                  <a:lnTo>
                    <a:pt x="1875" y="661"/>
                  </a:lnTo>
                  <a:lnTo>
                    <a:pt x="1875" y="661"/>
                  </a:lnTo>
                  <a:lnTo>
                    <a:pt x="1875" y="667"/>
                  </a:lnTo>
                  <a:lnTo>
                    <a:pt x="1875" y="661"/>
                  </a:lnTo>
                  <a:lnTo>
                    <a:pt x="1875" y="655"/>
                  </a:lnTo>
                  <a:lnTo>
                    <a:pt x="1875" y="655"/>
                  </a:lnTo>
                  <a:lnTo>
                    <a:pt x="1875" y="661"/>
                  </a:lnTo>
                  <a:lnTo>
                    <a:pt x="1875" y="661"/>
                  </a:lnTo>
                  <a:lnTo>
                    <a:pt x="1875" y="667"/>
                  </a:lnTo>
                  <a:lnTo>
                    <a:pt x="1875" y="667"/>
                  </a:lnTo>
                  <a:lnTo>
                    <a:pt x="1881" y="673"/>
                  </a:lnTo>
                  <a:lnTo>
                    <a:pt x="1881" y="673"/>
                  </a:lnTo>
                  <a:lnTo>
                    <a:pt x="1881" y="679"/>
                  </a:lnTo>
                  <a:lnTo>
                    <a:pt x="1881" y="679"/>
                  </a:lnTo>
                  <a:lnTo>
                    <a:pt x="1881" y="679"/>
                  </a:lnTo>
                  <a:lnTo>
                    <a:pt x="1881" y="679"/>
                  </a:lnTo>
                  <a:lnTo>
                    <a:pt x="1881" y="679"/>
                  </a:lnTo>
                  <a:lnTo>
                    <a:pt x="1881" y="673"/>
                  </a:lnTo>
                  <a:lnTo>
                    <a:pt x="1881" y="673"/>
                  </a:lnTo>
                  <a:lnTo>
                    <a:pt x="1881" y="673"/>
                  </a:lnTo>
                  <a:lnTo>
                    <a:pt x="1887" y="673"/>
                  </a:lnTo>
                  <a:lnTo>
                    <a:pt x="1887" y="655"/>
                  </a:lnTo>
                  <a:lnTo>
                    <a:pt x="1887" y="637"/>
                  </a:lnTo>
                  <a:lnTo>
                    <a:pt x="1887" y="631"/>
                  </a:lnTo>
                  <a:lnTo>
                    <a:pt x="1887" y="637"/>
                  </a:lnTo>
                  <a:lnTo>
                    <a:pt x="1887" y="631"/>
                  </a:lnTo>
                  <a:lnTo>
                    <a:pt x="1887" y="625"/>
                  </a:lnTo>
                  <a:lnTo>
                    <a:pt x="1887" y="637"/>
                  </a:lnTo>
                  <a:lnTo>
                    <a:pt x="1887" y="643"/>
                  </a:lnTo>
                  <a:lnTo>
                    <a:pt x="1887" y="643"/>
                  </a:lnTo>
                  <a:lnTo>
                    <a:pt x="1893" y="637"/>
                  </a:lnTo>
                  <a:lnTo>
                    <a:pt x="1893" y="637"/>
                  </a:lnTo>
                  <a:lnTo>
                    <a:pt x="1893" y="643"/>
                  </a:lnTo>
                  <a:lnTo>
                    <a:pt x="1893" y="649"/>
                  </a:lnTo>
                  <a:lnTo>
                    <a:pt x="1893" y="643"/>
                  </a:lnTo>
                  <a:lnTo>
                    <a:pt x="1893" y="643"/>
                  </a:lnTo>
                  <a:lnTo>
                    <a:pt x="1893" y="643"/>
                  </a:lnTo>
                  <a:lnTo>
                    <a:pt x="1893" y="649"/>
                  </a:lnTo>
                  <a:moveTo>
                    <a:pt x="1893" y="667"/>
                  </a:moveTo>
                  <a:lnTo>
                    <a:pt x="1899" y="661"/>
                  </a:lnTo>
                  <a:lnTo>
                    <a:pt x="1899" y="661"/>
                  </a:lnTo>
                  <a:lnTo>
                    <a:pt x="1899" y="667"/>
                  </a:lnTo>
                  <a:lnTo>
                    <a:pt x="1899" y="673"/>
                  </a:lnTo>
                  <a:lnTo>
                    <a:pt x="1899" y="667"/>
                  </a:lnTo>
                  <a:lnTo>
                    <a:pt x="1899" y="661"/>
                  </a:lnTo>
                  <a:lnTo>
                    <a:pt x="1899" y="667"/>
                  </a:lnTo>
                  <a:lnTo>
                    <a:pt x="1899" y="667"/>
                  </a:lnTo>
                  <a:lnTo>
                    <a:pt x="1899" y="661"/>
                  </a:lnTo>
                  <a:lnTo>
                    <a:pt x="1899" y="667"/>
                  </a:lnTo>
                  <a:lnTo>
                    <a:pt x="1905" y="661"/>
                  </a:lnTo>
                  <a:lnTo>
                    <a:pt x="1905" y="667"/>
                  </a:lnTo>
                  <a:lnTo>
                    <a:pt x="1905" y="673"/>
                  </a:lnTo>
                  <a:lnTo>
                    <a:pt x="1905" y="673"/>
                  </a:lnTo>
                  <a:moveTo>
                    <a:pt x="1905" y="673"/>
                  </a:moveTo>
                  <a:lnTo>
                    <a:pt x="1905" y="679"/>
                  </a:lnTo>
                  <a:lnTo>
                    <a:pt x="1905" y="679"/>
                  </a:lnTo>
                  <a:lnTo>
                    <a:pt x="1905" y="685"/>
                  </a:lnTo>
                  <a:lnTo>
                    <a:pt x="1905" y="679"/>
                  </a:lnTo>
                  <a:lnTo>
                    <a:pt x="1911" y="685"/>
                  </a:lnTo>
                  <a:lnTo>
                    <a:pt x="1911" y="685"/>
                  </a:lnTo>
                  <a:lnTo>
                    <a:pt x="1911" y="685"/>
                  </a:lnTo>
                  <a:lnTo>
                    <a:pt x="1911" y="685"/>
                  </a:lnTo>
                  <a:lnTo>
                    <a:pt x="1911" y="691"/>
                  </a:lnTo>
                  <a:lnTo>
                    <a:pt x="1911" y="685"/>
                  </a:lnTo>
                  <a:moveTo>
                    <a:pt x="1911" y="691"/>
                  </a:moveTo>
                  <a:lnTo>
                    <a:pt x="1911" y="685"/>
                  </a:lnTo>
                  <a:lnTo>
                    <a:pt x="1911" y="679"/>
                  </a:lnTo>
                  <a:lnTo>
                    <a:pt x="1917" y="685"/>
                  </a:lnTo>
                  <a:lnTo>
                    <a:pt x="1917" y="685"/>
                  </a:lnTo>
                  <a:lnTo>
                    <a:pt x="1917" y="685"/>
                  </a:lnTo>
                  <a:moveTo>
                    <a:pt x="1917" y="685"/>
                  </a:moveTo>
                  <a:lnTo>
                    <a:pt x="1917" y="691"/>
                  </a:lnTo>
                  <a:lnTo>
                    <a:pt x="1917" y="697"/>
                  </a:lnTo>
                  <a:lnTo>
                    <a:pt x="1917" y="709"/>
                  </a:lnTo>
                  <a:lnTo>
                    <a:pt x="1917" y="709"/>
                  </a:lnTo>
                  <a:lnTo>
                    <a:pt x="1917" y="703"/>
                  </a:lnTo>
                  <a:lnTo>
                    <a:pt x="1923" y="697"/>
                  </a:lnTo>
                  <a:lnTo>
                    <a:pt x="1923" y="685"/>
                  </a:lnTo>
                  <a:lnTo>
                    <a:pt x="1923" y="691"/>
                  </a:lnTo>
                  <a:lnTo>
                    <a:pt x="1923" y="685"/>
                  </a:lnTo>
                  <a:lnTo>
                    <a:pt x="1923" y="703"/>
                  </a:lnTo>
                  <a:lnTo>
                    <a:pt x="1923" y="703"/>
                  </a:lnTo>
                  <a:lnTo>
                    <a:pt x="1923" y="697"/>
                  </a:lnTo>
                  <a:lnTo>
                    <a:pt x="1923" y="715"/>
                  </a:lnTo>
                  <a:lnTo>
                    <a:pt x="1923" y="703"/>
                  </a:lnTo>
                  <a:lnTo>
                    <a:pt x="1923" y="715"/>
                  </a:lnTo>
                  <a:lnTo>
                    <a:pt x="1929" y="697"/>
                  </a:lnTo>
                  <a:lnTo>
                    <a:pt x="1929" y="691"/>
                  </a:lnTo>
                  <a:lnTo>
                    <a:pt x="1929" y="703"/>
                  </a:lnTo>
                  <a:lnTo>
                    <a:pt x="1929" y="697"/>
                  </a:lnTo>
                  <a:lnTo>
                    <a:pt x="1929" y="691"/>
                  </a:lnTo>
                  <a:lnTo>
                    <a:pt x="1929" y="685"/>
                  </a:lnTo>
                  <a:lnTo>
                    <a:pt x="1929" y="685"/>
                  </a:lnTo>
                  <a:lnTo>
                    <a:pt x="1929" y="685"/>
                  </a:lnTo>
                  <a:lnTo>
                    <a:pt x="1929" y="685"/>
                  </a:lnTo>
                  <a:lnTo>
                    <a:pt x="1929" y="685"/>
                  </a:lnTo>
                  <a:lnTo>
                    <a:pt x="1935" y="685"/>
                  </a:lnTo>
                  <a:lnTo>
                    <a:pt x="1935" y="685"/>
                  </a:lnTo>
                  <a:lnTo>
                    <a:pt x="1935" y="697"/>
                  </a:lnTo>
                  <a:lnTo>
                    <a:pt x="1935" y="697"/>
                  </a:lnTo>
                  <a:lnTo>
                    <a:pt x="1935" y="697"/>
                  </a:lnTo>
                  <a:lnTo>
                    <a:pt x="1935" y="697"/>
                  </a:lnTo>
                  <a:lnTo>
                    <a:pt x="1935" y="703"/>
                  </a:lnTo>
                  <a:lnTo>
                    <a:pt x="1935" y="703"/>
                  </a:lnTo>
                  <a:lnTo>
                    <a:pt x="1935" y="703"/>
                  </a:lnTo>
                  <a:lnTo>
                    <a:pt x="1935" y="697"/>
                  </a:lnTo>
                  <a:lnTo>
                    <a:pt x="1935" y="703"/>
                  </a:lnTo>
                  <a:lnTo>
                    <a:pt x="1941" y="703"/>
                  </a:lnTo>
                  <a:lnTo>
                    <a:pt x="1941" y="703"/>
                  </a:lnTo>
                  <a:lnTo>
                    <a:pt x="1941" y="709"/>
                  </a:lnTo>
                  <a:lnTo>
                    <a:pt x="1941" y="697"/>
                  </a:lnTo>
                  <a:lnTo>
                    <a:pt x="1941" y="697"/>
                  </a:lnTo>
                  <a:lnTo>
                    <a:pt x="1941" y="703"/>
                  </a:lnTo>
                  <a:lnTo>
                    <a:pt x="1941" y="697"/>
                  </a:lnTo>
                  <a:lnTo>
                    <a:pt x="1941" y="697"/>
                  </a:lnTo>
                  <a:lnTo>
                    <a:pt x="1941" y="703"/>
                  </a:lnTo>
                  <a:moveTo>
                    <a:pt x="1947" y="709"/>
                  </a:moveTo>
                  <a:lnTo>
                    <a:pt x="1947" y="709"/>
                  </a:lnTo>
                  <a:lnTo>
                    <a:pt x="1947" y="703"/>
                  </a:lnTo>
                  <a:lnTo>
                    <a:pt x="1947" y="697"/>
                  </a:lnTo>
                  <a:lnTo>
                    <a:pt x="1947" y="691"/>
                  </a:lnTo>
                  <a:lnTo>
                    <a:pt x="1947" y="691"/>
                  </a:lnTo>
                  <a:lnTo>
                    <a:pt x="1947" y="691"/>
                  </a:lnTo>
                  <a:lnTo>
                    <a:pt x="1947" y="697"/>
                  </a:lnTo>
                  <a:lnTo>
                    <a:pt x="1947" y="691"/>
                  </a:lnTo>
                  <a:lnTo>
                    <a:pt x="1947" y="685"/>
                  </a:lnTo>
                  <a:lnTo>
                    <a:pt x="1953" y="691"/>
                  </a:lnTo>
                  <a:lnTo>
                    <a:pt x="1953" y="691"/>
                  </a:lnTo>
                  <a:lnTo>
                    <a:pt x="1953" y="691"/>
                  </a:lnTo>
                  <a:lnTo>
                    <a:pt x="1953" y="691"/>
                  </a:lnTo>
                  <a:lnTo>
                    <a:pt x="1953" y="691"/>
                  </a:lnTo>
                  <a:lnTo>
                    <a:pt x="1953" y="697"/>
                  </a:lnTo>
                  <a:lnTo>
                    <a:pt x="1953" y="697"/>
                  </a:lnTo>
                  <a:lnTo>
                    <a:pt x="1953" y="697"/>
                  </a:lnTo>
                  <a:lnTo>
                    <a:pt x="1953" y="697"/>
                  </a:lnTo>
                  <a:lnTo>
                    <a:pt x="1953" y="703"/>
                  </a:lnTo>
                  <a:lnTo>
                    <a:pt x="1959" y="703"/>
                  </a:lnTo>
                  <a:lnTo>
                    <a:pt x="1959" y="703"/>
                  </a:lnTo>
                  <a:lnTo>
                    <a:pt x="1959" y="703"/>
                  </a:lnTo>
                  <a:lnTo>
                    <a:pt x="1959" y="697"/>
                  </a:lnTo>
                  <a:lnTo>
                    <a:pt x="1959" y="703"/>
                  </a:lnTo>
                  <a:lnTo>
                    <a:pt x="1959" y="697"/>
                  </a:lnTo>
                  <a:lnTo>
                    <a:pt x="1959" y="691"/>
                  </a:lnTo>
                  <a:lnTo>
                    <a:pt x="1959" y="685"/>
                  </a:lnTo>
                  <a:lnTo>
                    <a:pt x="1959" y="691"/>
                  </a:lnTo>
                  <a:lnTo>
                    <a:pt x="1959" y="685"/>
                  </a:lnTo>
                  <a:lnTo>
                    <a:pt x="1965" y="691"/>
                  </a:lnTo>
                  <a:lnTo>
                    <a:pt x="1965" y="685"/>
                  </a:lnTo>
                  <a:lnTo>
                    <a:pt x="1965" y="679"/>
                  </a:lnTo>
                  <a:lnTo>
                    <a:pt x="1965" y="685"/>
                  </a:lnTo>
                  <a:lnTo>
                    <a:pt x="1965" y="685"/>
                  </a:lnTo>
                  <a:lnTo>
                    <a:pt x="1965" y="691"/>
                  </a:lnTo>
                  <a:lnTo>
                    <a:pt x="1965" y="685"/>
                  </a:lnTo>
                  <a:lnTo>
                    <a:pt x="1965" y="691"/>
                  </a:lnTo>
                  <a:lnTo>
                    <a:pt x="1965" y="691"/>
                  </a:lnTo>
                  <a:lnTo>
                    <a:pt x="1965" y="691"/>
                  </a:lnTo>
                  <a:lnTo>
                    <a:pt x="1971" y="691"/>
                  </a:lnTo>
                  <a:lnTo>
                    <a:pt x="1971" y="697"/>
                  </a:lnTo>
                  <a:lnTo>
                    <a:pt x="1971" y="697"/>
                  </a:lnTo>
                  <a:lnTo>
                    <a:pt x="1971" y="697"/>
                  </a:lnTo>
                  <a:lnTo>
                    <a:pt x="1971" y="697"/>
                  </a:lnTo>
                  <a:lnTo>
                    <a:pt x="1971" y="703"/>
                  </a:lnTo>
                  <a:lnTo>
                    <a:pt x="1971" y="703"/>
                  </a:lnTo>
                  <a:lnTo>
                    <a:pt x="1971" y="697"/>
                  </a:lnTo>
                  <a:lnTo>
                    <a:pt x="1971" y="703"/>
                  </a:lnTo>
                  <a:lnTo>
                    <a:pt x="1971" y="703"/>
                  </a:lnTo>
                  <a:lnTo>
                    <a:pt x="1977" y="703"/>
                  </a:lnTo>
                  <a:lnTo>
                    <a:pt x="1977" y="703"/>
                  </a:lnTo>
                  <a:lnTo>
                    <a:pt x="1977" y="703"/>
                  </a:lnTo>
                  <a:lnTo>
                    <a:pt x="1977" y="703"/>
                  </a:lnTo>
                  <a:lnTo>
                    <a:pt x="1977" y="697"/>
                  </a:lnTo>
                  <a:lnTo>
                    <a:pt x="1977" y="691"/>
                  </a:lnTo>
                  <a:lnTo>
                    <a:pt x="1977" y="697"/>
                  </a:lnTo>
                  <a:lnTo>
                    <a:pt x="1977" y="697"/>
                  </a:lnTo>
                  <a:lnTo>
                    <a:pt x="1977" y="697"/>
                  </a:lnTo>
                  <a:lnTo>
                    <a:pt x="1977" y="703"/>
                  </a:lnTo>
                  <a:lnTo>
                    <a:pt x="1977" y="697"/>
                  </a:lnTo>
                  <a:lnTo>
                    <a:pt x="1983" y="703"/>
                  </a:lnTo>
                  <a:lnTo>
                    <a:pt x="1983" y="703"/>
                  </a:lnTo>
                  <a:lnTo>
                    <a:pt x="1983" y="703"/>
                  </a:lnTo>
                  <a:lnTo>
                    <a:pt x="1983" y="697"/>
                  </a:lnTo>
                  <a:lnTo>
                    <a:pt x="1983" y="703"/>
                  </a:lnTo>
                  <a:lnTo>
                    <a:pt x="1983" y="703"/>
                  </a:lnTo>
                  <a:lnTo>
                    <a:pt x="1983" y="703"/>
                  </a:lnTo>
                  <a:lnTo>
                    <a:pt x="1983" y="703"/>
                  </a:lnTo>
                  <a:lnTo>
                    <a:pt x="1983" y="703"/>
                  </a:lnTo>
                  <a:lnTo>
                    <a:pt x="1983" y="709"/>
                  </a:lnTo>
                  <a:lnTo>
                    <a:pt x="1989" y="715"/>
                  </a:lnTo>
                  <a:lnTo>
                    <a:pt x="1989" y="715"/>
                  </a:lnTo>
                  <a:lnTo>
                    <a:pt x="1989" y="715"/>
                  </a:lnTo>
                  <a:lnTo>
                    <a:pt x="1989" y="715"/>
                  </a:lnTo>
                  <a:lnTo>
                    <a:pt x="1989" y="715"/>
                  </a:lnTo>
                  <a:lnTo>
                    <a:pt x="1989" y="715"/>
                  </a:lnTo>
                  <a:lnTo>
                    <a:pt x="1989" y="709"/>
                  </a:lnTo>
                  <a:lnTo>
                    <a:pt x="1989" y="709"/>
                  </a:lnTo>
                  <a:lnTo>
                    <a:pt x="1989" y="703"/>
                  </a:lnTo>
                  <a:lnTo>
                    <a:pt x="1989" y="703"/>
                  </a:lnTo>
                  <a:lnTo>
                    <a:pt x="1995" y="703"/>
                  </a:lnTo>
                  <a:lnTo>
                    <a:pt x="1995" y="703"/>
                  </a:lnTo>
                  <a:lnTo>
                    <a:pt x="1995" y="703"/>
                  </a:lnTo>
                  <a:lnTo>
                    <a:pt x="1995" y="703"/>
                  </a:lnTo>
                  <a:lnTo>
                    <a:pt x="1995" y="709"/>
                  </a:lnTo>
                  <a:lnTo>
                    <a:pt x="1995" y="709"/>
                  </a:lnTo>
                  <a:lnTo>
                    <a:pt x="1995" y="715"/>
                  </a:lnTo>
                  <a:lnTo>
                    <a:pt x="1995" y="709"/>
                  </a:lnTo>
                  <a:lnTo>
                    <a:pt x="1995" y="715"/>
                  </a:lnTo>
                  <a:lnTo>
                    <a:pt x="1995" y="715"/>
                  </a:lnTo>
                  <a:lnTo>
                    <a:pt x="2001" y="721"/>
                  </a:lnTo>
                  <a:lnTo>
                    <a:pt x="2001" y="727"/>
                  </a:lnTo>
                  <a:lnTo>
                    <a:pt x="2001" y="727"/>
                  </a:lnTo>
                  <a:lnTo>
                    <a:pt x="2001" y="715"/>
                  </a:lnTo>
                  <a:lnTo>
                    <a:pt x="2001" y="715"/>
                  </a:lnTo>
                  <a:lnTo>
                    <a:pt x="2001" y="709"/>
                  </a:lnTo>
                  <a:lnTo>
                    <a:pt x="2001" y="703"/>
                  </a:lnTo>
                  <a:lnTo>
                    <a:pt x="2001" y="709"/>
                  </a:lnTo>
                  <a:lnTo>
                    <a:pt x="2001" y="703"/>
                  </a:lnTo>
                  <a:lnTo>
                    <a:pt x="2001" y="703"/>
                  </a:lnTo>
                  <a:lnTo>
                    <a:pt x="2007" y="697"/>
                  </a:lnTo>
                  <a:moveTo>
                    <a:pt x="2007" y="703"/>
                  </a:moveTo>
                  <a:lnTo>
                    <a:pt x="2007" y="703"/>
                  </a:lnTo>
                  <a:moveTo>
                    <a:pt x="2007" y="697"/>
                  </a:moveTo>
                  <a:lnTo>
                    <a:pt x="2013" y="697"/>
                  </a:lnTo>
                  <a:lnTo>
                    <a:pt x="2013" y="697"/>
                  </a:lnTo>
                  <a:lnTo>
                    <a:pt x="2013" y="697"/>
                  </a:lnTo>
                  <a:lnTo>
                    <a:pt x="2013" y="697"/>
                  </a:lnTo>
                  <a:lnTo>
                    <a:pt x="2013" y="697"/>
                  </a:lnTo>
                  <a:lnTo>
                    <a:pt x="2013" y="685"/>
                  </a:lnTo>
                  <a:lnTo>
                    <a:pt x="2013" y="685"/>
                  </a:lnTo>
                  <a:lnTo>
                    <a:pt x="2013" y="685"/>
                  </a:lnTo>
                  <a:lnTo>
                    <a:pt x="2013" y="685"/>
                  </a:lnTo>
                  <a:lnTo>
                    <a:pt x="2013" y="679"/>
                  </a:lnTo>
                  <a:lnTo>
                    <a:pt x="2019" y="673"/>
                  </a:lnTo>
                  <a:lnTo>
                    <a:pt x="2019" y="679"/>
                  </a:lnTo>
                  <a:lnTo>
                    <a:pt x="2019" y="679"/>
                  </a:lnTo>
                  <a:lnTo>
                    <a:pt x="2019" y="679"/>
                  </a:lnTo>
                  <a:lnTo>
                    <a:pt x="2019" y="679"/>
                  </a:lnTo>
                  <a:lnTo>
                    <a:pt x="2019" y="679"/>
                  </a:lnTo>
                  <a:lnTo>
                    <a:pt x="2019" y="667"/>
                  </a:lnTo>
                  <a:lnTo>
                    <a:pt x="2019" y="661"/>
                  </a:lnTo>
                  <a:lnTo>
                    <a:pt x="2019" y="655"/>
                  </a:lnTo>
                  <a:lnTo>
                    <a:pt x="2019" y="661"/>
                  </a:lnTo>
                  <a:lnTo>
                    <a:pt x="2019" y="661"/>
                  </a:lnTo>
                  <a:lnTo>
                    <a:pt x="2025" y="661"/>
                  </a:lnTo>
                  <a:lnTo>
                    <a:pt x="2025" y="667"/>
                  </a:lnTo>
                  <a:lnTo>
                    <a:pt x="2025" y="667"/>
                  </a:lnTo>
                  <a:lnTo>
                    <a:pt x="2025" y="667"/>
                  </a:lnTo>
                  <a:lnTo>
                    <a:pt x="2025" y="667"/>
                  </a:lnTo>
                  <a:lnTo>
                    <a:pt x="2025" y="673"/>
                  </a:lnTo>
                  <a:lnTo>
                    <a:pt x="2025" y="667"/>
                  </a:lnTo>
                  <a:lnTo>
                    <a:pt x="2025" y="661"/>
                  </a:lnTo>
                  <a:lnTo>
                    <a:pt x="2025" y="661"/>
                  </a:lnTo>
                  <a:lnTo>
                    <a:pt x="2025" y="661"/>
                  </a:lnTo>
                  <a:lnTo>
                    <a:pt x="2031" y="661"/>
                  </a:lnTo>
                  <a:lnTo>
                    <a:pt x="2031" y="661"/>
                  </a:lnTo>
                  <a:lnTo>
                    <a:pt x="2031" y="661"/>
                  </a:lnTo>
                  <a:lnTo>
                    <a:pt x="2031" y="661"/>
                  </a:lnTo>
                  <a:lnTo>
                    <a:pt x="2031" y="661"/>
                  </a:lnTo>
                  <a:lnTo>
                    <a:pt x="2031" y="661"/>
                  </a:lnTo>
                  <a:lnTo>
                    <a:pt x="2031" y="667"/>
                  </a:lnTo>
                  <a:lnTo>
                    <a:pt x="2031" y="673"/>
                  </a:lnTo>
                  <a:lnTo>
                    <a:pt x="2031" y="673"/>
                  </a:lnTo>
                  <a:lnTo>
                    <a:pt x="2031" y="679"/>
                  </a:lnTo>
                  <a:lnTo>
                    <a:pt x="2037" y="679"/>
                  </a:lnTo>
                  <a:lnTo>
                    <a:pt x="2037" y="679"/>
                  </a:lnTo>
                  <a:lnTo>
                    <a:pt x="2037" y="673"/>
                  </a:lnTo>
                  <a:lnTo>
                    <a:pt x="2037" y="673"/>
                  </a:lnTo>
                  <a:lnTo>
                    <a:pt x="2037" y="673"/>
                  </a:lnTo>
                  <a:lnTo>
                    <a:pt x="2037" y="667"/>
                  </a:lnTo>
                  <a:lnTo>
                    <a:pt x="2037" y="661"/>
                  </a:lnTo>
                  <a:lnTo>
                    <a:pt x="2037" y="661"/>
                  </a:lnTo>
                  <a:lnTo>
                    <a:pt x="2037" y="655"/>
                  </a:lnTo>
                  <a:lnTo>
                    <a:pt x="2037" y="655"/>
                  </a:lnTo>
                  <a:lnTo>
                    <a:pt x="2043" y="667"/>
                  </a:lnTo>
                  <a:lnTo>
                    <a:pt x="2043" y="667"/>
                  </a:lnTo>
                  <a:lnTo>
                    <a:pt x="2043" y="667"/>
                  </a:lnTo>
                  <a:lnTo>
                    <a:pt x="2043" y="667"/>
                  </a:lnTo>
                  <a:lnTo>
                    <a:pt x="2043" y="673"/>
                  </a:lnTo>
                  <a:lnTo>
                    <a:pt x="2043" y="667"/>
                  </a:lnTo>
                  <a:lnTo>
                    <a:pt x="2043" y="667"/>
                  </a:lnTo>
                  <a:lnTo>
                    <a:pt x="2043" y="667"/>
                  </a:lnTo>
                  <a:lnTo>
                    <a:pt x="2043" y="667"/>
                  </a:lnTo>
                  <a:moveTo>
                    <a:pt x="2049" y="673"/>
                  </a:moveTo>
                  <a:lnTo>
                    <a:pt x="2049" y="673"/>
                  </a:lnTo>
                  <a:lnTo>
                    <a:pt x="2049" y="679"/>
                  </a:lnTo>
                  <a:lnTo>
                    <a:pt x="2049" y="679"/>
                  </a:lnTo>
                  <a:lnTo>
                    <a:pt x="2049" y="679"/>
                  </a:lnTo>
                  <a:lnTo>
                    <a:pt x="2049" y="673"/>
                  </a:lnTo>
                  <a:lnTo>
                    <a:pt x="2049" y="673"/>
                  </a:lnTo>
                  <a:lnTo>
                    <a:pt x="2049" y="673"/>
                  </a:lnTo>
                  <a:lnTo>
                    <a:pt x="2049" y="673"/>
                  </a:lnTo>
                  <a:lnTo>
                    <a:pt x="2055" y="679"/>
                  </a:lnTo>
                  <a:lnTo>
                    <a:pt x="2055" y="679"/>
                  </a:lnTo>
                  <a:lnTo>
                    <a:pt x="2055" y="679"/>
                  </a:lnTo>
                  <a:lnTo>
                    <a:pt x="2055" y="685"/>
                  </a:lnTo>
                  <a:lnTo>
                    <a:pt x="2055" y="685"/>
                  </a:lnTo>
                  <a:lnTo>
                    <a:pt x="2055" y="685"/>
                  </a:lnTo>
                  <a:lnTo>
                    <a:pt x="2055" y="691"/>
                  </a:lnTo>
                  <a:lnTo>
                    <a:pt x="2055" y="685"/>
                  </a:lnTo>
                  <a:lnTo>
                    <a:pt x="2055" y="691"/>
                  </a:lnTo>
                  <a:lnTo>
                    <a:pt x="2055" y="691"/>
                  </a:lnTo>
                  <a:lnTo>
                    <a:pt x="2061" y="691"/>
                  </a:lnTo>
                  <a:lnTo>
                    <a:pt x="2061" y="697"/>
                  </a:lnTo>
                  <a:moveTo>
                    <a:pt x="2061" y="691"/>
                  </a:moveTo>
                  <a:lnTo>
                    <a:pt x="2061" y="697"/>
                  </a:lnTo>
                  <a:lnTo>
                    <a:pt x="2061" y="691"/>
                  </a:lnTo>
                  <a:lnTo>
                    <a:pt x="2061" y="697"/>
                  </a:lnTo>
                  <a:lnTo>
                    <a:pt x="2061" y="691"/>
                  </a:lnTo>
                  <a:moveTo>
                    <a:pt x="2061" y="691"/>
                  </a:moveTo>
                  <a:lnTo>
                    <a:pt x="2061" y="685"/>
                  </a:lnTo>
                  <a:lnTo>
                    <a:pt x="2067" y="685"/>
                  </a:lnTo>
                  <a:lnTo>
                    <a:pt x="2067" y="679"/>
                  </a:lnTo>
                  <a:lnTo>
                    <a:pt x="2067" y="685"/>
                  </a:lnTo>
                  <a:lnTo>
                    <a:pt x="2067" y="685"/>
                  </a:lnTo>
                  <a:moveTo>
                    <a:pt x="2067" y="679"/>
                  </a:moveTo>
                  <a:lnTo>
                    <a:pt x="2067" y="679"/>
                  </a:lnTo>
                  <a:lnTo>
                    <a:pt x="2067" y="679"/>
                  </a:lnTo>
                  <a:lnTo>
                    <a:pt x="2067" y="679"/>
                  </a:lnTo>
                  <a:lnTo>
                    <a:pt x="2067" y="679"/>
                  </a:lnTo>
                  <a:lnTo>
                    <a:pt x="2073" y="679"/>
                  </a:lnTo>
                  <a:lnTo>
                    <a:pt x="2073" y="667"/>
                  </a:lnTo>
                  <a:lnTo>
                    <a:pt x="2073" y="667"/>
                  </a:lnTo>
                  <a:lnTo>
                    <a:pt x="2073" y="667"/>
                  </a:lnTo>
                  <a:lnTo>
                    <a:pt x="2073" y="661"/>
                  </a:lnTo>
                  <a:lnTo>
                    <a:pt x="2073" y="655"/>
                  </a:lnTo>
                  <a:lnTo>
                    <a:pt x="2073" y="649"/>
                  </a:lnTo>
                  <a:lnTo>
                    <a:pt x="2073" y="655"/>
                  </a:lnTo>
                  <a:lnTo>
                    <a:pt x="2073" y="655"/>
                  </a:lnTo>
                  <a:lnTo>
                    <a:pt x="2073" y="655"/>
                  </a:lnTo>
                  <a:lnTo>
                    <a:pt x="2079" y="637"/>
                  </a:lnTo>
                  <a:lnTo>
                    <a:pt x="2079" y="631"/>
                  </a:lnTo>
                  <a:lnTo>
                    <a:pt x="2079" y="637"/>
                  </a:lnTo>
                  <a:lnTo>
                    <a:pt x="2079" y="637"/>
                  </a:lnTo>
                  <a:lnTo>
                    <a:pt x="2079" y="643"/>
                  </a:lnTo>
                  <a:lnTo>
                    <a:pt x="2079" y="643"/>
                  </a:lnTo>
                  <a:lnTo>
                    <a:pt x="2079" y="643"/>
                  </a:lnTo>
                  <a:lnTo>
                    <a:pt x="2079" y="631"/>
                  </a:lnTo>
                  <a:lnTo>
                    <a:pt x="2079" y="625"/>
                  </a:lnTo>
                  <a:lnTo>
                    <a:pt x="2079" y="607"/>
                  </a:lnTo>
                  <a:lnTo>
                    <a:pt x="2085" y="595"/>
                  </a:lnTo>
                  <a:lnTo>
                    <a:pt x="2085" y="601"/>
                  </a:lnTo>
                  <a:lnTo>
                    <a:pt x="2085" y="601"/>
                  </a:lnTo>
                  <a:lnTo>
                    <a:pt x="2085" y="607"/>
                  </a:lnTo>
                  <a:lnTo>
                    <a:pt x="2085" y="607"/>
                  </a:lnTo>
                  <a:lnTo>
                    <a:pt x="2085" y="607"/>
                  </a:lnTo>
                  <a:lnTo>
                    <a:pt x="2085" y="613"/>
                  </a:lnTo>
                  <a:lnTo>
                    <a:pt x="2085" y="607"/>
                  </a:lnTo>
                  <a:lnTo>
                    <a:pt x="2085" y="613"/>
                  </a:lnTo>
                  <a:lnTo>
                    <a:pt x="2085" y="601"/>
                  </a:lnTo>
                  <a:lnTo>
                    <a:pt x="2091" y="601"/>
                  </a:lnTo>
                  <a:lnTo>
                    <a:pt x="2091" y="601"/>
                  </a:lnTo>
                  <a:lnTo>
                    <a:pt x="2091" y="601"/>
                  </a:lnTo>
                  <a:lnTo>
                    <a:pt x="2091" y="607"/>
                  </a:lnTo>
                  <a:lnTo>
                    <a:pt x="2091" y="607"/>
                  </a:lnTo>
                  <a:lnTo>
                    <a:pt x="2091" y="607"/>
                  </a:lnTo>
                  <a:lnTo>
                    <a:pt x="2091" y="607"/>
                  </a:lnTo>
                  <a:lnTo>
                    <a:pt x="2091" y="607"/>
                  </a:lnTo>
                  <a:lnTo>
                    <a:pt x="2091" y="613"/>
                  </a:lnTo>
                  <a:lnTo>
                    <a:pt x="2091" y="613"/>
                  </a:lnTo>
                  <a:lnTo>
                    <a:pt x="2097" y="613"/>
                  </a:lnTo>
                  <a:lnTo>
                    <a:pt x="2097" y="607"/>
                  </a:lnTo>
                  <a:lnTo>
                    <a:pt x="2097" y="601"/>
                  </a:lnTo>
                  <a:lnTo>
                    <a:pt x="2097" y="601"/>
                  </a:lnTo>
                  <a:lnTo>
                    <a:pt x="2097" y="601"/>
                  </a:lnTo>
                  <a:lnTo>
                    <a:pt x="2097" y="607"/>
                  </a:lnTo>
                  <a:lnTo>
                    <a:pt x="2097" y="601"/>
                  </a:lnTo>
                  <a:moveTo>
                    <a:pt x="2097" y="601"/>
                  </a:moveTo>
                  <a:lnTo>
                    <a:pt x="2097" y="607"/>
                  </a:lnTo>
                  <a:lnTo>
                    <a:pt x="2103" y="601"/>
                  </a:lnTo>
                  <a:lnTo>
                    <a:pt x="2103" y="607"/>
                  </a:lnTo>
                  <a:lnTo>
                    <a:pt x="2103" y="613"/>
                  </a:lnTo>
                  <a:lnTo>
                    <a:pt x="2103" y="613"/>
                  </a:lnTo>
                  <a:lnTo>
                    <a:pt x="2103" y="613"/>
                  </a:lnTo>
                  <a:lnTo>
                    <a:pt x="2103" y="613"/>
                  </a:lnTo>
                  <a:lnTo>
                    <a:pt x="2103" y="601"/>
                  </a:lnTo>
                  <a:lnTo>
                    <a:pt x="2103" y="607"/>
                  </a:lnTo>
                  <a:lnTo>
                    <a:pt x="2103" y="601"/>
                  </a:lnTo>
                  <a:lnTo>
                    <a:pt x="2103" y="595"/>
                  </a:lnTo>
                  <a:lnTo>
                    <a:pt x="2103" y="601"/>
                  </a:lnTo>
                  <a:lnTo>
                    <a:pt x="2109" y="601"/>
                  </a:lnTo>
                  <a:lnTo>
                    <a:pt x="2109" y="589"/>
                  </a:lnTo>
                  <a:lnTo>
                    <a:pt x="2109" y="583"/>
                  </a:lnTo>
                  <a:lnTo>
                    <a:pt x="2109" y="577"/>
                  </a:lnTo>
                  <a:lnTo>
                    <a:pt x="2109" y="589"/>
                  </a:lnTo>
                  <a:lnTo>
                    <a:pt x="2109" y="589"/>
                  </a:lnTo>
                  <a:lnTo>
                    <a:pt x="2109" y="583"/>
                  </a:lnTo>
                  <a:lnTo>
                    <a:pt x="2109" y="595"/>
                  </a:lnTo>
                  <a:lnTo>
                    <a:pt x="2109" y="589"/>
                  </a:lnTo>
                  <a:lnTo>
                    <a:pt x="2109" y="595"/>
                  </a:lnTo>
                  <a:lnTo>
                    <a:pt x="2115" y="583"/>
                  </a:lnTo>
                  <a:lnTo>
                    <a:pt x="2115" y="583"/>
                  </a:lnTo>
                  <a:lnTo>
                    <a:pt x="2115" y="577"/>
                  </a:lnTo>
                  <a:lnTo>
                    <a:pt x="2115" y="583"/>
                  </a:lnTo>
                  <a:lnTo>
                    <a:pt x="2115" y="577"/>
                  </a:lnTo>
                  <a:lnTo>
                    <a:pt x="2115" y="571"/>
                  </a:lnTo>
                  <a:lnTo>
                    <a:pt x="2115" y="577"/>
                  </a:lnTo>
                  <a:lnTo>
                    <a:pt x="2115" y="577"/>
                  </a:lnTo>
                  <a:lnTo>
                    <a:pt x="2115" y="583"/>
                  </a:lnTo>
                  <a:lnTo>
                    <a:pt x="2115" y="583"/>
                  </a:lnTo>
                  <a:lnTo>
                    <a:pt x="2121" y="583"/>
                  </a:lnTo>
                  <a:lnTo>
                    <a:pt x="2121" y="595"/>
                  </a:lnTo>
                  <a:lnTo>
                    <a:pt x="2121" y="589"/>
                  </a:lnTo>
                  <a:lnTo>
                    <a:pt x="2121" y="589"/>
                  </a:lnTo>
                  <a:lnTo>
                    <a:pt x="2121" y="589"/>
                  </a:lnTo>
                  <a:lnTo>
                    <a:pt x="2121" y="595"/>
                  </a:lnTo>
                  <a:lnTo>
                    <a:pt x="2121" y="595"/>
                  </a:lnTo>
                  <a:lnTo>
                    <a:pt x="2121" y="595"/>
                  </a:lnTo>
                  <a:lnTo>
                    <a:pt x="2121" y="601"/>
                  </a:lnTo>
                  <a:lnTo>
                    <a:pt x="2121" y="601"/>
                  </a:lnTo>
                  <a:lnTo>
                    <a:pt x="2127" y="601"/>
                  </a:lnTo>
                  <a:lnTo>
                    <a:pt x="2127" y="595"/>
                  </a:lnTo>
                  <a:lnTo>
                    <a:pt x="2127" y="595"/>
                  </a:lnTo>
                  <a:lnTo>
                    <a:pt x="2127" y="595"/>
                  </a:lnTo>
                  <a:lnTo>
                    <a:pt x="2127" y="595"/>
                  </a:lnTo>
                  <a:lnTo>
                    <a:pt x="2127" y="601"/>
                  </a:lnTo>
                  <a:lnTo>
                    <a:pt x="2127" y="595"/>
                  </a:lnTo>
                  <a:lnTo>
                    <a:pt x="2127" y="595"/>
                  </a:lnTo>
                  <a:lnTo>
                    <a:pt x="2127" y="595"/>
                  </a:lnTo>
                  <a:lnTo>
                    <a:pt x="2127" y="589"/>
                  </a:lnTo>
                  <a:lnTo>
                    <a:pt x="2133" y="583"/>
                  </a:lnTo>
                  <a:lnTo>
                    <a:pt x="2133" y="589"/>
                  </a:lnTo>
                  <a:lnTo>
                    <a:pt x="2133" y="589"/>
                  </a:lnTo>
                  <a:lnTo>
                    <a:pt x="2133" y="595"/>
                  </a:lnTo>
                  <a:lnTo>
                    <a:pt x="2133" y="595"/>
                  </a:lnTo>
                  <a:lnTo>
                    <a:pt x="2133" y="601"/>
                  </a:lnTo>
                  <a:lnTo>
                    <a:pt x="2133" y="601"/>
                  </a:lnTo>
                  <a:lnTo>
                    <a:pt x="2133" y="601"/>
                  </a:lnTo>
                  <a:lnTo>
                    <a:pt x="2133" y="601"/>
                  </a:lnTo>
                  <a:lnTo>
                    <a:pt x="2133" y="601"/>
                  </a:lnTo>
                  <a:lnTo>
                    <a:pt x="2139" y="607"/>
                  </a:lnTo>
                  <a:lnTo>
                    <a:pt x="2139" y="607"/>
                  </a:lnTo>
                  <a:lnTo>
                    <a:pt x="2139" y="607"/>
                  </a:lnTo>
                  <a:lnTo>
                    <a:pt x="2139" y="607"/>
                  </a:lnTo>
                  <a:lnTo>
                    <a:pt x="2139" y="607"/>
                  </a:lnTo>
                  <a:lnTo>
                    <a:pt x="2139" y="601"/>
                  </a:lnTo>
                  <a:lnTo>
                    <a:pt x="2139" y="601"/>
                  </a:lnTo>
                  <a:lnTo>
                    <a:pt x="2139" y="607"/>
                  </a:lnTo>
                  <a:lnTo>
                    <a:pt x="2139" y="607"/>
                  </a:lnTo>
                  <a:lnTo>
                    <a:pt x="2139" y="595"/>
                  </a:lnTo>
                  <a:lnTo>
                    <a:pt x="2145" y="595"/>
                  </a:lnTo>
                  <a:lnTo>
                    <a:pt x="2145" y="601"/>
                  </a:lnTo>
                  <a:lnTo>
                    <a:pt x="2145" y="601"/>
                  </a:lnTo>
                  <a:lnTo>
                    <a:pt x="2145" y="601"/>
                  </a:lnTo>
                  <a:lnTo>
                    <a:pt x="2145" y="607"/>
                  </a:lnTo>
                  <a:lnTo>
                    <a:pt x="2145" y="601"/>
                  </a:lnTo>
                  <a:lnTo>
                    <a:pt x="2145" y="607"/>
                  </a:lnTo>
                  <a:lnTo>
                    <a:pt x="2145" y="607"/>
                  </a:lnTo>
                  <a:lnTo>
                    <a:pt x="2145" y="607"/>
                  </a:lnTo>
                  <a:lnTo>
                    <a:pt x="2145" y="613"/>
                  </a:lnTo>
                  <a:lnTo>
                    <a:pt x="2145" y="619"/>
                  </a:lnTo>
                  <a:lnTo>
                    <a:pt x="2151" y="619"/>
                  </a:lnTo>
                  <a:lnTo>
                    <a:pt x="2151" y="613"/>
                  </a:lnTo>
                  <a:lnTo>
                    <a:pt x="2151" y="613"/>
                  </a:lnTo>
                  <a:lnTo>
                    <a:pt x="2151" y="607"/>
                  </a:lnTo>
                  <a:lnTo>
                    <a:pt x="2151" y="607"/>
                  </a:lnTo>
                  <a:lnTo>
                    <a:pt x="2151" y="601"/>
                  </a:lnTo>
                  <a:lnTo>
                    <a:pt x="2151" y="595"/>
                  </a:lnTo>
                  <a:lnTo>
                    <a:pt x="2151" y="595"/>
                  </a:lnTo>
                  <a:lnTo>
                    <a:pt x="2151" y="595"/>
                  </a:lnTo>
                  <a:lnTo>
                    <a:pt x="2151" y="595"/>
                  </a:lnTo>
                  <a:lnTo>
                    <a:pt x="2157" y="595"/>
                  </a:lnTo>
                  <a:lnTo>
                    <a:pt x="2157" y="595"/>
                  </a:lnTo>
                  <a:lnTo>
                    <a:pt x="2157" y="595"/>
                  </a:lnTo>
                  <a:lnTo>
                    <a:pt x="2157" y="589"/>
                  </a:lnTo>
                  <a:lnTo>
                    <a:pt x="2157" y="589"/>
                  </a:lnTo>
                  <a:lnTo>
                    <a:pt x="2157" y="583"/>
                  </a:lnTo>
                  <a:lnTo>
                    <a:pt x="2157" y="577"/>
                  </a:lnTo>
                  <a:lnTo>
                    <a:pt x="2157" y="577"/>
                  </a:lnTo>
                  <a:moveTo>
                    <a:pt x="2163" y="571"/>
                  </a:moveTo>
                  <a:lnTo>
                    <a:pt x="2163" y="571"/>
                  </a:lnTo>
                  <a:moveTo>
                    <a:pt x="2163" y="577"/>
                  </a:moveTo>
                  <a:lnTo>
                    <a:pt x="2163" y="589"/>
                  </a:lnTo>
                  <a:lnTo>
                    <a:pt x="2163" y="589"/>
                  </a:lnTo>
                  <a:lnTo>
                    <a:pt x="2163" y="589"/>
                  </a:lnTo>
                  <a:lnTo>
                    <a:pt x="2169" y="583"/>
                  </a:lnTo>
                  <a:lnTo>
                    <a:pt x="2169" y="583"/>
                  </a:lnTo>
                  <a:lnTo>
                    <a:pt x="2169" y="583"/>
                  </a:lnTo>
                  <a:lnTo>
                    <a:pt x="2169" y="589"/>
                  </a:lnTo>
                  <a:lnTo>
                    <a:pt x="2169" y="589"/>
                  </a:lnTo>
                  <a:lnTo>
                    <a:pt x="2169" y="595"/>
                  </a:lnTo>
                  <a:lnTo>
                    <a:pt x="2169" y="595"/>
                  </a:lnTo>
                  <a:lnTo>
                    <a:pt x="2169" y="601"/>
                  </a:lnTo>
                  <a:lnTo>
                    <a:pt x="2169" y="601"/>
                  </a:lnTo>
                  <a:lnTo>
                    <a:pt x="2169" y="607"/>
                  </a:lnTo>
                  <a:lnTo>
                    <a:pt x="2175" y="607"/>
                  </a:lnTo>
                  <a:lnTo>
                    <a:pt x="2175" y="619"/>
                  </a:lnTo>
                  <a:lnTo>
                    <a:pt x="2175" y="619"/>
                  </a:lnTo>
                  <a:lnTo>
                    <a:pt x="2175" y="613"/>
                  </a:lnTo>
                  <a:lnTo>
                    <a:pt x="2175" y="613"/>
                  </a:lnTo>
                  <a:lnTo>
                    <a:pt x="2175" y="619"/>
                  </a:lnTo>
                  <a:lnTo>
                    <a:pt x="2175" y="625"/>
                  </a:lnTo>
                  <a:lnTo>
                    <a:pt x="2175" y="625"/>
                  </a:lnTo>
                  <a:lnTo>
                    <a:pt x="2175" y="631"/>
                  </a:lnTo>
                  <a:lnTo>
                    <a:pt x="2175" y="631"/>
                  </a:lnTo>
                  <a:lnTo>
                    <a:pt x="2181" y="625"/>
                  </a:lnTo>
                  <a:lnTo>
                    <a:pt x="2181" y="619"/>
                  </a:lnTo>
                  <a:lnTo>
                    <a:pt x="2181" y="619"/>
                  </a:lnTo>
                  <a:lnTo>
                    <a:pt x="2181" y="619"/>
                  </a:lnTo>
                  <a:lnTo>
                    <a:pt x="2181" y="613"/>
                  </a:lnTo>
                  <a:lnTo>
                    <a:pt x="2181" y="613"/>
                  </a:lnTo>
                  <a:lnTo>
                    <a:pt x="2181" y="619"/>
                  </a:lnTo>
                  <a:lnTo>
                    <a:pt x="2181" y="613"/>
                  </a:lnTo>
                  <a:lnTo>
                    <a:pt x="2181" y="619"/>
                  </a:lnTo>
                  <a:lnTo>
                    <a:pt x="2181" y="619"/>
                  </a:lnTo>
                  <a:lnTo>
                    <a:pt x="2188" y="625"/>
                  </a:lnTo>
                  <a:lnTo>
                    <a:pt x="2188" y="619"/>
                  </a:lnTo>
                  <a:lnTo>
                    <a:pt x="2188" y="619"/>
                  </a:lnTo>
                  <a:lnTo>
                    <a:pt x="2188" y="619"/>
                  </a:lnTo>
                  <a:lnTo>
                    <a:pt x="2188" y="619"/>
                  </a:lnTo>
                  <a:lnTo>
                    <a:pt x="2188" y="631"/>
                  </a:lnTo>
                  <a:lnTo>
                    <a:pt x="2188" y="631"/>
                  </a:lnTo>
                  <a:lnTo>
                    <a:pt x="2188" y="631"/>
                  </a:lnTo>
                  <a:lnTo>
                    <a:pt x="2188" y="637"/>
                  </a:lnTo>
                  <a:lnTo>
                    <a:pt x="2188" y="625"/>
                  </a:lnTo>
                  <a:lnTo>
                    <a:pt x="2188" y="625"/>
                  </a:lnTo>
                  <a:lnTo>
                    <a:pt x="2194" y="619"/>
                  </a:lnTo>
                  <a:lnTo>
                    <a:pt x="2194" y="619"/>
                  </a:lnTo>
                  <a:lnTo>
                    <a:pt x="2194" y="619"/>
                  </a:lnTo>
                  <a:lnTo>
                    <a:pt x="2194" y="625"/>
                  </a:lnTo>
                  <a:lnTo>
                    <a:pt x="2194" y="631"/>
                  </a:lnTo>
                  <a:lnTo>
                    <a:pt x="2194" y="631"/>
                  </a:lnTo>
                  <a:lnTo>
                    <a:pt x="2194" y="631"/>
                  </a:lnTo>
                  <a:lnTo>
                    <a:pt x="2194" y="625"/>
                  </a:lnTo>
                  <a:lnTo>
                    <a:pt x="2194" y="631"/>
                  </a:lnTo>
                  <a:lnTo>
                    <a:pt x="2194" y="619"/>
                  </a:lnTo>
                  <a:lnTo>
                    <a:pt x="2200" y="619"/>
                  </a:lnTo>
                  <a:lnTo>
                    <a:pt x="2200" y="619"/>
                  </a:lnTo>
                  <a:lnTo>
                    <a:pt x="2200" y="631"/>
                  </a:lnTo>
                  <a:lnTo>
                    <a:pt x="2200" y="631"/>
                  </a:lnTo>
                  <a:lnTo>
                    <a:pt x="2200" y="631"/>
                  </a:lnTo>
                  <a:lnTo>
                    <a:pt x="2200" y="637"/>
                  </a:lnTo>
                  <a:lnTo>
                    <a:pt x="2200" y="631"/>
                  </a:lnTo>
                  <a:lnTo>
                    <a:pt x="2200" y="631"/>
                  </a:lnTo>
                  <a:lnTo>
                    <a:pt x="2200" y="631"/>
                  </a:lnTo>
                  <a:lnTo>
                    <a:pt x="2200" y="625"/>
                  </a:lnTo>
                  <a:lnTo>
                    <a:pt x="2206" y="631"/>
                  </a:lnTo>
                  <a:lnTo>
                    <a:pt x="2206" y="637"/>
                  </a:lnTo>
                  <a:lnTo>
                    <a:pt x="2206" y="637"/>
                  </a:lnTo>
                  <a:lnTo>
                    <a:pt x="2206" y="637"/>
                  </a:lnTo>
                  <a:lnTo>
                    <a:pt x="2206" y="637"/>
                  </a:lnTo>
                  <a:lnTo>
                    <a:pt x="2206" y="643"/>
                  </a:lnTo>
                  <a:lnTo>
                    <a:pt x="2206" y="643"/>
                  </a:lnTo>
                  <a:lnTo>
                    <a:pt x="2206" y="643"/>
                  </a:lnTo>
                  <a:lnTo>
                    <a:pt x="2206" y="649"/>
                  </a:lnTo>
                  <a:lnTo>
                    <a:pt x="2206" y="649"/>
                  </a:lnTo>
                  <a:moveTo>
                    <a:pt x="2212" y="643"/>
                  </a:moveTo>
                  <a:lnTo>
                    <a:pt x="2212" y="643"/>
                  </a:lnTo>
                  <a:lnTo>
                    <a:pt x="2212" y="643"/>
                  </a:lnTo>
                  <a:lnTo>
                    <a:pt x="2212" y="643"/>
                  </a:lnTo>
                  <a:lnTo>
                    <a:pt x="2212" y="649"/>
                  </a:lnTo>
                  <a:lnTo>
                    <a:pt x="2212" y="643"/>
                  </a:lnTo>
                  <a:lnTo>
                    <a:pt x="2212" y="649"/>
                  </a:lnTo>
                  <a:moveTo>
                    <a:pt x="2218" y="649"/>
                  </a:moveTo>
                  <a:lnTo>
                    <a:pt x="2218" y="649"/>
                  </a:lnTo>
                  <a:lnTo>
                    <a:pt x="2218" y="649"/>
                  </a:lnTo>
                  <a:lnTo>
                    <a:pt x="2218" y="649"/>
                  </a:lnTo>
                  <a:lnTo>
                    <a:pt x="2218" y="649"/>
                  </a:lnTo>
                  <a:lnTo>
                    <a:pt x="2218" y="655"/>
                  </a:lnTo>
                  <a:lnTo>
                    <a:pt x="2218" y="655"/>
                  </a:lnTo>
                  <a:lnTo>
                    <a:pt x="2218" y="655"/>
                  </a:lnTo>
                  <a:lnTo>
                    <a:pt x="2218" y="667"/>
                  </a:lnTo>
                  <a:lnTo>
                    <a:pt x="2218" y="673"/>
                  </a:lnTo>
                  <a:lnTo>
                    <a:pt x="2224" y="673"/>
                  </a:lnTo>
                  <a:lnTo>
                    <a:pt x="2224" y="667"/>
                  </a:lnTo>
                  <a:lnTo>
                    <a:pt x="2224" y="661"/>
                  </a:lnTo>
                  <a:lnTo>
                    <a:pt x="2224" y="655"/>
                  </a:lnTo>
                  <a:lnTo>
                    <a:pt x="2224" y="655"/>
                  </a:lnTo>
                  <a:lnTo>
                    <a:pt x="2224" y="655"/>
                  </a:lnTo>
                  <a:lnTo>
                    <a:pt x="2224" y="655"/>
                  </a:lnTo>
                  <a:lnTo>
                    <a:pt x="2224" y="655"/>
                  </a:lnTo>
                  <a:lnTo>
                    <a:pt x="2224" y="667"/>
                  </a:lnTo>
                  <a:moveTo>
                    <a:pt x="2230" y="667"/>
                  </a:moveTo>
                  <a:lnTo>
                    <a:pt x="2230" y="667"/>
                  </a:lnTo>
                  <a:lnTo>
                    <a:pt x="2230" y="667"/>
                  </a:lnTo>
                  <a:lnTo>
                    <a:pt x="2230" y="661"/>
                  </a:lnTo>
                  <a:lnTo>
                    <a:pt x="2230" y="661"/>
                  </a:lnTo>
                  <a:lnTo>
                    <a:pt x="2230" y="667"/>
                  </a:lnTo>
                  <a:moveTo>
                    <a:pt x="2230" y="661"/>
                  </a:moveTo>
                  <a:lnTo>
                    <a:pt x="2230" y="655"/>
                  </a:lnTo>
                  <a:lnTo>
                    <a:pt x="2230" y="655"/>
                  </a:lnTo>
                  <a:lnTo>
                    <a:pt x="2230" y="655"/>
                  </a:lnTo>
                  <a:lnTo>
                    <a:pt x="2236" y="661"/>
                  </a:lnTo>
                  <a:lnTo>
                    <a:pt x="2236" y="661"/>
                  </a:lnTo>
                  <a:lnTo>
                    <a:pt x="2236" y="655"/>
                  </a:lnTo>
                  <a:lnTo>
                    <a:pt x="2236" y="661"/>
                  </a:lnTo>
                  <a:lnTo>
                    <a:pt x="2236" y="661"/>
                  </a:lnTo>
                  <a:lnTo>
                    <a:pt x="2236" y="667"/>
                  </a:lnTo>
                  <a:lnTo>
                    <a:pt x="2236" y="661"/>
                  </a:lnTo>
                  <a:lnTo>
                    <a:pt x="2236" y="667"/>
                  </a:lnTo>
                  <a:lnTo>
                    <a:pt x="2236" y="673"/>
                  </a:lnTo>
                  <a:lnTo>
                    <a:pt x="2236" y="673"/>
                  </a:lnTo>
                  <a:lnTo>
                    <a:pt x="2242" y="673"/>
                  </a:lnTo>
                  <a:lnTo>
                    <a:pt x="2242" y="673"/>
                  </a:lnTo>
                  <a:lnTo>
                    <a:pt x="2242" y="679"/>
                  </a:lnTo>
                  <a:lnTo>
                    <a:pt x="2242" y="667"/>
                  </a:lnTo>
                  <a:lnTo>
                    <a:pt x="2242" y="673"/>
                  </a:lnTo>
                  <a:lnTo>
                    <a:pt x="2242" y="673"/>
                  </a:lnTo>
                  <a:lnTo>
                    <a:pt x="2242" y="679"/>
                  </a:lnTo>
                  <a:lnTo>
                    <a:pt x="2242" y="679"/>
                  </a:lnTo>
                  <a:lnTo>
                    <a:pt x="2242" y="679"/>
                  </a:lnTo>
                  <a:lnTo>
                    <a:pt x="2242" y="679"/>
                  </a:lnTo>
                  <a:lnTo>
                    <a:pt x="2248" y="679"/>
                  </a:lnTo>
                  <a:lnTo>
                    <a:pt x="2248" y="679"/>
                  </a:lnTo>
                  <a:lnTo>
                    <a:pt x="2248" y="679"/>
                  </a:lnTo>
                  <a:lnTo>
                    <a:pt x="2248" y="679"/>
                  </a:lnTo>
                  <a:lnTo>
                    <a:pt x="2248" y="685"/>
                  </a:lnTo>
                  <a:lnTo>
                    <a:pt x="2248" y="691"/>
                  </a:lnTo>
                  <a:lnTo>
                    <a:pt x="2248" y="691"/>
                  </a:lnTo>
                  <a:lnTo>
                    <a:pt x="2248" y="697"/>
                  </a:lnTo>
                  <a:lnTo>
                    <a:pt x="2248" y="697"/>
                  </a:lnTo>
                  <a:lnTo>
                    <a:pt x="2248" y="691"/>
                  </a:lnTo>
                  <a:lnTo>
                    <a:pt x="2254" y="697"/>
                  </a:lnTo>
                  <a:lnTo>
                    <a:pt x="2254" y="703"/>
                  </a:lnTo>
                  <a:lnTo>
                    <a:pt x="2254" y="703"/>
                  </a:lnTo>
                  <a:lnTo>
                    <a:pt x="2254" y="697"/>
                  </a:lnTo>
                  <a:moveTo>
                    <a:pt x="2254" y="697"/>
                  </a:moveTo>
                  <a:lnTo>
                    <a:pt x="2254" y="697"/>
                  </a:lnTo>
                  <a:lnTo>
                    <a:pt x="2254" y="697"/>
                  </a:lnTo>
                  <a:lnTo>
                    <a:pt x="2254" y="703"/>
                  </a:lnTo>
                  <a:lnTo>
                    <a:pt x="2254" y="709"/>
                  </a:lnTo>
                  <a:lnTo>
                    <a:pt x="2260" y="709"/>
                  </a:lnTo>
                  <a:lnTo>
                    <a:pt x="2260" y="715"/>
                  </a:lnTo>
                  <a:lnTo>
                    <a:pt x="2260" y="709"/>
                  </a:lnTo>
                  <a:lnTo>
                    <a:pt x="2260" y="715"/>
                  </a:lnTo>
                  <a:lnTo>
                    <a:pt x="2260" y="709"/>
                  </a:lnTo>
                  <a:lnTo>
                    <a:pt x="2260" y="709"/>
                  </a:lnTo>
                  <a:lnTo>
                    <a:pt x="2260" y="703"/>
                  </a:lnTo>
                  <a:lnTo>
                    <a:pt x="2260" y="703"/>
                  </a:lnTo>
                  <a:lnTo>
                    <a:pt x="2260" y="709"/>
                  </a:lnTo>
                  <a:lnTo>
                    <a:pt x="2260" y="709"/>
                  </a:lnTo>
                  <a:lnTo>
                    <a:pt x="2266" y="709"/>
                  </a:lnTo>
                  <a:lnTo>
                    <a:pt x="2266" y="709"/>
                  </a:lnTo>
                  <a:lnTo>
                    <a:pt x="2266" y="703"/>
                  </a:lnTo>
                  <a:lnTo>
                    <a:pt x="2266" y="709"/>
                  </a:lnTo>
                  <a:lnTo>
                    <a:pt x="2266" y="709"/>
                  </a:lnTo>
                  <a:lnTo>
                    <a:pt x="2266" y="715"/>
                  </a:lnTo>
                  <a:lnTo>
                    <a:pt x="2266" y="709"/>
                  </a:lnTo>
                  <a:lnTo>
                    <a:pt x="2266" y="703"/>
                  </a:lnTo>
                  <a:lnTo>
                    <a:pt x="2266" y="703"/>
                  </a:lnTo>
                  <a:lnTo>
                    <a:pt x="2266" y="697"/>
                  </a:lnTo>
                  <a:lnTo>
                    <a:pt x="2272" y="703"/>
                  </a:lnTo>
                  <a:lnTo>
                    <a:pt x="2272" y="697"/>
                  </a:lnTo>
                  <a:lnTo>
                    <a:pt x="2272" y="691"/>
                  </a:lnTo>
                  <a:lnTo>
                    <a:pt x="2272" y="697"/>
                  </a:lnTo>
                  <a:lnTo>
                    <a:pt x="2272" y="691"/>
                  </a:lnTo>
                  <a:lnTo>
                    <a:pt x="2272" y="691"/>
                  </a:lnTo>
                  <a:lnTo>
                    <a:pt x="2272" y="697"/>
                  </a:lnTo>
                  <a:lnTo>
                    <a:pt x="2272" y="697"/>
                  </a:lnTo>
                  <a:lnTo>
                    <a:pt x="2272" y="697"/>
                  </a:lnTo>
                  <a:lnTo>
                    <a:pt x="2272" y="691"/>
                  </a:lnTo>
                  <a:lnTo>
                    <a:pt x="2272" y="697"/>
                  </a:lnTo>
                  <a:lnTo>
                    <a:pt x="2278" y="709"/>
                  </a:lnTo>
                  <a:lnTo>
                    <a:pt x="2278" y="703"/>
                  </a:lnTo>
                  <a:lnTo>
                    <a:pt x="2278" y="703"/>
                  </a:lnTo>
                  <a:lnTo>
                    <a:pt x="2278" y="703"/>
                  </a:lnTo>
                  <a:lnTo>
                    <a:pt x="2278" y="703"/>
                  </a:lnTo>
                  <a:lnTo>
                    <a:pt x="2278" y="697"/>
                  </a:lnTo>
                  <a:lnTo>
                    <a:pt x="2278" y="703"/>
                  </a:lnTo>
                  <a:lnTo>
                    <a:pt x="2278" y="703"/>
                  </a:lnTo>
                  <a:lnTo>
                    <a:pt x="2278" y="703"/>
                  </a:lnTo>
                  <a:lnTo>
                    <a:pt x="2278" y="703"/>
                  </a:lnTo>
                  <a:lnTo>
                    <a:pt x="2284" y="709"/>
                  </a:lnTo>
                  <a:lnTo>
                    <a:pt x="2284" y="709"/>
                  </a:lnTo>
                  <a:lnTo>
                    <a:pt x="2284" y="709"/>
                  </a:lnTo>
                  <a:lnTo>
                    <a:pt x="2284" y="709"/>
                  </a:lnTo>
                  <a:lnTo>
                    <a:pt x="2284" y="709"/>
                  </a:lnTo>
                  <a:lnTo>
                    <a:pt x="2284" y="709"/>
                  </a:lnTo>
                  <a:lnTo>
                    <a:pt x="2284" y="715"/>
                  </a:lnTo>
                  <a:lnTo>
                    <a:pt x="2284" y="721"/>
                  </a:lnTo>
                  <a:lnTo>
                    <a:pt x="2284" y="709"/>
                  </a:lnTo>
                  <a:lnTo>
                    <a:pt x="2284" y="709"/>
                  </a:lnTo>
                  <a:lnTo>
                    <a:pt x="2290" y="715"/>
                  </a:lnTo>
                  <a:lnTo>
                    <a:pt x="2290" y="709"/>
                  </a:lnTo>
                  <a:lnTo>
                    <a:pt x="2290" y="709"/>
                  </a:lnTo>
                  <a:lnTo>
                    <a:pt x="2290" y="709"/>
                  </a:lnTo>
                  <a:lnTo>
                    <a:pt x="2290" y="703"/>
                  </a:lnTo>
                  <a:lnTo>
                    <a:pt x="2290" y="703"/>
                  </a:lnTo>
                  <a:lnTo>
                    <a:pt x="2290" y="703"/>
                  </a:lnTo>
                  <a:lnTo>
                    <a:pt x="2290" y="703"/>
                  </a:lnTo>
                  <a:lnTo>
                    <a:pt x="2290" y="703"/>
                  </a:lnTo>
                  <a:lnTo>
                    <a:pt x="2290" y="709"/>
                  </a:lnTo>
                  <a:lnTo>
                    <a:pt x="2296" y="703"/>
                  </a:lnTo>
                  <a:lnTo>
                    <a:pt x="2296" y="709"/>
                  </a:lnTo>
                  <a:lnTo>
                    <a:pt x="2296" y="709"/>
                  </a:lnTo>
                  <a:lnTo>
                    <a:pt x="2296" y="709"/>
                  </a:lnTo>
                  <a:lnTo>
                    <a:pt x="2296" y="709"/>
                  </a:lnTo>
                  <a:lnTo>
                    <a:pt x="2296" y="715"/>
                  </a:lnTo>
                  <a:lnTo>
                    <a:pt x="2296" y="721"/>
                  </a:lnTo>
                  <a:lnTo>
                    <a:pt x="2296" y="721"/>
                  </a:lnTo>
                  <a:lnTo>
                    <a:pt x="2296" y="727"/>
                  </a:lnTo>
                  <a:lnTo>
                    <a:pt x="2296" y="721"/>
                  </a:lnTo>
                  <a:lnTo>
                    <a:pt x="2302" y="721"/>
                  </a:lnTo>
                  <a:lnTo>
                    <a:pt x="2302" y="721"/>
                  </a:lnTo>
                  <a:lnTo>
                    <a:pt x="2302" y="721"/>
                  </a:lnTo>
                  <a:lnTo>
                    <a:pt x="2302" y="721"/>
                  </a:lnTo>
                  <a:lnTo>
                    <a:pt x="2302" y="721"/>
                  </a:lnTo>
                  <a:lnTo>
                    <a:pt x="2302" y="727"/>
                  </a:lnTo>
                  <a:lnTo>
                    <a:pt x="2302" y="727"/>
                  </a:lnTo>
                  <a:lnTo>
                    <a:pt x="2302" y="733"/>
                  </a:lnTo>
                  <a:lnTo>
                    <a:pt x="2302" y="733"/>
                  </a:lnTo>
                  <a:lnTo>
                    <a:pt x="2302" y="739"/>
                  </a:lnTo>
                  <a:lnTo>
                    <a:pt x="2308" y="733"/>
                  </a:lnTo>
                  <a:lnTo>
                    <a:pt x="2308" y="739"/>
                  </a:lnTo>
                  <a:lnTo>
                    <a:pt x="2308" y="739"/>
                  </a:lnTo>
                  <a:lnTo>
                    <a:pt x="2308" y="739"/>
                  </a:lnTo>
                  <a:lnTo>
                    <a:pt x="2308" y="733"/>
                  </a:lnTo>
                  <a:lnTo>
                    <a:pt x="2308" y="739"/>
                  </a:lnTo>
                  <a:lnTo>
                    <a:pt x="2308" y="745"/>
                  </a:lnTo>
                  <a:lnTo>
                    <a:pt x="2308" y="745"/>
                  </a:lnTo>
                  <a:lnTo>
                    <a:pt x="2308" y="751"/>
                  </a:lnTo>
                  <a:lnTo>
                    <a:pt x="2308" y="745"/>
                  </a:lnTo>
                  <a:lnTo>
                    <a:pt x="2314" y="745"/>
                  </a:lnTo>
                  <a:lnTo>
                    <a:pt x="2314" y="745"/>
                  </a:lnTo>
                  <a:lnTo>
                    <a:pt x="2314" y="751"/>
                  </a:lnTo>
                  <a:lnTo>
                    <a:pt x="2314" y="745"/>
                  </a:lnTo>
                  <a:lnTo>
                    <a:pt x="2314" y="745"/>
                  </a:lnTo>
                  <a:lnTo>
                    <a:pt x="2314" y="739"/>
                  </a:lnTo>
                  <a:moveTo>
                    <a:pt x="2314" y="739"/>
                  </a:moveTo>
                  <a:lnTo>
                    <a:pt x="2314" y="739"/>
                  </a:lnTo>
                  <a:moveTo>
                    <a:pt x="2320" y="751"/>
                  </a:moveTo>
                  <a:lnTo>
                    <a:pt x="2320" y="763"/>
                  </a:lnTo>
                  <a:lnTo>
                    <a:pt x="2320" y="776"/>
                  </a:lnTo>
                  <a:lnTo>
                    <a:pt x="2320" y="776"/>
                  </a:lnTo>
                  <a:lnTo>
                    <a:pt x="2320" y="776"/>
                  </a:lnTo>
                  <a:lnTo>
                    <a:pt x="2320" y="770"/>
                  </a:lnTo>
                  <a:lnTo>
                    <a:pt x="2320" y="776"/>
                  </a:lnTo>
                  <a:lnTo>
                    <a:pt x="2326" y="776"/>
                  </a:lnTo>
                  <a:lnTo>
                    <a:pt x="2326" y="782"/>
                  </a:lnTo>
                  <a:lnTo>
                    <a:pt x="2326" y="818"/>
                  </a:lnTo>
                  <a:lnTo>
                    <a:pt x="2326" y="824"/>
                  </a:lnTo>
                  <a:lnTo>
                    <a:pt x="2326" y="830"/>
                  </a:lnTo>
                  <a:lnTo>
                    <a:pt x="2326" y="854"/>
                  </a:lnTo>
                  <a:lnTo>
                    <a:pt x="2326" y="854"/>
                  </a:lnTo>
                  <a:lnTo>
                    <a:pt x="2326" y="872"/>
                  </a:lnTo>
                  <a:lnTo>
                    <a:pt x="2326" y="860"/>
                  </a:lnTo>
                  <a:lnTo>
                    <a:pt x="2326" y="830"/>
                  </a:lnTo>
                  <a:lnTo>
                    <a:pt x="2332" y="824"/>
                  </a:lnTo>
                  <a:lnTo>
                    <a:pt x="2332" y="824"/>
                  </a:lnTo>
                  <a:lnTo>
                    <a:pt x="2332" y="824"/>
                  </a:lnTo>
                  <a:lnTo>
                    <a:pt x="2332" y="830"/>
                  </a:lnTo>
                  <a:lnTo>
                    <a:pt x="2332" y="836"/>
                  </a:lnTo>
                  <a:lnTo>
                    <a:pt x="2332" y="836"/>
                  </a:lnTo>
                  <a:lnTo>
                    <a:pt x="2332" y="836"/>
                  </a:lnTo>
                  <a:lnTo>
                    <a:pt x="2332" y="830"/>
                  </a:lnTo>
                  <a:lnTo>
                    <a:pt x="2332" y="830"/>
                  </a:lnTo>
                  <a:lnTo>
                    <a:pt x="2332" y="824"/>
                  </a:lnTo>
                  <a:lnTo>
                    <a:pt x="2338" y="812"/>
                  </a:lnTo>
                  <a:lnTo>
                    <a:pt x="2338" y="806"/>
                  </a:lnTo>
                  <a:lnTo>
                    <a:pt x="2338" y="806"/>
                  </a:lnTo>
                  <a:lnTo>
                    <a:pt x="2338" y="806"/>
                  </a:lnTo>
                  <a:lnTo>
                    <a:pt x="2338" y="800"/>
                  </a:lnTo>
                  <a:lnTo>
                    <a:pt x="2338" y="806"/>
                  </a:lnTo>
                  <a:lnTo>
                    <a:pt x="2338" y="806"/>
                  </a:lnTo>
                  <a:lnTo>
                    <a:pt x="2338" y="806"/>
                  </a:lnTo>
                  <a:lnTo>
                    <a:pt x="2338" y="800"/>
                  </a:lnTo>
                  <a:lnTo>
                    <a:pt x="2338" y="800"/>
                  </a:lnTo>
                  <a:lnTo>
                    <a:pt x="2344" y="806"/>
                  </a:lnTo>
                  <a:lnTo>
                    <a:pt x="2344" y="806"/>
                  </a:lnTo>
                  <a:lnTo>
                    <a:pt x="2344" y="812"/>
                  </a:lnTo>
                  <a:lnTo>
                    <a:pt x="2344" y="812"/>
                  </a:lnTo>
                  <a:lnTo>
                    <a:pt x="2344" y="818"/>
                  </a:lnTo>
                  <a:lnTo>
                    <a:pt x="2344" y="818"/>
                  </a:lnTo>
                  <a:lnTo>
                    <a:pt x="2344" y="806"/>
                  </a:lnTo>
                  <a:lnTo>
                    <a:pt x="2344" y="812"/>
                  </a:lnTo>
                  <a:lnTo>
                    <a:pt x="2344" y="818"/>
                  </a:lnTo>
                  <a:lnTo>
                    <a:pt x="2344" y="818"/>
                  </a:lnTo>
                  <a:lnTo>
                    <a:pt x="2350" y="824"/>
                  </a:lnTo>
                  <a:lnTo>
                    <a:pt x="2350" y="830"/>
                  </a:lnTo>
                  <a:lnTo>
                    <a:pt x="2350" y="824"/>
                  </a:lnTo>
                  <a:lnTo>
                    <a:pt x="2350" y="818"/>
                  </a:lnTo>
                  <a:lnTo>
                    <a:pt x="2350" y="824"/>
                  </a:lnTo>
                  <a:lnTo>
                    <a:pt x="2350" y="824"/>
                  </a:lnTo>
                  <a:lnTo>
                    <a:pt x="2350" y="824"/>
                  </a:lnTo>
                  <a:lnTo>
                    <a:pt x="2350" y="824"/>
                  </a:lnTo>
                  <a:lnTo>
                    <a:pt x="2350" y="830"/>
                  </a:lnTo>
                  <a:lnTo>
                    <a:pt x="2350" y="830"/>
                  </a:lnTo>
                  <a:lnTo>
                    <a:pt x="2356" y="830"/>
                  </a:lnTo>
                  <a:lnTo>
                    <a:pt x="2356" y="824"/>
                  </a:lnTo>
                  <a:lnTo>
                    <a:pt x="2356" y="818"/>
                  </a:lnTo>
                  <a:lnTo>
                    <a:pt x="2356" y="812"/>
                  </a:lnTo>
                  <a:lnTo>
                    <a:pt x="2356" y="812"/>
                  </a:lnTo>
                  <a:lnTo>
                    <a:pt x="2356" y="824"/>
                  </a:lnTo>
                  <a:lnTo>
                    <a:pt x="2356" y="824"/>
                  </a:lnTo>
                  <a:moveTo>
                    <a:pt x="2356" y="824"/>
                  </a:moveTo>
                  <a:lnTo>
                    <a:pt x="2356" y="824"/>
                  </a:lnTo>
                  <a:lnTo>
                    <a:pt x="2362" y="830"/>
                  </a:lnTo>
                  <a:lnTo>
                    <a:pt x="2362" y="830"/>
                  </a:lnTo>
                  <a:lnTo>
                    <a:pt x="2362" y="836"/>
                  </a:lnTo>
                  <a:lnTo>
                    <a:pt x="2362" y="836"/>
                  </a:lnTo>
                  <a:lnTo>
                    <a:pt x="2362" y="842"/>
                  </a:lnTo>
                  <a:lnTo>
                    <a:pt x="2362" y="848"/>
                  </a:lnTo>
                  <a:lnTo>
                    <a:pt x="2362" y="842"/>
                  </a:lnTo>
                  <a:lnTo>
                    <a:pt x="2362" y="848"/>
                  </a:lnTo>
                  <a:lnTo>
                    <a:pt x="2362" y="848"/>
                  </a:lnTo>
                  <a:lnTo>
                    <a:pt x="2362" y="848"/>
                  </a:lnTo>
                  <a:lnTo>
                    <a:pt x="2368" y="842"/>
                  </a:lnTo>
                  <a:lnTo>
                    <a:pt x="2368" y="830"/>
                  </a:lnTo>
                  <a:lnTo>
                    <a:pt x="2368" y="836"/>
                  </a:lnTo>
                  <a:lnTo>
                    <a:pt x="2368" y="836"/>
                  </a:lnTo>
                  <a:lnTo>
                    <a:pt x="2368" y="824"/>
                  </a:lnTo>
                  <a:lnTo>
                    <a:pt x="2368" y="806"/>
                  </a:lnTo>
                  <a:moveTo>
                    <a:pt x="2368" y="806"/>
                  </a:moveTo>
                  <a:lnTo>
                    <a:pt x="2368" y="806"/>
                  </a:lnTo>
                  <a:lnTo>
                    <a:pt x="2368" y="794"/>
                  </a:lnTo>
                  <a:lnTo>
                    <a:pt x="2374" y="782"/>
                  </a:lnTo>
                  <a:lnTo>
                    <a:pt x="2374" y="788"/>
                  </a:lnTo>
                  <a:lnTo>
                    <a:pt x="2374" y="794"/>
                  </a:lnTo>
                  <a:lnTo>
                    <a:pt x="2374" y="794"/>
                  </a:lnTo>
                  <a:lnTo>
                    <a:pt x="2374" y="794"/>
                  </a:lnTo>
                  <a:moveTo>
                    <a:pt x="2374" y="794"/>
                  </a:moveTo>
                  <a:lnTo>
                    <a:pt x="2374" y="800"/>
                  </a:lnTo>
                  <a:lnTo>
                    <a:pt x="2374" y="818"/>
                  </a:lnTo>
                  <a:lnTo>
                    <a:pt x="2374" y="812"/>
                  </a:lnTo>
                  <a:lnTo>
                    <a:pt x="2380" y="812"/>
                  </a:lnTo>
                  <a:lnTo>
                    <a:pt x="2380" y="812"/>
                  </a:lnTo>
                  <a:moveTo>
                    <a:pt x="2380" y="818"/>
                  </a:moveTo>
                  <a:lnTo>
                    <a:pt x="2380" y="818"/>
                  </a:lnTo>
                  <a:lnTo>
                    <a:pt x="2380" y="818"/>
                  </a:lnTo>
                  <a:lnTo>
                    <a:pt x="2380" y="818"/>
                  </a:lnTo>
                  <a:lnTo>
                    <a:pt x="2380" y="824"/>
                  </a:lnTo>
                  <a:lnTo>
                    <a:pt x="2380" y="824"/>
                  </a:lnTo>
                  <a:lnTo>
                    <a:pt x="2380" y="812"/>
                  </a:lnTo>
                  <a:lnTo>
                    <a:pt x="2386" y="788"/>
                  </a:lnTo>
                  <a:lnTo>
                    <a:pt x="2386" y="794"/>
                  </a:lnTo>
                  <a:lnTo>
                    <a:pt x="2386" y="788"/>
                  </a:lnTo>
                  <a:lnTo>
                    <a:pt x="2386" y="782"/>
                  </a:lnTo>
                  <a:lnTo>
                    <a:pt x="2386" y="763"/>
                  </a:lnTo>
                  <a:lnTo>
                    <a:pt x="2386" y="770"/>
                  </a:lnTo>
                  <a:lnTo>
                    <a:pt x="2386" y="782"/>
                  </a:lnTo>
                  <a:lnTo>
                    <a:pt x="2386" y="788"/>
                  </a:lnTo>
                  <a:lnTo>
                    <a:pt x="2386" y="788"/>
                  </a:lnTo>
                  <a:lnTo>
                    <a:pt x="2386" y="788"/>
                  </a:lnTo>
                  <a:lnTo>
                    <a:pt x="2392" y="788"/>
                  </a:lnTo>
                  <a:lnTo>
                    <a:pt x="2392" y="788"/>
                  </a:lnTo>
                  <a:lnTo>
                    <a:pt x="2392" y="782"/>
                  </a:lnTo>
                  <a:lnTo>
                    <a:pt x="2392" y="782"/>
                  </a:lnTo>
                  <a:lnTo>
                    <a:pt x="2392" y="782"/>
                  </a:lnTo>
                  <a:lnTo>
                    <a:pt x="2392" y="788"/>
                  </a:lnTo>
                  <a:lnTo>
                    <a:pt x="2392" y="788"/>
                  </a:lnTo>
                  <a:lnTo>
                    <a:pt x="2392" y="794"/>
                  </a:lnTo>
                  <a:lnTo>
                    <a:pt x="2392" y="794"/>
                  </a:lnTo>
                  <a:lnTo>
                    <a:pt x="2392" y="794"/>
                  </a:lnTo>
                  <a:lnTo>
                    <a:pt x="2398" y="788"/>
                  </a:lnTo>
                  <a:lnTo>
                    <a:pt x="2398" y="788"/>
                  </a:lnTo>
                  <a:lnTo>
                    <a:pt x="2398" y="800"/>
                  </a:lnTo>
                  <a:lnTo>
                    <a:pt x="2398" y="800"/>
                  </a:lnTo>
                  <a:lnTo>
                    <a:pt x="2398" y="812"/>
                  </a:lnTo>
                  <a:lnTo>
                    <a:pt x="2398" y="812"/>
                  </a:lnTo>
                  <a:lnTo>
                    <a:pt x="2398" y="800"/>
                  </a:lnTo>
                  <a:lnTo>
                    <a:pt x="2398" y="782"/>
                  </a:lnTo>
                  <a:lnTo>
                    <a:pt x="2398" y="794"/>
                  </a:lnTo>
                  <a:lnTo>
                    <a:pt x="2398" y="794"/>
                  </a:lnTo>
                  <a:lnTo>
                    <a:pt x="2398" y="794"/>
                  </a:lnTo>
                  <a:lnTo>
                    <a:pt x="2404" y="800"/>
                  </a:lnTo>
                  <a:lnTo>
                    <a:pt x="2404" y="800"/>
                  </a:lnTo>
                  <a:lnTo>
                    <a:pt x="2404" y="806"/>
                  </a:lnTo>
                  <a:lnTo>
                    <a:pt x="2404" y="806"/>
                  </a:lnTo>
                  <a:lnTo>
                    <a:pt x="2404" y="812"/>
                  </a:lnTo>
                  <a:lnTo>
                    <a:pt x="2404" y="818"/>
                  </a:lnTo>
                  <a:lnTo>
                    <a:pt x="2404" y="824"/>
                  </a:lnTo>
                  <a:lnTo>
                    <a:pt x="2404" y="824"/>
                  </a:lnTo>
                  <a:lnTo>
                    <a:pt x="2404" y="818"/>
                  </a:lnTo>
                  <a:lnTo>
                    <a:pt x="2404" y="818"/>
                  </a:lnTo>
                  <a:lnTo>
                    <a:pt x="2410" y="818"/>
                  </a:lnTo>
                  <a:lnTo>
                    <a:pt x="2410" y="818"/>
                  </a:lnTo>
                  <a:lnTo>
                    <a:pt x="2410" y="830"/>
                  </a:lnTo>
                  <a:lnTo>
                    <a:pt x="2410" y="824"/>
                  </a:lnTo>
                  <a:lnTo>
                    <a:pt x="2410" y="824"/>
                  </a:lnTo>
                  <a:lnTo>
                    <a:pt x="2410" y="830"/>
                  </a:lnTo>
                  <a:lnTo>
                    <a:pt x="2410" y="836"/>
                  </a:lnTo>
                  <a:lnTo>
                    <a:pt x="2410" y="836"/>
                  </a:lnTo>
                  <a:lnTo>
                    <a:pt x="2410" y="848"/>
                  </a:lnTo>
                  <a:lnTo>
                    <a:pt x="2410" y="848"/>
                  </a:lnTo>
                  <a:lnTo>
                    <a:pt x="2416" y="842"/>
                  </a:lnTo>
                  <a:lnTo>
                    <a:pt x="2416" y="848"/>
                  </a:lnTo>
                  <a:lnTo>
                    <a:pt x="2416" y="854"/>
                  </a:lnTo>
                  <a:lnTo>
                    <a:pt x="2416" y="848"/>
                  </a:lnTo>
                  <a:lnTo>
                    <a:pt x="2416" y="848"/>
                  </a:lnTo>
                  <a:lnTo>
                    <a:pt x="2416" y="854"/>
                  </a:lnTo>
                  <a:lnTo>
                    <a:pt x="2416" y="854"/>
                  </a:lnTo>
                  <a:lnTo>
                    <a:pt x="2416" y="848"/>
                  </a:lnTo>
                  <a:lnTo>
                    <a:pt x="2416" y="842"/>
                  </a:lnTo>
                  <a:lnTo>
                    <a:pt x="2416" y="836"/>
                  </a:lnTo>
                  <a:lnTo>
                    <a:pt x="2422" y="836"/>
                  </a:lnTo>
                  <a:lnTo>
                    <a:pt x="2422" y="836"/>
                  </a:lnTo>
                  <a:lnTo>
                    <a:pt x="2422" y="830"/>
                  </a:lnTo>
                  <a:lnTo>
                    <a:pt x="2422" y="830"/>
                  </a:lnTo>
                  <a:lnTo>
                    <a:pt x="2422" y="830"/>
                  </a:lnTo>
                  <a:lnTo>
                    <a:pt x="2422" y="836"/>
                  </a:lnTo>
                  <a:lnTo>
                    <a:pt x="2422" y="842"/>
                  </a:lnTo>
                  <a:lnTo>
                    <a:pt x="2422" y="836"/>
                  </a:lnTo>
                  <a:lnTo>
                    <a:pt x="2422" y="836"/>
                  </a:lnTo>
                  <a:lnTo>
                    <a:pt x="2422" y="836"/>
                  </a:lnTo>
                  <a:lnTo>
                    <a:pt x="2428" y="830"/>
                  </a:lnTo>
                  <a:lnTo>
                    <a:pt x="2428" y="830"/>
                  </a:lnTo>
                  <a:lnTo>
                    <a:pt x="2428" y="824"/>
                  </a:lnTo>
                  <a:lnTo>
                    <a:pt x="2428" y="812"/>
                  </a:lnTo>
                  <a:lnTo>
                    <a:pt x="2428" y="806"/>
                  </a:lnTo>
                  <a:lnTo>
                    <a:pt x="2428" y="818"/>
                  </a:lnTo>
                  <a:lnTo>
                    <a:pt x="2428" y="818"/>
                  </a:lnTo>
                  <a:lnTo>
                    <a:pt x="2428" y="824"/>
                  </a:lnTo>
                  <a:lnTo>
                    <a:pt x="2428" y="824"/>
                  </a:lnTo>
                  <a:lnTo>
                    <a:pt x="2428" y="824"/>
                  </a:lnTo>
                  <a:lnTo>
                    <a:pt x="2434" y="824"/>
                  </a:lnTo>
                  <a:lnTo>
                    <a:pt x="2434" y="830"/>
                  </a:lnTo>
                  <a:lnTo>
                    <a:pt x="2434" y="836"/>
                  </a:lnTo>
                  <a:lnTo>
                    <a:pt x="2434" y="830"/>
                  </a:lnTo>
                  <a:lnTo>
                    <a:pt x="2434" y="836"/>
                  </a:lnTo>
                  <a:lnTo>
                    <a:pt x="2434" y="842"/>
                  </a:lnTo>
                  <a:lnTo>
                    <a:pt x="2434" y="854"/>
                  </a:lnTo>
                  <a:lnTo>
                    <a:pt x="2434" y="854"/>
                  </a:lnTo>
                  <a:lnTo>
                    <a:pt x="2434" y="848"/>
                  </a:lnTo>
                  <a:lnTo>
                    <a:pt x="2434" y="848"/>
                  </a:lnTo>
                  <a:lnTo>
                    <a:pt x="2440" y="848"/>
                  </a:lnTo>
                  <a:lnTo>
                    <a:pt x="2440" y="848"/>
                  </a:lnTo>
                  <a:lnTo>
                    <a:pt x="2440" y="848"/>
                  </a:lnTo>
                  <a:lnTo>
                    <a:pt x="2440" y="848"/>
                  </a:lnTo>
                  <a:lnTo>
                    <a:pt x="2440" y="854"/>
                  </a:lnTo>
                  <a:lnTo>
                    <a:pt x="2440" y="854"/>
                  </a:lnTo>
                  <a:lnTo>
                    <a:pt x="2440" y="854"/>
                  </a:lnTo>
                  <a:lnTo>
                    <a:pt x="2440" y="860"/>
                  </a:lnTo>
                  <a:lnTo>
                    <a:pt x="2440" y="860"/>
                  </a:lnTo>
                  <a:lnTo>
                    <a:pt x="2440" y="860"/>
                  </a:lnTo>
                  <a:lnTo>
                    <a:pt x="2440" y="866"/>
                  </a:lnTo>
                  <a:lnTo>
                    <a:pt x="2446" y="866"/>
                  </a:lnTo>
                  <a:lnTo>
                    <a:pt x="2446" y="872"/>
                  </a:lnTo>
                  <a:lnTo>
                    <a:pt x="2446" y="878"/>
                  </a:lnTo>
                  <a:lnTo>
                    <a:pt x="2446" y="872"/>
                  </a:lnTo>
                  <a:lnTo>
                    <a:pt x="2446" y="866"/>
                  </a:lnTo>
                  <a:lnTo>
                    <a:pt x="2446" y="860"/>
                  </a:lnTo>
                  <a:lnTo>
                    <a:pt x="2446" y="866"/>
                  </a:lnTo>
                  <a:lnTo>
                    <a:pt x="2446" y="866"/>
                  </a:lnTo>
                  <a:lnTo>
                    <a:pt x="2446" y="860"/>
                  </a:lnTo>
                  <a:lnTo>
                    <a:pt x="2446" y="878"/>
                  </a:lnTo>
                  <a:lnTo>
                    <a:pt x="2452" y="866"/>
                  </a:lnTo>
                  <a:lnTo>
                    <a:pt x="2452" y="872"/>
                  </a:lnTo>
                  <a:lnTo>
                    <a:pt x="2452" y="860"/>
                  </a:lnTo>
                  <a:lnTo>
                    <a:pt x="2452" y="866"/>
                  </a:lnTo>
                  <a:lnTo>
                    <a:pt x="2452" y="872"/>
                  </a:lnTo>
                  <a:lnTo>
                    <a:pt x="2452" y="872"/>
                  </a:lnTo>
                  <a:lnTo>
                    <a:pt x="2452" y="872"/>
                  </a:lnTo>
                  <a:lnTo>
                    <a:pt x="2452" y="872"/>
                  </a:lnTo>
                  <a:lnTo>
                    <a:pt x="2452" y="872"/>
                  </a:lnTo>
                  <a:lnTo>
                    <a:pt x="2452" y="872"/>
                  </a:lnTo>
                  <a:lnTo>
                    <a:pt x="2458" y="866"/>
                  </a:lnTo>
                  <a:lnTo>
                    <a:pt x="2458" y="866"/>
                  </a:lnTo>
                  <a:lnTo>
                    <a:pt x="2458" y="866"/>
                  </a:lnTo>
                  <a:lnTo>
                    <a:pt x="2458" y="878"/>
                  </a:lnTo>
                  <a:lnTo>
                    <a:pt x="2458" y="872"/>
                  </a:lnTo>
                  <a:lnTo>
                    <a:pt x="2458" y="872"/>
                  </a:lnTo>
                  <a:lnTo>
                    <a:pt x="2458" y="878"/>
                  </a:lnTo>
                  <a:lnTo>
                    <a:pt x="2458" y="884"/>
                  </a:lnTo>
                  <a:lnTo>
                    <a:pt x="2458" y="878"/>
                  </a:lnTo>
                  <a:lnTo>
                    <a:pt x="2458" y="854"/>
                  </a:lnTo>
                  <a:lnTo>
                    <a:pt x="2464" y="860"/>
                  </a:lnTo>
                  <a:lnTo>
                    <a:pt x="2464" y="860"/>
                  </a:lnTo>
                  <a:lnTo>
                    <a:pt x="2464" y="860"/>
                  </a:lnTo>
                  <a:lnTo>
                    <a:pt x="2464" y="848"/>
                  </a:lnTo>
                  <a:lnTo>
                    <a:pt x="2464" y="848"/>
                  </a:lnTo>
                  <a:lnTo>
                    <a:pt x="2464" y="848"/>
                  </a:lnTo>
                  <a:lnTo>
                    <a:pt x="2464" y="836"/>
                  </a:lnTo>
                  <a:lnTo>
                    <a:pt x="2464" y="836"/>
                  </a:lnTo>
                  <a:lnTo>
                    <a:pt x="2464" y="836"/>
                  </a:lnTo>
                  <a:lnTo>
                    <a:pt x="2464" y="842"/>
                  </a:lnTo>
                  <a:lnTo>
                    <a:pt x="2470" y="836"/>
                  </a:lnTo>
                  <a:lnTo>
                    <a:pt x="2470" y="836"/>
                  </a:lnTo>
                  <a:lnTo>
                    <a:pt x="2470" y="824"/>
                  </a:lnTo>
                  <a:moveTo>
                    <a:pt x="2470" y="824"/>
                  </a:moveTo>
                  <a:lnTo>
                    <a:pt x="2470" y="824"/>
                  </a:lnTo>
                  <a:lnTo>
                    <a:pt x="2470" y="818"/>
                  </a:lnTo>
                  <a:moveTo>
                    <a:pt x="2476" y="830"/>
                  </a:moveTo>
                  <a:lnTo>
                    <a:pt x="2476" y="836"/>
                  </a:lnTo>
                  <a:lnTo>
                    <a:pt x="2476" y="842"/>
                  </a:lnTo>
                  <a:lnTo>
                    <a:pt x="2476" y="848"/>
                  </a:lnTo>
                  <a:lnTo>
                    <a:pt x="2476" y="836"/>
                  </a:lnTo>
                  <a:lnTo>
                    <a:pt x="2476" y="836"/>
                  </a:lnTo>
                  <a:lnTo>
                    <a:pt x="2476" y="836"/>
                  </a:lnTo>
                  <a:lnTo>
                    <a:pt x="2476" y="842"/>
                  </a:lnTo>
                  <a:lnTo>
                    <a:pt x="2476" y="848"/>
                  </a:lnTo>
                  <a:lnTo>
                    <a:pt x="2476" y="854"/>
                  </a:lnTo>
                  <a:lnTo>
                    <a:pt x="2482" y="848"/>
                  </a:lnTo>
                  <a:lnTo>
                    <a:pt x="2482" y="848"/>
                  </a:lnTo>
                  <a:lnTo>
                    <a:pt x="2482" y="854"/>
                  </a:lnTo>
                  <a:lnTo>
                    <a:pt x="2482" y="854"/>
                  </a:lnTo>
                  <a:lnTo>
                    <a:pt x="2482" y="860"/>
                  </a:lnTo>
                  <a:lnTo>
                    <a:pt x="2482" y="860"/>
                  </a:lnTo>
                  <a:lnTo>
                    <a:pt x="2482" y="866"/>
                  </a:lnTo>
                  <a:lnTo>
                    <a:pt x="2482" y="866"/>
                  </a:lnTo>
                  <a:lnTo>
                    <a:pt x="2482" y="860"/>
                  </a:lnTo>
                  <a:lnTo>
                    <a:pt x="2482" y="872"/>
                  </a:lnTo>
                  <a:lnTo>
                    <a:pt x="2482" y="878"/>
                  </a:lnTo>
                  <a:lnTo>
                    <a:pt x="2488" y="872"/>
                  </a:lnTo>
                  <a:lnTo>
                    <a:pt x="2488" y="878"/>
                  </a:lnTo>
                  <a:lnTo>
                    <a:pt x="2488" y="872"/>
                  </a:lnTo>
                  <a:lnTo>
                    <a:pt x="2488" y="872"/>
                  </a:lnTo>
                  <a:lnTo>
                    <a:pt x="2488" y="878"/>
                  </a:lnTo>
                  <a:lnTo>
                    <a:pt x="2488" y="884"/>
                  </a:lnTo>
                  <a:lnTo>
                    <a:pt x="2488" y="878"/>
                  </a:lnTo>
                  <a:lnTo>
                    <a:pt x="2488" y="884"/>
                  </a:lnTo>
                  <a:lnTo>
                    <a:pt x="2488" y="878"/>
                  </a:lnTo>
                  <a:lnTo>
                    <a:pt x="2488" y="872"/>
                  </a:lnTo>
                  <a:lnTo>
                    <a:pt x="2494" y="878"/>
                  </a:lnTo>
                  <a:lnTo>
                    <a:pt x="2494" y="878"/>
                  </a:lnTo>
                  <a:lnTo>
                    <a:pt x="2494" y="878"/>
                  </a:lnTo>
                  <a:lnTo>
                    <a:pt x="2494" y="878"/>
                  </a:lnTo>
                  <a:lnTo>
                    <a:pt x="2494" y="884"/>
                  </a:lnTo>
                  <a:lnTo>
                    <a:pt x="2494" y="890"/>
                  </a:lnTo>
                  <a:lnTo>
                    <a:pt x="2494" y="896"/>
                  </a:lnTo>
                  <a:lnTo>
                    <a:pt x="2494" y="896"/>
                  </a:lnTo>
                  <a:lnTo>
                    <a:pt x="2494" y="896"/>
                  </a:lnTo>
                  <a:lnTo>
                    <a:pt x="2494" y="902"/>
                  </a:lnTo>
                  <a:lnTo>
                    <a:pt x="2500" y="902"/>
                  </a:lnTo>
                  <a:lnTo>
                    <a:pt x="2500" y="902"/>
                  </a:lnTo>
                  <a:lnTo>
                    <a:pt x="2500" y="896"/>
                  </a:lnTo>
                  <a:lnTo>
                    <a:pt x="2500" y="896"/>
                  </a:lnTo>
                  <a:lnTo>
                    <a:pt x="2500" y="896"/>
                  </a:lnTo>
                  <a:lnTo>
                    <a:pt x="2500" y="896"/>
                  </a:lnTo>
                  <a:lnTo>
                    <a:pt x="2500" y="896"/>
                  </a:lnTo>
                  <a:lnTo>
                    <a:pt x="2500" y="884"/>
                  </a:lnTo>
                  <a:lnTo>
                    <a:pt x="2500" y="878"/>
                  </a:lnTo>
                  <a:lnTo>
                    <a:pt x="2500" y="878"/>
                  </a:lnTo>
                  <a:lnTo>
                    <a:pt x="2506" y="878"/>
                  </a:lnTo>
                  <a:lnTo>
                    <a:pt x="2506" y="878"/>
                  </a:lnTo>
                  <a:lnTo>
                    <a:pt x="2506" y="884"/>
                  </a:lnTo>
                  <a:lnTo>
                    <a:pt x="2506" y="884"/>
                  </a:lnTo>
                  <a:lnTo>
                    <a:pt x="2506" y="884"/>
                  </a:lnTo>
                  <a:lnTo>
                    <a:pt x="2506" y="884"/>
                  </a:lnTo>
                  <a:lnTo>
                    <a:pt x="2506" y="878"/>
                  </a:lnTo>
                  <a:lnTo>
                    <a:pt x="2506" y="884"/>
                  </a:lnTo>
                  <a:moveTo>
                    <a:pt x="2512" y="890"/>
                  </a:moveTo>
                  <a:lnTo>
                    <a:pt x="2512" y="890"/>
                  </a:lnTo>
                  <a:lnTo>
                    <a:pt x="2512" y="890"/>
                  </a:lnTo>
                  <a:lnTo>
                    <a:pt x="2512" y="884"/>
                  </a:lnTo>
                  <a:lnTo>
                    <a:pt x="2512" y="890"/>
                  </a:lnTo>
                  <a:lnTo>
                    <a:pt x="2512" y="890"/>
                  </a:lnTo>
                  <a:lnTo>
                    <a:pt x="2512" y="890"/>
                  </a:lnTo>
                  <a:lnTo>
                    <a:pt x="2512" y="890"/>
                  </a:lnTo>
                  <a:lnTo>
                    <a:pt x="2512" y="884"/>
                  </a:lnTo>
                  <a:lnTo>
                    <a:pt x="2512" y="884"/>
                  </a:lnTo>
                  <a:lnTo>
                    <a:pt x="2518" y="878"/>
                  </a:lnTo>
                  <a:lnTo>
                    <a:pt x="2518" y="878"/>
                  </a:lnTo>
                  <a:lnTo>
                    <a:pt x="2518" y="878"/>
                  </a:lnTo>
                  <a:lnTo>
                    <a:pt x="2518" y="878"/>
                  </a:lnTo>
                  <a:lnTo>
                    <a:pt x="2518" y="878"/>
                  </a:lnTo>
                  <a:lnTo>
                    <a:pt x="2518" y="878"/>
                  </a:lnTo>
                  <a:lnTo>
                    <a:pt x="2518" y="878"/>
                  </a:lnTo>
                  <a:lnTo>
                    <a:pt x="2518" y="872"/>
                  </a:lnTo>
                  <a:lnTo>
                    <a:pt x="2518" y="860"/>
                  </a:lnTo>
                  <a:lnTo>
                    <a:pt x="2518" y="860"/>
                  </a:lnTo>
                  <a:lnTo>
                    <a:pt x="2524" y="860"/>
                  </a:lnTo>
                  <a:lnTo>
                    <a:pt x="2524" y="854"/>
                  </a:lnTo>
                  <a:lnTo>
                    <a:pt x="2524" y="860"/>
                  </a:lnTo>
                  <a:lnTo>
                    <a:pt x="2524" y="860"/>
                  </a:lnTo>
                  <a:lnTo>
                    <a:pt x="2524" y="860"/>
                  </a:lnTo>
                  <a:lnTo>
                    <a:pt x="2524" y="860"/>
                  </a:lnTo>
                  <a:lnTo>
                    <a:pt x="2524" y="860"/>
                  </a:lnTo>
                  <a:moveTo>
                    <a:pt x="2524" y="866"/>
                  </a:moveTo>
                  <a:lnTo>
                    <a:pt x="2524" y="866"/>
                  </a:lnTo>
                  <a:lnTo>
                    <a:pt x="2524" y="872"/>
                  </a:lnTo>
                  <a:lnTo>
                    <a:pt x="2530" y="872"/>
                  </a:lnTo>
                  <a:lnTo>
                    <a:pt x="2530" y="872"/>
                  </a:lnTo>
                  <a:lnTo>
                    <a:pt x="2530" y="872"/>
                  </a:lnTo>
                  <a:moveTo>
                    <a:pt x="2530" y="872"/>
                  </a:moveTo>
                  <a:lnTo>
                    <a:pt x="2530" y="872"/>
                  </a:lnTo>
                  <a:lnTo>
                    <a:pt x="2530" y="872"/>
                  </a:lnTo>
                  <a:lnTo>
                    <a:pt x="2530" y="872"/>
                  </a:lnTo>
                  <a:lnTo>
                    <a:pt x="2530" y="866"/>
                  </a:lnTo>
                  <a:lnTo>
                    <a:pt x="2530" y="866"/>
                  </a:lnTo>
                  <a:lnTo>
                    <a:pt x="2536" y="866"/>
                  </a:lnTo>
                  <a:lnTo>
                    <a:pt x="2536" y="866"/>
                  </a:lnTo>
                  <a:lnTo>
                    <a:pt x="2536" y="872"/>
                  </a:lnTo>
                  <a:lnTo>
                    <a:pt x="2536" y="872"/>
                  </a:lnTo>
                  <a:lnTo>
                    <a:pt x="2536" y="872"/>
                  </a:lnTo>
                  <a:lnTo>
                    <a:pt x="2536" y="884"/>
                  </a:lnTo>
                  <a:lnTo>
                    <a:pt x="2536" y="884"/>
                  </a:lnTo>
                  <a:lnTo>
                    <a:pt x="2536" y="890"/>
                  </a:lnTo>
                  <a:lnTo>
                    <a:pt x="2536" y="890"/>
                  </a:lnTo>
                  <a:lnTo>
                    <a:pt x="2536" y="884"/>
                  </a:lnTo>
                  <a:lnTo>
                    <a:pt x="2542" y="896"/>
                  </a:lnTo>
                  <a:lnTo>
                    <a:pt x="2542" y="896"/>
                  </a:lnTo>
                  <a:lnTo>
                    <a:pt x="2542" y="896"/>
                  </a:lnTo>
                  <a:lnTo>
                    <a:pt x="2542" y="902"/>
                  </a:lnTo>
                  <a:lnTo>
                    <a:pt x="2542" y="908"/>
                  </a:lnTo>
                  <a:lnTo>
                    <a:pt x="2542" y="902"/>
                  </a:lnTo>
                  <a:lnTo>
                    <a:pt x="2542" y="908"/>
                  </a:lnTo>
                  <a:lnTo>
                    <a:pt x="2542" y="908"/>
                  </a:lnTo>
                  <a:lnTo>
                    <a:pt x="2542" y="902"/>
                  </a:lnTo>
                  <a:lnTo>
                    <a:pt x="2542" y="896"/>
                  </a:lnTo>
                  <a:lnTo>
                    <a:pt x="2548" y="890"/>
                  </a:lnTo>
                  <a:lnTo>
                    <a:pt x="2548" y="884"/>
                  </a:lnTo>
                  <a:lnTo>
                    <a:pt x="2548" y="908"/>
                  </a:lnTo>
                  <a:lnTo>
                    <a:pt x="2548" y="908"/>
                  </a:lnTo>
                  <a:lnTo>
                    <a:pt x="2548" y="908"/>
                  </a:lnTo>
                  <a:lnTo>
                    <a:pt x="2548" y="908"/>
                  </a:lnTo>
                  <a:lnTo>
                    <a:pt x="2548" y="908"/>
                  </a:lnTo>
                  <a:lnTo>
                    <a:pt x="2548" y="920"/>
                  </a:lnTo>
                  <a:lnTo>
                    <a:pt x="2548" y="920"/>
                  </a:lnTo>
                  <a:lnTo>
                    <a:pt x="2548" y="926"/>
                  </a:lnTo>
                  <a:lnTo>
                    <a:pt x="2554" y="926"/>
                  </a:lnTo>
                  <a:lnTo>
                    <a:pt x="2554" y="926"/>
                  </a:lnTo>
                  <a:lnTo>
                    <a:pt x="2554" y="926"/>
                  </a:lnTo>
                  <a:lnTo>
                    <a:pt x="2554" y="926"/>
                  </a:lnTo>
                  <a:lnTo>
                    <a:pt x="2554" y="926"/>
                  </a:lnTo>
                  <a:lnTo>
                    <a:pt x="2554" y="926"/>
                  </a:lnTo>
                  <a:lnTo>
                    <a:pt x="2554" y="926"/>
                  </a:lnTo>
                  <a:lnTo>
                    <a:pt x="2554" y="920"/>
                  </a:lnTo>
                  <a:lnTo>
                    <a:pt x="2554" y="920"/>
                  </a:lnTo>
                  <a:lnTo>
                    <a:pt x="2554" y="920"/>
                  </a:lnTo>
                  <a:lnTo>
                    <a:pt x="2560" y="920"/>
                  </a:lnTo>
                  <a:lnTo>
                    <a:pt x="2560" y="914"/>
                  </a:lnTo>
                  <a:lnTo>
                    <a:pt x="2560" y="914"/>
                  </a:lnTo>
                  <a:lnTo>
                    <a:pt x="2560" y="908"/>
                  </a:lnTo>
                  <a:lnTo>
                    <a:pt x="2560" y="914"/>
                  </a:lnTo>
                  <a:lnTo>
                    <a:pt x="2560" y="908"/>
                  </a:lnTo>
                  <a:lnTo>
                    <a:pt x="2560" y="920"/>
                  </a:lnTo>
                  <a:lnTo>
                    <a:pt x="2560" y="920"/>
                  </a:lnTo>
                  <a:moveTo>
                    <a:pt x="2560" y="914"/>
                  </a:moveTo>
                  <a:lnTo>
                    <a:pt x="2566" y="914"/>
                  </a:lnTo>
                  <a:lnTo>
                    <a:pt x="2566" y="908"/>
                  </a:lnTo>
                  <a:lnTo>
                    <a:pt x="2566" y="914"/>
                  </a:lnTo>
                  <a:lnTo>
                    <a:pt x="2566" y="914"/>
                  </a:lnTo>
                  <a:lnTo>
                    <a:pt x="2566" y="914"/>
                  </a:lnTo>
                  <a:lnTo>
                    <a:pt x="2566" y="914"/>
                  </a:lnTo>
                  <a:lnTo>
                    <a:pt x="2566" y="920"/>
                  </a:lnTo>
                  <a:lnTo>
                    <a:pt x="2566" y="914"/>
                  </a:lnTo>
                  <a:lnTo>
                    <a:pt x="2566" y="920"/>
                  </a:lnTo>
                  <a:lnTo>
                    <a:pt x="2566" y="914"/>
                  </a:lnTo>
                  <a:lnTo>
                    <a:pt x="2566" y="908"/>
                  </a:lnTo>
                  <a:lnTo>
                    <a:pt x="2572" y="908"/>
                  </a:lnTo>
                  <a:lnTo>
                    <a:pt x="2572" y="908"/>
                  </a:lnTo>
                  <a:lnTo>
                    <a:pt x="2572" y="908"/>
                  </a:lnTo>
                  <a:lnTo>
                    <a:pt x="2572" y="908"/>
                  </a:lnTo>
                  <a:lnTo>
                    <a:pt x="2572" y="908"/>
                  </a:lnTo>
                  <a:lnTo>
                    <a:pt x="2572" y="908"/>
                  </a:lnTo>
                  <a:lnTo>
                    <a:pt x="2572" y="908"/>
                  </a:lnTo>
                  <a:lnTo>
                    <a:pt x="2572" y="908"/>
                  </a:lnTo>
                  <a:lnTo>
                    <a:pt x="2572" y="902"/>
                  </a:lnTo>
                  <a:lnTo>
                    <a:pt x="2572" y="902"/>
                  </a:lnTo>
                  <a:lnTo>
                    <a:pt x="2578" y="902"/>
                  </a:lnTo>
                  <a:lnTo>
                    <a:pt x="2578" y="896"/>
                  </a:lnTo>
                  <a:lnTo>
                    <a:pt x="2578" y="896"/>
                  </a:lnTo>
                  <a:lnTo>
                    <a:pt x="2578" y="896"/>
                  </a:lnTo>
                  <a:lnTo>
                    <a:pt x="2578" y="908"/>
                  </a:lnTo>
                  <a:lnTo>
                    <a:pt x="2578" y="908"/>
                  </a:lnTo>
                  <a:lnTo>
                    <a:pt x="2578" y="896"/>
                  </a:lnTo>
                  <a:lnTo>
                    <a:pt x="2578" y="884"/>
                  </a:lnTo>
                  <a:lnTo>
                    <a:pt x="2578" y="884"/>
                  </a:lnTo>
                  <a:lnTo>
                    <a:pt x="2578" y="878"/>
                  </a:lnTo>
                  <a:lnTo>
                    <a:pt x="2584" y="878"/>
                  </a:lnTo>
                  <a:lnTo>
                    <a:pt x="2584" y="884"/>
                  </a:lnTo>
                  <a:lnTo>
                    <a:pt x="2584" y="884"/>
                  </a:lnTo>
                  <a:lnTo>
                    <a:pt x="2584" y="884"/>
                  </a:lnTo>
                  <a:lnTo>
                    <a:pt x="2584" y="884"/>
                  </a:lnTo>
                  <a:lnTo>
                    <a:pt x="2584" y="890"/>
                  </a:lnTo>
                  <a:lnTo>
                    <a:pt x="2584" y="896"/>
                  </a:lnTo>
                  <a:lnTo>
                    <a:pt x="2584" y="902"/>
                  </a:lnTo>
                  <a:lnTo>
                    <a:pt x="2584" y="908"/>
                  </a:lnTo>
                  <a:lnTo>
                    <a:pt x="2584" y="908"/>
                  </a:lnTo>
                  <a:lnTo>
                    <a:pt x="2590" y="908"/>
                  </a:lnTo>
                  <a:lnTo>
                    <a:pt x="2590" y="914"/>
                  </a:lnTo>
                  <a:lnTo>
                    <a:pt x="2590" y="914"/>
                  </a:lnTo>
                  <a:lnTo>
                    <a:pt x="2590" y="914"/>
                  </a:lnTo>
                  <a:lnTo>
                    <a:pt x="2590" y="908"/>
                  </a:lnTo>
                  <a:lnTo>
                    <a:pt x="2590" y="902"/>
                  </a:lnTo>
                  <a:lnTo>
                    <a:pt x="2590" y="902"/>
                  </a:lnTo>
                  <a:lnTo>
                    <a:pt x="2590" y="902"/>
                  </a:lnTo>
                  <a:lnTo>
                    <a:pt x="2590" y="902"/>
                  </a:lnTo>
                  <a:lnTo>
                    <a:pt x="2590" y="902"/>
                  </a:lnTo>
                  <a:lnTo>
                    <a:pt x="2596" y="896"/>
                  </a:lnTo>
                  <a:lnTo>
                    <a:pt x="2596" y="896"/>
                  </a:lnTo>
                  <a:lnTo>
                    <a:pt x="2596" y="890"/>
                  </a:lnTo>
                  <a:lnTo>
                    <a:pt x="2596" y="896"/>
                  </a:lnTo>
                  <a:lnTo>
                    <a:pt x="2596" y="896"/>
                  </a:lnTo>
                  <a:lnTo>
                    <a:pt x="2596" y="896"/>
                  </a:lnTo>
                  <a:lnTo>
                    <a:pt x="2596" y="902"/>
                  </a:lnTo>
                  <a:lnTo>
                    <a:pt x="2596" y="902"/>
                  </a:lnTo>
                  <a:lnTo>
                    <a:pt x="2596" y="896"/>
                  </a:lnTo>
                  <a:lnTo>
                    <a:pt x="2596" y="896"/>
                  </a:lnTo>
                  <a:lnTo>
                    <a:pt x="2602" y="884"/>
                  </a:lnTo>
                  <a:lnTo>
                    <a:pt x="2602" y="878"/>
                  </a:lnTo>
                  <a:lnTo>
                    <a:pt x="2602" y="884"/>
                  </a:lnTo>
                  <a:lnTo>
                    <a:pt x="2602" y="872"/>
                  </a:lnTo>
                  <a:lnTo>
                    <a:pt x="2602" y="878"/>
                  </a:lnTo>
                  <a:lnTo>
                    <a:pt x="2602" y="872"/>
                  </a:lnTo>
                  <a:lnTo>
                    <a:pt x="2602" y="872"/>
                  </a:lnTo>
                  <a:lnTo>
                    <a:pt x="2602" y="872"/>
                  </a:lnTo>
                  <a:lnTo>
                    <a:pt x="2602" y="872"/>
                  </a:lnTo>
                  <a:lnTo>
                    <a:pt x="2602" y="872"/>
                  </a:lnTo>
                  <a:lnTo>
                    <a:pt x="2608" y="860"/>
                  </a:lnTo>
                  <a:lnTo>
                    <a:pt x="2608" y="842"/>
                  </a:lnTo>
                  <a:lnTo>
                    <a:pt x="2608" y="830"/>
                  </a:lnTo>
                  <a:lnTo>
                    <a:pt x="2608" y="830"/>
                  </a:lnTo>
                  <a:lnTo>
                    <a:pt x="2608" y="824"/>
                  </a:lnTo>
                  <a:lnTo>
                    <a:pt x="2608" y="830"/>
                  </a:lnTo>
                  <a:lnTo>
                    <a:pt x="2608" y="824"/>
                  </a:lnTo>
                  <a:lnTo>
                    <a:pt x="2608" y="830"/>
                  </a:lnTo>
                  <a:lnTo>
                    <a:pt x="2608" y="842"/>
                  </a:lnTo>
                  <a:lnTo>
                    <a:pt x="2608" y="842"/>
                  </a:lnTo>
                  <a:lnTo>
                    <a:pt x="2608" y="842"/>
                  </a:lnTo>
                  <a:lnTo>
                    <a:pt x="2614" y="842"/>
                  </a:lnTo>
                  <a:lnTo>
                    <a:pt x="2614" y="842"/>
                  </a:lnTo>
                  <a:lnTo>
                    <a:pt x="2614" y="842"/>
                  </a:lnTo>
                  <a:lnTo>
                    <a:pt x="2614" y="836"/>
                  </a:lnTo>
                  <a:lnTo>
                    <a:pt x="2614" y="830"/>
                  </a:lnTo>
                  <a:lnTo>
                    <a:pt x="2614" y="830"/>
                  </a:lnTo>
                  <a:lnTo>
                    <a:pt x="2614" y="830"/>
                  </a:lnTo>
                  <a:lnTo>
                    <a:pt x="2614" y="824"/>
                  </a:lnTo>
                  <a:lnTo>
                    <a:pt x="2614" y="824"/>
                  </a:lnTo>
                  <a:lnTo>
                    <a:pt x="2614" y="824"/>
                  </a:lnTo>
                  <a:lnTo>
                    <a:pt x="2620" y="818"/>
                  </a:lnTo>
                  <a:lnTo>
                    <a:pt x="2620" y="812"/>
                  </a:lnTo>
                  <a:lnTo>
                    <a:pt x="2620" y="812"/>
                  </a:lnTo>
                  <a:lnTo>
                    <a:pt x="2620" y="818"/>
                  </a:lnTo>
                  <a:lnTo>
                    <a:pt x="2620" y="812"/>
                  </a:lnTo>
                  <a:lnTo>
                    <a:pt x="2620" y="818"/>
                  </a:lnTo>
                  <a:lnTo>
                    <a:pt x="2620" y="818"/>
                  </a:lnTo>
                  <a:lnTo>
                    <a:pt x="2620" y="824"/>
                  </a:lnTo>
                  <a:lnTo>
                    <a:pt x="2620" y="824"/>
                  </a:lnTo>
                  <a:lnTo>
                    <a:pt x="2620" y="824"/>
                  </a:lnTo>
                  <a:lnTo>
                    <a:pt x="2626" y="830"/>
                  </a:lnTo>
                  <a:moveTo>
                    <a:pt x="2626" y="836"/>
                  </a:moveTo>
                  <a:lnTo>
                    <a:pt x="2626" y="836"/>
                  </a:lnTo>
                  <a:lnTo>
                    <a:pt x="2626" y="842"/>
                  </a:lnTo>
                  <a:lnTo>
                    <a:pt x="2626" y="842"/>
                  </a:lnTo>
                  <a:moveTo>
                    <a:pt x="2626" y="842"/>
                  </a:moveTo>
                  <a:lnTo>
                    <a:pt x="2626" y="842"/>
                  </a:lnTo>
                  <a:lnTo>
                    <a:pt x="2626" y="842"/>
                  </a:lnTo>
                  <a:lnTo>
                    <a:pt x="2632" y="842"/>
                  </a:lnTo>
                  <a:lnTo>
                    <a:pt x="2632" y="842"/>
                  </a:lnTo>
                  <a:lnTo>
                    <a:pt x="2632" y="842"/>
                  </a:lnTo>
                  <a:lnTo>
                    <a:pt x="2632" y="848"/>
                  </a:lnTo>
                  <a:lnTo>
                    <a:pt x="2632" y="854"/>
                  </a:lnTo>
                  <a:lnTo>
                    <a:pt x="2632" y="848"/>
                  </a:lnTo>
                  <a:lnTo>
                    <a:pt x="2632" y="848"/>
                  </a:lnTo>
                  <a:lnTo>
                    <a:pt x="2632" y="848"/>
                  </a:lnTo>
                  <a:lnTo>
                    <a:pt x="2632" y="848"/>
                  </a:lnTo>
                  <a:lnTo>
                    <a:pt x="2632" y="842"/>
                  </a:lnTo>
                  <a:lnTo>
                    <a:pt x="2638" y="836"/>
                  </a:lnTo>
                  <a:lnTo>
                    <a:pt x="2638" y="830"/>
                  </a:lnTo>
                  <a:lnTo>
                    <a:pt x="2638" y="836"/>
                  </a:lnTo>
                  <a:lnTo>
                    <a:pt x="2638" y="830"/>
                  </a:lnTo>
                  <a:lnTo>
                    <a:pt x="2638" y="824"/>
                  </a:lnTo>
                  <a:lnTo>
                    <a:pt x="2638" y="824"/>
                  </a:lnTo>
                  <a:lnTo>
                    <a:pt x="2638" y="824"/>
                  </a:lnTo>
                  <a:lnTo>
                    <a:pt x="2638" y="830"/>
                  </a:lnTo>
                  <a:lnTo>
                    <a:pt x="2638" y="824"/>
                  </a:lnTo>
                  <a:lnTo>
                    <a:pt x="2638" y="824"/>
                  </a:lnTo>
                  <a:lnTo>
                    <a:pt x="2644" y="824"/>
                  </a:lnTo>
                  <a:lnTo>
                    <a:pt x="2644" y="830"/>
                  </a:lnTo>
                  <a:lnTo>
                    <a:pt x="2644" y="836"/>
                  </a:lnTo>
                  <a:lnTo>
                    <a:pt x="2644" y="830"/>
                  </a:lnTo>
                  <a:lnTo>
                    <a:pt x="2644" y="836"/>
                  </a:lnTo>
                  <a:lnTo>
                    <a:pt x="2644" y="836"/>
                  </a:lnTo>
                  <a:lnTo>
                    <a:pt x="2644" y="836"/>
                  </a:lnTo>
                  <a:lnTo>
                    <a:pt x="2644" y="836"/>
                  </a:lnTo>
                  <a:lnTo>
                    <a:pt x="2644" y="830"/>
                  </a:lnTo>
                  <a:lnTo>
                    <a:pt x="2644" y="836"/>
                  </a:lnTo>
                  <a:lnTo>
                    <a:pt x="2650" y="842"/>
                  </a:lnTo>
                  <a:lnTo>
                    <a:pt x="2650" y="842"/>
                  </a:lnTo>
                  <a:lnTo>
                    <a:pt x="2650" y="842"/>
                  </a:lnTo>
                  <a:lnTo>
                    <a:pt x="2650" y="842"/>
                  </a:lnTo>
                  <a:lnTo>
                    <a:pt x="2650" y="842"/>
                  </a:lnTo>
                  <a:lnTo>
                    <a:pt x="2650" y="854"/>
                  </a:lnTo>
                  <a:lnTo>
                    <a:pt x="2650" y="854"/>
                  </a:lnTo>
                  <a:lnTo>
                    <a:pt x="2650" y="854"/>
                  </a:lnTo>
                  <a:lnTo>
                    <a:pt x="2650" y="854"/>
                  </a:lnTo>
                  <a:lnTo>
                    <a:pt x="2650" y="848"/>
                  </a:lnTo>
                  <a:lnTo>
                    <a:pt x="2650" y="848"/>
                  </a:lnTo>
                  <a:lnTo>
                    <a:pt x="2656" y="836"/>
                  </a:lnTo>
                  <a:lnTo>
                    <a:pt x="2656" y="836"/>
                  </a:lnTo>
                  <a:lnTo>
                    <a:pt x="2656" y="830"/>
                  </a:lnTo>
                  <a:lnTo>
                    <a:pt x="2656" y="824"/>
                  </a:lnTo>
                  <a:lnTo>
                    <a:pt x="2656" y="812"/>
                  </a:lnTo>
                  <a:lnTo>
                    <a:pt x="2656" y="806"/>
                  </a:lnTo>
                  <a:lnTo>
                    <a:pt x="2656" y="806"/>
                  </a:lnTo>
                  <a:lnTo>
                    <a:pt x="2656" y="812"/>
                  </a:lnTo>
                  <a:lnTo>
                    <a:pt x="2656" y="818"/>
                  </a:lnTo>
                  <a:lnTo>
                    <a:pt x="2656" y="812"/>
                  </a:lnTo>
                  <a:lnTo>
                    <a:pt x="2662" y="818"/>
                  </a:lnTo>
                  <a:lnTo>
                    <a:pt x="2662" y="812"/>
                  </a:lnTo>
                  <a:lnTo>
                    <a:pt x="2662" y="818"/>
                  </a:lnTo>
                  <a:lnTo>
                    <a:pt x="2662" y="818"/>
                  </a:lnTo>
                  <a:lnTo>
                    <a:pt x="2662" y="812"/>
                  </a:lnTo>
                  <a:lnTo>
                    <a:pt x="2662" y="824"/>
                  </a:lnTo>
                  <a:lnTo>
                    <a:pt x="2662" y="824"/>
                  </a:lnTo>
                  <a:lnTo>
                    <a:pt x="2662" y="830"/>
                  </a:lnTo>
                  <a:lnTo>
                    <a:pt x="2662" y="830"/>
                  </a:lnTo>
                  <a:lnTo>
                    <a:pt x="2662" y="830"/>
                  </a:lnTo>
                  <a:lnTo>
                    <a:pt x="2668" y="830"/>
                  </a:lnTo>
                  <a:lnTo>
                    <a:pt x="2668" y="836"/>
                  </a:lnTo>
                  <a:lnTo>
                    <a:pt x="2668" y="842"/>
                  </a:lnTo>
                  <a:lnTo>
                    <a:pt x="2668" y="842"/>
                  </a:lnTo>
                  <a:lnTo>
                    <a:pt x="2668" y="842"/>
                  </a:lnTo>
                  <a:lnTo>
                    <a:pt x="2668" y="842"/>
                  </a:lnTo>
                  <a:lnTo>
                    <a:pt x="2668" y="842"/>
                  </a:lnTo>
                  <a:lnTo>
                    <a:pt x="2668" y="842"/>
                  </a:lnTo>
                  <a:lnTo>
                    <a:pt x="2668" y="848"/>
                  </a:lnTo>
                  <a:moveTo>
                    <a:pt x="2674" y="848"/>
                  </a:moveTo>
                  <a:lnTo>
                    <a:pt x="2674" y="854"/>
                  </a:lnTo>
                  <a:lnTo>
                    <a:pt x="2674" y="854"/>
                  </a:lnTo>
                  <a:lnTo>
                    <a:pt x="2674" y="848"/>
                  </a:lnTo>
                  <a:lnTo>
                    <a:pt x="2674" y="836"/>
                  </a:lnTo>
                  <a:lnTo>
                    <a:pt x="2674" y="836"/>
                  </a:lnTo>
                  <a:lnTo>
                    <a:pt x="2674" y="830"/>
                  </a:lnTo>
                  <a:lnTo>
                    <a:pt x="2674" y="830"/>
                  </a:lnTo>
                  <a:lnTo>
                    <a:pt x="2674" y="830"/>
                  </a:lnTo>
                  <a:moveTo>
                    <a:pt x="2680" y="830"/>
                  </a:moveTo>
                  <a:lnTo>
                    <a:pt x="2680" y="830"/>
                  </a:lnTo>
                  <a:lnTo>
                    <a:pt x="2680" y="830"/>
                  </a:lnTo>
                  <a:lnTo>
                    <a:pt x="2680" y="824"/>
                  </a:lnTo>
                  <a:lnTo>
                    <a:pt x="2680" y="824"/>
                  </a:lnTo>
                  <a:lnTo>
                    <a:pt x="2680" y="818"/>
                  </a:lnTo>
                  <a:lnTo>
                    <a:pt x="2680" y="818"/>
                  </a:lnTo>
                  <a:lnTo>
                    <a:pt x="2680" y="818"/>
                  </a:lnTo>
                  <a:lnTo>
                    <a:pt x="2680" y="824"/>
                  </a:lnTo>
                  <a:lnTo>
                    <a:pt x="2686" y="824"/>
                  </a:lnTo>
                  <a:lnTo>
                    <a:pt x="2686" y="824"/>
                  </a:lnTo>
                  <a:lnTo>
                    <a:pt x="2686" y="830"/>
                  </a:lnTo>
                  <a:lnTo>
                    <a:pt x="2686" y="836"/>
                  </a:lnTo>
                  <a:lnTo>
                    <a:pt x="2686" y="830"/>
                  </a:lnTo>
                  <a:lnTo>
                    <a:pt x="2686" y="830"/>
                  </a:lnTo>
                  <a:lnTo>
                    <a:pt x="2686" y="830"/>
                  </a:lnTo>
                  <a:lnTo>
                    <a:pt x="2686" y="830"/>
                  </a:lnTo>
                  <a:moveTo>
                    <a:pt x="2686" y="836"/>
                  </a:moveTo>
                  <a:lnTo>
                    <a:pt x="2692" y="836"/>
                  </a:lnTo>
                  <a:lnTo>
                    <a:pt x="2692" y="836"/>
                  </a:lnTo>
                  <a:lnTo>
                    <a:pt x="2692" y="842"/>
                  </a:lnTo>
                  <a:lnTo>
                    <a:pt x="2692" y="842"/>
                  </a:lnTo>
                  <a:lnTo>
                    <a:pt x="2692" y="842"/>
                  </a:lnTo>
                  <a:moveTo>
                    <a:pt x="2692" y="848"/>
                  </a:moveTo>
                  <a:lnTo>
                    <a:pt x="2692" y="848"/>
                  </a:lnTo>
                  <a:lnTo>
                    <a:pt x="2692" y="842"/>
                  </a:lnTo>
                  <a:lnTo>
                    <a:pt x="2692" y="842"/>
                  </a:lnTo>
                  <a:lnTo>
                    <a:pt x="2692" y="848"/>
                  </a:lnTo>
                  <a:lnTo>
                    <a:pt x="2698" y="842"/>
                  </a:lnTo>
                  <a:lnTo>
                    <a:pt x="2698" y="842"/>
                  </a:lnTo>
                  <a:lnTo>
                    <a:pt x="2698" y="848"/>
                  </a:lnTo>
                  <a:lnTo>
                    <a:pt x="2698" y="836"/>
                  </a:lnTo>
                  <a:lnTo>
                    <a:pt x="2698" y="836"/>
                  </a:lnTo>
                  <a:lnTo>
                    <a:pt x="2698" y="836"/>
                  </a:lnTo>
                  <a:lnTo>
                    <a:pt x="2698" y="842"/>
                  </a:lnTo>
                  <a:lnTo>
                    <a:pt x="2698" y="842"/>
                  </a:lnTo>
                  <a:lnTo>
                    <a:pt x="2698" y="842"/>
                  </a:lnTo>
                  <a:lnTo>
                    <a:pt x="2698" y="842"/>
                  </a:lnTo>
                  <a:lnTo>
                    <a:pt x="2704" y="842"/>
                  </a:lnTo>
                  <a:lnTo>
                    <a:pt x="2704" y="830"/>
                  </a:lnTo>
                  <a:lnTo>
                    <a:pt x="2704" y="824"/>
                  </a:lnTo>
                  <a:lnTo>
                    <a:pt x="2704" y="818"/>
                  </a:lnTo>
                  <a:lnTo>
                    <a:pt x="2704" y="818"/>
                  </a:lnTo>
                  <a:lnTo>
                    <a:pt x="2704" y="818"/>
                  </a:lnTo>
                  <a:lnTo>
                    <a:pt x="2704" y="812"/>
                  </a:lnTo>
                  <a:lnTo>
                    <a:pt x="2704" y="812"/>
                  </a:lnTo>
                  <a:lnTo>
                    <a:pt x="2704" y="806"/>
                  </a:lnTo>
                  <a:lnTo>
                    <a:pt x="2704" y="806"/>
                  </a:lnTo>
                  <a:lnTo>
                    <a:pt x="2710" y="806"/>
                  </a:lnTo>
                  <a:lnTo>
                    <a:pt x="2710" y="806"/>
                  </a:lnTo>
                  <a:lnTo>
                    <a:pt x="2710" y="806"/>
                  </a:lnTo>
                  <a:lnTo>
                    <a:pt x="2710" y="806"/>
                  </a:lnTo>
                  <a:lnTo>
                    <a:pt x="2710" y="806"/>
                  </a:lnTo>
                  <a:lnTo>
                    <a:pt x="2710" y="806"/>
                  </a:lnTo>
                  <a:lnTo>
                    <a:pt x="2710" y="812"/>
                  </a:lnTo>
                  <a:lnTo>
                    <a:pt x="2710" y="812"/>
                  </a:lnTo>
                  <a:lnTo>
                    <a:pt x="2710" y="812"/>
                  </a:lnTo>
                  <a:lnTo>
                    <a:pt x="2710" y="812"/>
                  </a:lnTo>
                  <a:lnTo>
                    <a:pt x="2716" y="812"/>
                  </a:lnTo>
                  <a:lnTo>
                    <a:pt x="2716" y="806"/>
                  </a:lnTo>
                  <a:lnTo>
                    <a:pt x="2716" y="812"/>
                  </a:lnTo>
                  <a:lnTo>
                    <a:pt x="2716" y="800"/>
                  </a:lnTo>
                  <a:lnTo>
                    <a:pt x="2716" y="800"/>
                  </a:lnTo>
                  <a:moveTo>
                    <a:pt x="2716" y="812"/>
                  </a:moveTo>
                  <a:lnTo>
                    <a:pt x="2716" y="812"/>
                  </a:lnTo>
                  <a:lnTo>
                    <a:pt x="2716" y="824"/>
                  </a:lnTo>
                  <a:lnTo>
                    <a:pt x="2716" y="824"/>
                  </a:lnTo>
                  <a:lnTo>
                    <a:pt x="2722" y="830"/>
                  </a:lnTo>
                  <a:lnTo>
                    <a:pt x="2722" y="830"/>
                  </a:lnTo>
                  <a:lnTo>
                    <a:pt x="2722" y="836"/>
                  </a:lnTo>
                  <a:lnTo>
                    <a:pt x="2722" y="842"/>
                  </a:lnTo>
                  <a:lnTo>
                    <a:pt x="2722" y="842"/>
                  </a:lnTo>
                  <a:lnTo>
                    <a:pt x="2722" y="836"/>
                  </a:lnTo>
                  <a:lnTo>
                    <a:pt x="2722" y="830"/>
                  </a:lnTo>
                  <a:lnTo>
                    <a:pt x="2722" y="830"/>
                  </a:lnTo>
                  <a:lnTo>
                    <a:pt x="2722" y="830"/>
                  </a:lnTo>
                  <a:lnTo>
                    <a:pt x="2722" y="830"/>
                  </a:lnTo>
                  <a:lnTo>
                    <a:pt x="2728" y="830"/>
                  </a:lnTo>
                  <a:lnTo>
                    <a:pt x="2728" y="836"/>
                  </a:lnTo>
                  <a:lnTo>
                    <a:pt x="2728" y="836"/>
                  </a:lnTo>
                  <a:lnTo>
                    <a:pt x="2728" y="830"/>
                  </a:lnTo>
                  <a:lnTo>
                    <a:pt x="2728" y="836"/>
                  </a:lnTo>
                  <a:lnTo>
                    <a:pt x="2728" y="842"/>
                  </a:lnTo>
                  <a:lnTo>
                    <a:pt x="2728" y="836"/>
                  </a:lnTo>
                  <a:lnTo>
                    <a:pt x="2728" y="836"/>
                  </a:lnTo>
                  <a:lnTo>
                    <a:pt x="2728" y="836"/>
                  </a:lnTo>
                  <a:lnTo>
                    <a:pt x="2728" y="836"/>
                  </a:lnTo>
                  <a:lnTo>
                    <a:pt x="2734" y="830"/>
                  </a:lnTo>
                  <a:lnTo>
                    <a:pt x="2734" y="836"/>
                  </a:lnTo>
                  <a:lnTo>
                    <a:pt x="2734" y="830"/>
                  </a:lnTo>
                  <a:lnTo>
                    <a:pt x="2734" y="836"/>
                  </a:lnTo>
                  <a:lnTo>
                    <a:pt x="2734" y="836"/>
                  </a:lnTo>
                  <a:lnTo>
                    <a:pt x="2734" y="830"/>
                  </a:lnTo>
                  <a:lnTo>
                    <a:pt x="2734" y="830"/>
                  </a:lnTo>
                  <a:lnTo>
                    <a:pt x="2734" y="824"/>
                  </a:lnTo>
                  <a:lnTo>
                    <a:pt x="2734" y="824"/>
                  </a:lnTo>
                  <a:lnTo>
                    <a:pt x="2734" y="818"/>
                  </a:lnTo>
                  <a:lnTo>
                    <a:pt x="2734" y="812"/>
                  </a:lnTo>
                  <a:lnTo>
                    <a:pt x="2740" y="818"/>
                  </a:lnTo>
                  <a:lnTo>
                    <a:pt x="2740" y="812"/>
                  </a:lnTo>
                  <a:lnTo>
                    <a:pt x="2740" y="812"/>
                  </a:lnTo>
                  <a:lnTo>
                    <a:pt x="2740" y="812"/>
                  </a:lnTo>
                  <a:lnTo>
                    <a:pt x="2740" y="818"/>
                  </a:lnTo>
                  <a:lnTo>
                    <a:pt x="2740" y="812"/>
                  </a:lnTo>
                  <a:lnTo>
                    <a:pt x="2740" y="806"/>
                  </a:lnTo>
                  <a:lnTo>
                    <a:pt x="2740" y="812"/>
                  </a:lnTo>
                  <a:lnTo>
                    <a:pt x="2740" y="806"/>
                  </a:lnTo>
                  <a:lnTo>
                    <a:pt x="2740" y="806"/>
                  </a:lnTo>
                  <a:lnTo>
                    <a:pt x="2746" y="812"/>
                  </a:lnTo>
                  <a:lnTo>
                    <a:pt x="2746" y="812"/>
                  </a:lnTo>
                  <a:lnTo>
                    <a:pt x="2746" y="806"/>
                  </a:lnTo>
                  <a:lnTo>
                    <a:pt x="2746" y="812"/>
                  </a:lnTo>
                  <a:lnTo>
                    <a:pt x="2746" y="812"/>
                  </a:lnTo>
                  <a:lnTo>
                    <a:pt x="2746" y="812"/>
                  </a:lnTo>
                  <a:lnTo>
                    <a:pt x="2746" y="812"/>
                  </a:lnTo>
                  <a:lnTo>
                    <a:pt x="2746" y="812"/>
                  </a:lnTo>
                  <a:lnTo>
                    <a:pt x="2746" y="818"/>
                  </a:lnTo>
                  <a:lnTo>
                    <a:pt x="2746" y="818"/>
                  </a:lnTo>
                  <a:lnTo>
                    <a:pt x="2752" y="824"/>
                  </a:lnTo>
                  <a:lnTo>
                    <a:pt x="2752" y="824"/>
                  </a:lnTo>
                  <a:lnTo>
                    <a:pt x="2752" y="812"/>
                  </a:lnTo>
                  <a:lnTo>
                    <a:pt x="2752" y="818"/>
                  </a:lnTo>
                  <a:lnTo>
                    <a:pt x="2752" y="812"/>
                  </a:lnTo>
                  <a:lnTo>
                    <a:pt x="2752" y="806"/>
                  </a:lnTo>
                  <a:lnTo>
                    <a:pt x="2752" y="806"/>
                  </a:lnTo>
                  <a:lnTo>
                    <a:pt x="2752" y="812"/>
                  </a:lnTo>
                  <a:lnTo>
                    <a:pt x="2752" y="818"/>
                  </a:lnTo>
                  <a:lnTo>
                    <a:pt x="2752" y="818"/>
                  </a:lnTo>
                  <a:lnTo>
                    <a:pt x="2758" y="818"/>
                  </a:lnTo>
                  <a:lnTo>
                    <a:pt x="2758" y="818"/>
                  </a:lnTo>
                  <a:lnTo>
                    <a:pt x="2758" y="824"/>
                  </a:lnTo>
                  <a:lnTo>
                    <a:pt x="2758" y="824"/>
                  </a:lnTo>
                  <a:lnTo>
                    <a:pt x="2758" y="824"/>
                  </a:lnTo>
                  <a:lnTo>
                    <a:pt x="2758" y="830"/>
                  </a:lnTo>
                  <a:lnTo>
                    <a:pt x="2758" y="830"/>
                  </a:lnTo>
                  <a:lnTo>
                    <a:pt x="2758" y="818"/>
                  </a:lnTo>
                  <a:lnTo>
                    <a:pt x="2758" y="818"/>
                  </a:lnTo>
                  <a:lnTo>
                    <a:pt x="2758" y="818"/>
                  </a:lnTo>
                  <a:lnTo>
                    <a:pt x="2764" y="824"/>
                  </a:lnTo>
                  <a:lnTo>
                    <a:pt x="2764" y="824"/>
                  </a:lnTo>
                  <a:lnTo>
                    <a:pt x="2764" y="824"/>
                  </a:lnTo>
                  <a:lnTo>
                    <a:pt x="2764" y="830"/>
                  </a:lnTo>
                  <a:lnTo>
                    <a:pt x="2764" y="830"/>
                  </a:lnTo>
                  <a:lnTo>
                    <a:pt x="2764" y="830"/>
                  </a:lnTo>
                  <a:lnTo>
                    <a:pt x="2764" y="830"/>
                  </a:lnTo>
                  <a:lnTo>
                    <a:pt x="2764" y="824"/>
                  </a:lnTo>
                  <a:lnTo>
                    <a:pt x="2764" y="830"/>
                  </a:lnTo>
                  <a:lnTo>
                    <a:pt x="2764" y="830"/>
                  </a:lnTo>
                  <a:lnTo>
                    <a:pt x="2770" y="824"/>
                  </a:lnTo>
                  <a:lnTo>
                    <a:pt x="2770" y="824"/>
                  </a:lnTo>
                  <a:lnTo>
                    <a:pt x="2770" y="830"/>
                  </a:lnTo>
                  <a:lnTo>
                    <a:pt x="2770" y="830"/>
                  </a:lnTo>
                  <a:lnTo>
                    <a:pt x="2770" y="830"/>
                  </a:lnTo>
                  <a:lnTo>
                    <a:pt x="2770" y="836"/>
                  </a:lnTo>
                  <a:lnTo>
                    <a:pt x="2770" y="836"/>
                  </a:lnTo>
                  <a:lnTo>
                    <a:pt x="2770" y="836"/>
                  </a:lnTo>
                  <a:lnTo>
                    <a:pt x="2770" y="836"/>
                  </a:lnTo>
                  <a:lnTo>
                    <a:pt x="2770" y="836"/>
                  </a:lnTo>
                  <a:lnTo>
                    <a:pt x="2776" y="836"/>
                  </a:lnTo>
                  <a:lnTo>
                    <a:pt x="2776" y="836"/>
                  </a:lnTo>
                  <a:lnTo>
                    <a:pt x="2776" y="842"/>
                  </a:lnTo>
                  <a:lnTo>
                    <a:pt x="2776" y="842"/>
                  </a:lnTo>
                  <a:lnTo>
                    <a:pt x="2776" y="842"/>
                  </a:lnTo>
                  <a:lnTo>
                    <a:pt x="2776" y="836"/>
                  </a:lnTo>
                  <a:lnTo>
                    <a:pt x="2776" y="830"/>
                  </a:lnTo>
                  <a:lnTo>
                    <a:pt x="2776" y="830"/>
                  </a:lnTo>
                  <a:moveTo>
                    <a:pt x="2776" y="830"/>
                  </a:moveTo>
                  <a:lnTo>
                    <a:pt x="2782" y="830"/>
                  </a:lnTo>
                  <a:lnTo>
                    <a:pt x="2782" y="830"/>
                  </a:lnTo>
                  <a:moveTo>
                    <a:pt x="2782" y="830"/>
                  </a:moveTo>
                  <a:lnTo>
                    <a:pt x="2782" y="830"/>
                  </a:lnTo>
                  <a:lnTo>
                    <a:pt x="2782" y="836"/>
                  </a:lnTo>
                  <a:lnTo>
                    <a:pt x="2782" y="836"/>
                  </a:lnTo>
                  <a:lnTo>
                    <a:pt x="2782" y="830"/>
                  </a:lnTo>
                  <a:lnTo>
                    <a:pt x="2782" y="830"/>
                  </a:lnTo>
                  <a:lnTo>
                    <a:pt x="2788" y="824"/>
                  </a:lnTo>
                  <a:lnTo>
                    <a:pt x="2788" y="812"/>
                  </a:lnTo>
                  <a:lnTo>
                    <a:pt x="2788" y="812"/>
                  </a:lnTo>
                  <a:lnTo>
                    <a:pt x="2788" y="812"/>
                  </a:lnTo>
                  <a:lnTo>
                    <a:pt x="2788" y="818"/>
                  </a:lnTo>
                  <a:lnTo>
                    <a:pt x="2788" y="812"/>
                  </a:lnTo>
                  <a:lnTo>
                    <a:pt x="2788" y="812"/>
                  </a:lnTo>
                  <a:lnTo>
                    <a:pt x="2788" y="812"/>
                  </a:lnTo>
                  <a:lnTo>
                    <a:pt x="2788" y="806"/>
                  </a:lnTo>
                  <a:lnTo>
                    <a:pt x="2788" y="800"/>
                  </a:lnTo>
                  <a:lnTo>
                    <a:pt x="2794" y="800"/>
                  </a:lnTo>
                  <a:lnTo>
                    <a:pt x="2794" y="800"/>
                  </a:lnTo>
                  <a:lnTo>
                    <a:pt x="2794" y="794"/>
                  </a:lnTo>
                  <a:lnTo>
                    <a:pt x="2794" y="794"/>
                  </a:lnTo>
                  <a:lnTo>
                    <a:pt x="2794" y="794"/>
                  </a:lnTo>
                  <a:lnTo>
                    <a:pt x="2794" y="788"/>
                  </a:lnTo>
                  <a:lnTo>
                    <a:pt x="2794" y="782"/>
                  </a:lnTo>
                  <a:lnTo>
                    <a:pt x="2794" y="776"/>
                  </a:lnTo>
                  <a:lnTo>
                    <a:pt x="2794" y="788"/>
                  </a:lnTo>
                  <a:lnTo>
                    <a:pt x="2794" y="782"/>
                  </a:lnTo>
                  <a:lnTo>
                    <a:pt x="2800" y="776"/>
                  </a:lnTo>
                  <a:lnTo>
                    <a:pt x="2800" y="770"/>
                  </a:lnTo>
                  <a:lnTo>
                    <a:pt x="2800" y="770"/>
                  </a:lnTo>
                  <a:lnTo>
                    <a:pt x="2800" y="776"/>
                  </a:lnTo>
                  <a:lnTo>
                    <a:pt x="2800" y="776"/>
                  </a:lnTo>
                  <a:lnTo>
                    <a:pt x="2800" y="770"/>
                  </a:lnTo>
                  <a:lnTo>
                    <a:pt x="2800" y="776"/>
                  </a:lnTo>
                  <a:lnTo>
                    <a:pt x="2800" y="776"/>
                  </a:lnTo>
                  <a:lnTo>
                    <a:pt x="2800" y="776"/>
                  </a:lnTo>
                  <a:lnTo>
                    <a:pt x="2800" y="782"/>
                  </a:lnTo>
                  <a:lnTo>
                    <a:pt x="2806" y="782"/>
                  </a:lnTo>
                  <a:lnTo>
                    <a:pt x="2806" y="788"/>
                  </a:lnTo>
                  <a:lnTo>
                    <a:pt x="2806" y="788"/>
                  </a:lnTo>
                  <a:lnTo>
                    <a:pt x="2806" y="788"/>
                  </a:lnTo>
                  <a:lnTo>
                    <a:pt x="2806" y="794"/>
                  </a:lnTo>
                  <a:lnTo>
                    <a:pt x="2806" y="794"/>
                  </a:lnTo>
                  <a:lnTo>
                    <a:pt x="2806" y="800"/>
                  </a:lnTo>
                  <a:lnTo>
                    <a:pt x="2806" y="800"/>
                  </a:lnTo>
                  <a:lnTo>
                    <a:pt x="2806" y="794"/>
                  </a:lnTo>
                  <a:lnTo>
                    <a:pt x="2806" y="788"/>
                  </a:lnTo>
                  <a:lnTo>
                    <a:pt x="2812" y="788"/>
                  </a:lnTo>
                  <a:lnTo>
                    <a:pt x="2812" y="788"/>
                  </a:lnTo>
                  <a:lnTo>
                    <a:pt x="2812" y="788"/>
                  </a:lnTo>
                  <a:lnTo>
                    <a:pt x="2812" y="788"/>
                  </a:lnTo>
                  <a:lnTo>
                    <a:pt x="2812" y="788"/>
                  </a:lnTo>
                  <a:lnTo>
                    <a:pt x="2812" y="788"/>
                  </a:lnTo>
                  <a:lnTo>
                    <a:pt x="2812" y="794"/>
                  </a:lnTo>
                  <a:lnTo>
                    <a:pt x="2812" y="794"/>
                  </a:lnTo>
                  <a:lnTo>
                    <a:pt x="2812" y="794"/>
                  </a:lnTo>
                  <a:lnTo>
                    <a:pt x="2812" y="794"/>
                  </a:lnTo>
                  <a:lnTo>
                    <a:pt x="2818" y="794"/>
                  </a:lnTo>
                  <a:lnTo>
                    <a:pt x="2818" y="800"/>
                  </a:lnTo>
                  <a:lnTo>
                    <a:pt x="2818" y="794"/>
                  </a:lnTo>
                  <a:lnTo>
                    <a:pt x="2818" y="794"/>
                  </a:lnTo>
                  <a:lnTo>
                    <a:pt x="2818" y="806"/>
                  </a:lnTo>
                  <a:lnTo>
                    <a:pt x="2818" y="800"/>
                  </a:lnTo>
                  <a:moveTo>
                    <a:pt x="2818" y="800"/>
                  </a:moveTo>
                  <a:lnTo>
                    <a:pt x="2818" y="806"/>
                  </a:lnTo>
                  <a:lnTo>
                    <a:pt x="2818" y="806"/>
                  </a:lnTo>
                  <a:lnTo>
                    <a:pt x="2824" y="806"/>
                  </a:lnTo>
                  <a:lnTo>
                    <a:pt x="2824" y="806"/>
                  </a:lnTo>
                  <a:lnTo>
                    <a:pt x="2824" y="806"/>
                  </a:lnTo>
                  <a:lnTo>
                    <a:pt x="2824" y="806"/>
                  </a:lnTo>
                  <a:lnTo>
                    <a:pt x="2824" y="806"/>
                  </a:lnTo>
                  <a:lnTo>
                    <a:pt x="2824" y="806"/>
                  </a:lnTo>
                  <a:lnTo>
                    <a:pt x="2824" y="800"/>
                  </a:lnTo>
                  <a:lnTo>
                    <a:pt x="2824" y="800"/>
                  </a:lnTo>
                  <a:lnTo>
                    <a:pt x="2824" y="806"/>
                  </a:lnTo>
                  <a:lnTo>
                    <a:pt x="2824" y="794"/>
                  </a:lnTo>
                  <a:lnTo>
                    <a:pt x="2830" y="788"/>
                  </a:lnTo>
                  <a:lnTo>
                    <a:pt x="2830" y="782"/>
                  </a:lnTo>
                  <a:lnTo>
                    <a:pt x="2830" y="782"/>
                  </a:lnTo>
                  <a:lnTo>
                    <a:pt x="2830" y="782"/>
                  </a:lnTo>
                  <a:lnTo>
                    <a:pt x="2830" y="782"/>
                  </a:lnTo>
                  <a:lnTo>
                    <a:pt x="2830" y="788"/>
                  </a:lnTo>
                  <a:lnTo>
                    <a:pt x="2830" y="788"/>
                  </a:lnTo>
                  <a:moveTo>
                    <a:pt x="2830" y="794"/>
                  </a:moveTo>
                  <a:lnTo>
                    <a:pt x="2830" y="794"/>
                  </a:lnTo>
                  <a:lnTo>
                    <a:pt x="2836" y="800"/>
                  </a:lnTo>
                  <a:lnTo>
                    <a:pt x="2836" y="806"/>
                  </a:lnTo>
                  <a:lnTo>
                    <a:pt x="2836" y="806"/>
                  </a:lnTo>
                  <a:lnTo>
                    <a:pt x="2836" y="800"/>
                  </a:lnTo>
                  <a:moveTo>
                    <a:pt x="2836" y="800"/>
                  </a:moveTo>
                  <a:lnTo>
                    <a:pt x="2836" y="794"/>
                  </a:lnTo>
                  <a:lnTo>
                    <a:pt x="2836" y="788"/>
                  </a:lnTo>
                  <a:lnTo>
                    <a:pt x="2836" y="788"/>
                  </a:lnTo>
                  <a:lnTo>
                    <a:pt x="2836" y="782"/>
                  </a:lnTo>
                  <a:lnTo>
                    <a:pt x="2842" y="782"/>
                  </a:lnTo>
                  <a:moveTo>
                    <a:pt x="2842" y="788"/>
                  </a:moveTo>
                  <a:lnTo>
                    <a:pt x="2842" y="794"/>
                  </a:lnTo>
                  <a:lnTo>
                    <a:pt x="2842" y="794"/>
                  </a:lnTo>
                  <a:lnTo>
                    <a:pt x="2842" y="800"/>
                  </a:lnTo>
                  <a:lnTo>
                    <a:pt x="2842" y="806"/>
                  </a:lnTo>
                  <a:lnTo>
                    <a:pt x="2842" y="830"/>
                  </a:lnTo>
                  <a:lnTo>
                    <a:pt x="2842" y="824"/>
                  </a:lnTo>
                  <a:lnTo>
                    <a:pt x="2842" y="812"/>
                  </a:lnTo>
                  <a:lnTo>
                    <a:pt x="2848" y="818"/>
                  </a:lnTo>
                  <a:lnTo>
                    <a:pt x="2848" y="818"/>
                  </a:lnTo>
                  <a:lnTo>
                    <a:pt x="2848" y="818"/>
                  </a:lnTo>
                  <a:lnTo>
                    <a:pt x="2848" y="806"/>
                  </a:lnTo>
                  <a:lnTo>
                    <a:pt x="2848" y="794"/>
                  </a:lnTo>
                  <a:lnTo>
                    <a:pt x="2848" y="806"/>
                  </a:lnTo>
                  <a:lnTo>
                    <a:pt x="2848" y="800"/>
                  </a:lnTo>
                  <a:lnTo>
                    <a:pt x="2848" y="794"/>
                  </a:lnTo>
                  <a:lnTo>
                    <a:pt x="2848" y="794"/>
                  </a:lnTo>
                  <a:lnTo>
                    <a:pt x="2848" y="794"/>
                  </a:lnTo>
                  <a:lnTo>
                    <a:pt x="2854" y="812"/>
                  </a:lnTo>
                  <a:lnTo>
                    <a:pt x="2854" y="812"/>
                  </a:lnTo>
                  <a:lnTo>
                    <a:pt x="2854" y="818"/>
                  </a:lnTo>
                  <a:lnTo>
                    <a:pt x="2854" y="812"/>
                  </a:lnTo>
                  <a:lnTo>
                    <a:pt x="2854" y="812"/>
                  </a:lnTo>
                  <a:lnTo>
                    <a:pt x="2854" y="812"/>
                  </a:lnTo>
                  <a:lnTo>
                    <a:pt x="2854" y="818"/>
                  </a:lnTo>
                  <a:lnTo>
                    <a:pt x="2854" y="812"/>
                  </a:lnTo>
                  <a:lnTo>
                    <a:pt x="2854" y="812"/>
                  </a:lnTo>
                  <a:lnTo>
                    <a:pt x="2854" y="812"/>
                  </a:lnTo>
                  <a:lnTo>
                    <a:pt x="2860" y="818"/>
                  </a:lnTo>
                  <a:lnTo>
                    <a:pt x="2860" y="818"/>
                  </a:lnTo>
                  <a:lnTo>
                    <a:pt x="2860" y="818"/>
                  </a:lnTo>
                  <a:lnTo>
                    <a:pt x="2860" y="824"/>
                  </a:lnTo>
                  <a:lnTo>
                    <a:pt x="2860" y="818"/>
                  </a:lnTo>
                  <a:lnTo>
                    <a:pt x="2860" y="824"/>
                  </a:lnTo>
                  <a:lnTo>
                    <a:pt x="2860" y="818"/>
                  </a:lnTo>
                  <a:lnTo>
                    <a:pt x="2860" y="818"/>
                  </a:lnTo>
                  <a:lnTo>
                    <a:pt x="2860" y="818"/>
                  </a:lnTo>
                  <a:lnTo>
                    <a:pt x="2860" y="812"/>
                  </a:lnTo>
                  <a:lnTo>
                    <a:pt x="2860" y="818"/>
                  </a:lnTo>
                  <a:lnTo>
                    <a:pt x="2866" y="818"/>
                  </a:lnTo>
                  <a:lnTo>
                    <a:pt x="2866" y="812"/>
                  </a:lnTo>
                  <a:lnTo>
                    <a:pt x="2866" y="812"/>
                  </a:lnTo>
                  <a:lnTo>
                    <a:pt x="2866" y="812"/>
                  </a:lnTo>
                  <a:lnTo>
                    <a:pt x="2866" y="818"/>
                  </a:lnTo>
                  <a:lnTo>
                    <a:pt x="2866" y="812"/>
                  </a:lnTo>
                  <a:lnTo>
                    <a:pt x="2866" y="806"/>
                  </a:lnTo>
                  <a:lnTo>
                    <a:pt x="2866" y="812"/>
                  </a:lnTo>
                  <a:lnTo>
                    <a:pt x="2866" y="812"/>
                  </a:lnTo>
                  <a:lnTo>
                    <a:pt x="2866" y="812"/>
                  </a:lnTo>
                  <a:lnTo>
                    <a:pt x="2872" y="806"/>
                  </a:lnTo>
                  <a:lnTo>
                    <a:pt x="2872" y="806"/>
                  </a:lnTo>
                  <a:moveTo>
                    <a:pt x="2872" y="800"/>
                  </a:moveTo>
                  <a:lnTo>
                    <a:pt x="2872" y="806"/>
                  </a:lnTo>
                  <a:lnTo>
                    <a:pt x="2872" y="806"/>
                  </a:lnTo>
                  <a:lnTo>
                    <a:pt x="2872" y="812"/>
                  </a:lnTo>
                  <a:lnTo>
                    <a:pt x="2872" y="806"/>
                  </a:lnTo>
                  <a:lnTo>
                    <a:pt x="2872" y="812"/>
                  </a:lnTo>
                  <a:lnTo>
                    <a:pt x="2872" y="818"/>
                  </a:lnTo>
                  <a:lnTo>
                    <a:pt x="2878" y="818"/>
                  </a:lnTo>
                  <a:lnTo>
                    <a:pt x="2878" y="818"/>
                  </a:lnTo>
                  <a:lnTo>
                    <a:pt x="2878" y="818"/>
                  </a:lnTo>
                  <a:lnTo>
                    <a:pt x="2878" y="818"/>
                  </a:lnTo>
                  <a:lnTo>
                    <a:pt x="2878" y="824"/>
                  </a:lnTo>
                  <a:lnTo>
                    <a:pt x="2878" y="824"/>
                  </a:lnTo>
                  <a:lnTo>
                    <a:pt x="2878" y="824"/>
                  </a:lnTo>
                  <a:lnTo>
                    <a:pt x="2878" y="824"/>
                  </a:lnTo>
                  <a:lnTo>
                    <a:pt x="2878" y="824"/>
                  </a:lnTo>
                  <a:lnTo>
                    <a:pt x="2878" y="824"/>
                  </a:lnTo>
                  <a:lnTo>
                    <a:pt x="2884" y="824"/>
                  </a:lnTo>
                  <a:lnTo>
                    <a:pt x="2884" y="818"/>
                  </a:lnTo>
                  <a:lnTo>
                    <a:pt x="2884" y="818"/>
                  </a:lnTo>
                  <a:lnTo>
                    <a:pt x="2884" y="818"/>
                  </a:lnTo>
                  <a:lnTo>
                    <a:pt x="2884" y="818"/>
                  </a:lnTo>
                  <a:lnTo>
                    <a:pt x="2884" y="818"/>
                  </a:lnTo>
                  <a:lnTo>
                    <a:pt x="2884" y="818"/>
                  </a:lnTo>
                  <a:lnTo>
                    <a:pt x="2884" y="818"/>
                  </a:lnTo>
                  <a:lnTo>
                    <a:pt x="2884" y="812"/>
                  </a:lnTo>
                  <a:lnTo>
                    <a:pt x="2884" y="818"/>
                  </a:lnTo>
                  <a:lnTo>
                    <a:pt x="2891" y="812"/>
                  </a:lnTo>
                  <a:lnTo>
                    <a:pt x="2891" y="806"/>
                  </a:lnTo>
                  <a:lnTo>
                    <a:pt x="2891" y="806"/>
                  </a:lnTo>
                  <a:lnTo>
                    <a:pt x="2891" y="806"/>
                  </a:lnTo>
                  <a:lnTo>
                    <a:pt x="2891" y="806"/>
                  </a:lnTo>
                  <a:lnTo>
                    <a:pt x="2891" y="806"/>
                  </a:lnTo>
                  <a:lnTo>
                    <a:pt x="2891" y="800"/>
                  </a:lnTo>
                  <a:lnTo>
                    <a:pt x="2891" y="794"/>
                  </a:lnTo>
                  <a:lnTo>
                    <a:pt x="2891" y="794"/>
                  </a:lnTo>
                  <a:lnTo>
                    <a:pt x="2891" y="794"/>
                  </a:lnTo>
                  <a:lnTo>
                    <a:pt x="2897" y="794"/>
                  </a:lnTo>
                  <a:lnTo>
                    <a:pt x="2897" y="788"/>
                  </a:lnTo>
                  <a:lnTo>
                    <a:pt x="2897" y="788"/>
                  </a:lnTo>
                  <a:lnTo>
                    <a:pt x="2897" y="788"/>
                  </a:lnTo>
                  <a:lnTo>
                    <a:pt x="2897" y="794"/>
                  </a:lnTo>
                  <a:lnTo>
                    <a:pt x="2897" y="788"/>
                  </a:lnTo>
                  <a:lnTo>
                    <a:pt x="2897" y="800"/>
                  </a:lnTo>
                  <a:lnTo>
                    <a:pt x="2897" y="794"/>
                  </a:lnTo>
                  <a:lnTo>
                    <a:pt x="2897" y="788"/>
                  </a:lnTo>
                  <a:lnTo>
                    <a:pt x="2897" y="782"/>
                  </a:lnTo>
                  <a:lnTo>
                    <a:pt x="2903" y="782"/>
                  </a:lnTo>
                  <a:lnTo>
                    <a:pt x="2903" y="782"/>
                  </a:lnTo>
                  <a:lnTo>
                    <a:pt x="2903" y="782"/>
                  </a:lnTo>
                  <a:lnTo>
                    <a:pt x="2903" y="782"/>
                  </a:lnTo>
                  <a:lnTo>
                    <a:pt x="2903" y="782"/>
                  </a:lnTo>
                  <a:lnTo>
                    <a:pt x="2903" y="782"/>
                  </a:lnTo>
                  <a:lnTo>
                    <a:pt x="2903" y="782"/>
                  </a:lnTo>
                  <a:lnTo>
                    <a:pt x="2903" y="788"/>
                  </a:lnTo>
                  <a:lnTo>
                    <a:pt x="2903" y="794"/>
                  </a:lnTo>
                  <a:lnTo>
                    <a:pt x="2903" y="800"/>
                  </a:lnTo>
                  <a:lnTo>
                    <a:pt x="2903" y="794"/>
                  </a:lnTo>
                  <a:lnTo>
                    <a:pt x="2909" y="794"/>
                  </a:lnTo>
                  <a:lnTo>
                    <a:pt x="2909" y="800"/>
                  </a:lnTo>
                  <a:lnTo>
                    <a:pt x="2909" y="800"/>
                  </a:lnTo>
                  <a:lnTo>
                    <a:pt x="2909" y="800"/>
                  </a:lnTo>
                  <a:lnTo>
                    <a:pt x="2909" y="806"/>
                  </a:lnTo>
                  <a:lnTo>
                    <a:pt x="2909" y="800"/>
                  </a:lnTo>
                  <a:lnTo>
                    <a:pt x="2909" y="800"/>
                  </a:lnTo>
                  <a:lnTo>
                    <a:pt x="2909" y="794"/>
                  </a:lnTo>
                  <a:lnTo>
                    <a:pt x="2909" y="794"/>
                  </a:lnTo>
                  <a:lnTo>
                    <a:pt x="2909" y="800"/>
                  </a:lnTo>
                  <a:lnTo>
                    <a:pt x="2915" y="800"/>
                  </a:lnTo>
                  <a:lnTo>
                    <a:pt x="2915" y="794"/>
                  </a:lnTo>
                  <a:lnTo>
                    <a:pt x="2915" y="788"/>
                  </a:lnTo>
                  <a:lnTo>
                    <a:pt x="2915" y="794"/>
                  </a:lnTo>
                  <a:lnTo>
                    <a:pt x="2915" y="800"/>
                  </a:lnTo>
                  <a:lnTo>
                    <a:pt x="2915" y="800"/>
                  </a:lnTo>
                  <a:lnTo>
                    <a:pt x="2915" y="800"/>
                  </a:lnTo>
                  <a:lnTo>
                    <a:pt x="2915" y="800"/>
                  </a:lnTo>
                  <a:lnTo>
                    <a:pt x="2915" y="800"/>
                  </a:lnTo>
                  <a:lnTo>
                    <a:pt x="2915" y="800"/>
                  </a:lnTo>
                  <a:lnTo>
                    <a:pt x="2921" y="806"/>
                  </a:lnTo>
                  <a:lnTo>
                    <a:pt x="2921" y="806"/>
                  </a:lnTo>
                  <a:lnTo>
                    <a:pt x="2921" y="812"/>
                  </a:lnTo>
                  <a:lnTo>
                    <a:pt x="2921" y="812"/>
                  </a:lnTo>
                  <a:lnTo>
                    <a:pt x="2921" y="812"/>
                  </a:lnTo>
                  <a:lnTo>
                    <a:pt x="2921" y="818"/>
                  </a:lnTo>
                  <a:lnTo>
                    <a:pt x="2921" y="818"/>
                  </a:lnTo>
                  <a:lnTo>
                    <a:pt x="2921" y="818"/>
                  </a:lnTo>
                  <a:lnTo>
                    <a:pt x="2921" y="818"/>
                  </a:lnTo>
                  <a:lnTo>
                    <a:pt x="2921" y="818"/>
                  </a:lnTo>
                  <a:lnTo>
                    <a:pt x="2927" y="824"/>
                  </a:lnTo>
                  <a:lnTo>
                    <a:pt x="2927" y="830"/>
                  </a:lnTo>
                  <a:lnTo>
                    <a:pt x="2927" y="830"/>
                  </a:lnTo>
                  <a:lnTo>
                    <a:pt x="2927" y="830"/>
                  </a:lnTo>
                  <a:lnTo>
                    <a:pt x="2927" y="830"/>
                  </a:lnTo>
                  <a:lnTo>
                    <a:pt x="2927" y="824"/>
                  </a:lnTo>
                  <a:lnTo>
                    <a:pt x="2927" y="830"/>
                  </a:lnTo>
                  <a:lnTo>
                    <a:pt x="2927" y="824"/>
                  </a:lnTo>
                  <a:lnTo>
                    <a:pt x="2927" y="830"/>
                  </a:lnTo>
                  <a:lnTo>
                    <a:pt x="2927" y="830"/>
                  </a:lnTo>
                  <a:lnTo>
                    <a:pt x="2933" y="836"/>
                  </a:lnTo>
                  <a:lnTo>
                    <a:pt x="2933" y="830"/>
                  </a:lnTo>
                  <a:lnTo>
                    <a:pt x="2933" y="842"/>
                  </a:lnTo>
                  <a:lnTo>
                    <a:pt x="2933" y="842"/>
                  </a:lnTo>
                  <a:moveTo>
                    <a:pt x="2933" y="842"/>
                  </a:moveTo>
                  <a:lnTo>
                    <a:pt x="2933" y="842"/>
                  </a:lnTo>
                  <a:moveTo>
                    <a:pt x="2939" y="854"/>
                  </a:moveTo>
                  <a:lnTo>
                    <a:pt x="2939" y="854"/>
                  </a:lnTo>
                  <a:lnTo>
                    <a:pt x="2939" y="848"/>
                  </a:lnTo>
                  <a:lnTo>
                    <a:pt x="2939" y="842"/>
                  </a:lnTo>
                  <a:lnTo>
                    <a:pt x="2939" y="836"/>
                  </a:lnTo>
                  <a:lnTo>
                    <a:pt x="2939" y="836"/>
                  </a:lnTo>
                  <a:lnTo>
                    <a:pt x="2939" y="842"/>
                  </a:lnTo>
                  <a:lnTo>
                    <a:pt x="2939" y="842"/>
                  </a:lnTo>
                  <a:lnTo>
                    <a:pt x="2945" y="842"/>
                  </a:lnTo>
                  <a:lnTo>
                    <a:pt x="2945" y="842"/>
                  </a:lnTo>
                  <a:lnTo>
                    <a:pt x="2945" y="842"/>
                  </a:lnTo>
                  <a:lnTo>
                    <a:pt x="2945" y="830"/>
                  </a:lnTo>
                  <a:lnTo>
                    <a:pt x="2945" y="836"/>
                  </a:lnTo>
                  <a:lnTo>
                    <a:pt x="2945" y="836"/>
                  </a:lnTo>
                  <a:lnTo>
                    <a:pt x="2945" y="842"/>
                  </a:lnTo>
                  <a:lnTo>
                    <a:pt x="2945" y="848"/>
                  </a:lnTo>
                  <a:lnTo>
                    <a:pt x="2945" y="848"/>
                  </a:lnTo>
                  <a:lnTo>
                    <a:pt x="2945" y="848"/>
                  </a:lnTo>
                  <a:lnTo>
                    <a:pt x="2945" y="848"/>
                  </a:lnTo>
                  <a:lnTo>
                    <a:pt x="2951" y="848"/>
                  </a:lnTo>
                  <a:lnTo>
                    <a:pt x="2951" y="854"/>
                  </a:lnTo>
                  <a:lnTo>
                    <a:pt x="2951" y="860"/>
                  </a:lnTo>
                  <a:lnTo>
                    <a:pt x="2951" y="854"/>
                  </a:lnTo>
                  <a:lnTo>
                    <a:pt x="2951" y="848"/>
                  </a:lnTo>
                  <a:lnTo>
                    <a:pt x="2951" y="854"/>
                  </a:lnTo>
                  <a:lnTo>
                    <a:pt x="2951" y="854"/>
                  </a:lnTo>
                  <a:lnTo>
                    <a:pt x="2951" y="860"/>
                  </a:lnTo>
                  <a:lnTo>
                    <a:pt x="2951" y="860"/>
                  </a:lnTo>
                  <a:lnTo>
                    <a:pt x="2951" y="860"/>
                  </a:lnTo>
                  <a:lnTo>
                    <a:pt x="2957" y="860"/>
                  </a:lnTo>
                  <a:lnTo>
                    <a:pt x="2957" y="860"/>
                  </a:lnTo>
                  <a:lnTo>
                    <a:pt x="2957" y="860"/>
                  </a:lnTo>
                  <a:lnTo>
                    <a:pt x="2957" y="860"/>
                  </a:lnTo>
                  <a:lnTo>
                    <a:pt x="2957" y="860"/>
                  </a:lnTo>
                  <a:lnTo>
                    <a:pt x="2957" y="860"/>
                  </a:lnTo>
                  <a:lnTo>
                    <a:pt x="2957" y="860"/>
                  </a:lnTo>
                  <a:lnTo>
                    <a:pt x="2957" y="860"/>
                  </a:lnTo>
                  <a:lnTo>
                    <a:pt x="2957" y="860"/>
                  </a:lnTo>
                  <a:lnTo>
                    <a:pt x="2957" y="860"/>
                  </a:lnTo>
                  <a:lnTo>
                    <a:pt x="2963" y="860"/>
                  </a:lnTo>
                  <a:lnTo>
                    <a:pt x="2963" y="860"/>
                  </a:lnTo>
                  <a:lnTo>
                    <a:pt x="2963" y="854"/>
                  </a:lnTo>
                  <a:lnTo>
                    <a:pt x="2963" y="854"/>
                  </a:lnTo>
                  <a:lnTo>
                    <a:pt x="2963" y="854"/>
                  </a:lnTo>
                  <a:lnTo>
                    <a:pt x="2963" y="854"/>
                  </a:lnTo>
                  <a:lnTo>
                    <a:pt x="2963" y="860"/>
                  </a:lnTo>
                  <a:lnTo>
                    <a:pt x="2963" y="872"/>
                  </a:lnTo>
                  <a:lnTo>
                    <a:pt x="2963" y="872"/>
                  </a:lnTo>
                  <a:lnTo>
                    <a:pt x="2963" y="866"/>
                  </a:lnTo>
                  <a:lnTo>
                    <a:pt x="2969" y="872"/>
                  </a:lnTo>
                  <a:lnTo>
                    <a:pt x="2969" y="866"/>
                  </a:lnTo>
                  <a:lnTo>
                    <a:pt x="2969" y="866"/>
                  </a:lnTo>
                  <a:lnTo>
                    <a:pt x="2969" y="872"/>
                  </a:lnTo>
                  <a:lnTo>
                    <a:pt x="2969" y="872"/>
                  </a:lnTo>
                  <a:lnTo>
                    <a:pt x="2969" y="866"/>
                  </a:lnTo>
                  <a:lnTo>
                    <a:pt x="2969" y="878"/>
                  </a:lnTo>
                  <a:lnTo>
                    <a:pt x="2969" y="884"/>
                  </a:lnTo>
                  <a:lnTo>
                    <a:pt x="2969" y="884"/>
                  </a:lnTo>
                  <a:lnTo>
                    <a:pt x="2969" y="884"/>
                  </a:lnTo>
                  <a:lnTo>
                    <a:pt x="2975" y="884"/>
                  </a:lnTo>
                  <a:lnTo>
                    <a:pt x="2975" y="884"/>
                  </a:lnTo>
                  <a:lnTo>
                    <a:pt x="2975" y="878"/>
                  </a:lnTo>
                  <a:lnTo>
                    <a:pt x="2975" y="872"/>
                  </a:lnTo>
                  <a:lnTo>
                    <a:pt x="2975" y="872"/>
                  </a:lnTo>
                  <a:lnTo>
                    <a:pt x="2975" y="866"/>
                  </a:lnTo>
                  <a:lnTo>
                    <a:pt x="2975" y="866"/>
                  </a:lnTo>
                  <a:lnTo>
                    <a:pt x="2975" y="866"/>
                  </a:lnTo>
                  <a:lnTo>
                    <a:pt x="2975" y="860"/>
                  </a:lnTo>
                  <a:lnTo>
                    <a:pt x="2975" y="860"/>
                  </a:lnTo>
                  <a:lnTo>
                    <a:pt x="2981" y="860"/>
                  </a:lnTo>
                  <a:lnTo>
                    <a:pt x="2981" y="866"/>
                  </a:lnTo>
                  <a:lnTo>
                    <a:pt x="2981" y="866"/>
                  </a:lnTo>
                  <a:lnTo>
                    <a:pt x="2981" y="854"/>
                  </a:lnTo>
                  <a:lnTo>
                    <a:pt x="2981" y="854"/>
                  </a:lnTo>
                  <a:lnTo>
                    <a:pt x="2981" y="848"/>
                  </a:lnTo>
                  <a:lnTo>
                    <a:pt x="2981" y="854"/>
                  </a:lnTo>
                  <a:moveTo>
                    <a:pt x="2981" y="860"/>
                  </a:moveTo>
                  <a:lnTo>
                    <a:pt x="2987" y="860"/>
                  </a:lnTo>
                  <a:lnTo>
                    <a:pt x="2987" y="866"/>
                  </a:lnTo>
                  <a:lnTo>
                    <a:pt x="2987" y="866"/>
                  </a:lnTo>
                  <a:lnTo>
                    <a:pt x="2987" y="866"/>
                  </a:lnTo>
                  <a:lnTo>
                    <a:pt x="2987" y="866"/>
                  </a:lnTo>
                  <a:moveTo>
                    <a:pt x="2987" y="860"/>
                  </a:moveTo>
                  <a:lnTo>
                    <a:pt x="2987" y="860"/>
                  </a:lnTo>
                  <a:lnTo>
                    <a:pt x="2987" y="866"/>
                  </a:lnTo>
                  <a:lnTo>
                    <a:pt x="2987" y="866"/>
                  </a:lnTo>
                  <a:lnTo>
                    <a:pt x="2987" y="866"/>
                  </a:lnTo>
                  <a:lnTo>
                    <a:pt x="2993" y="872"/>
                  </a:lnTo>
                  <a:lnTo>
                    <a:pt x="2993" y="872"/>
                  </a:lnTo>
                  <a:lnTo>
                    <a:pt x="2993" y="872"/>
                  </a:lnTo>
                  <a:lnTo>
                    <a:pt x="2993" y="872"/>
                  </a:lnTo>
                  <a:lnTo>
                    <a:pt x="2993" y="878"/>
                  </a:lnTo>
                  <a:lnTo>
                    <a:pt x="2993" y="878"/>
                  </a:lnTo>
                  <a:lnTo>
                    <a:pt x="2993" y="878"/>
                  </a:lnTo>
                  <a:lnTo>
                    <a:pt x="2993" y="878"/>
                  </a:lnTo>
                  <a:lnTo>
                    <a:pt x="2993" y="878"/>
                  </a:lnTo>
                  <a:lnTo>
                    <a:pt x="2993" y="878"/>
                  </a:lnTo>
                  <a:lnTo>
                    <a:pt x="2999" y="878"/>
                  </a:lnTo>
                  <a:lnTo>
                    <a:pt x="2999" y="884"/>
                  </a:lnTo>
                  <a:lnTo>
                    <a:pt x="2999" y="884"/>
                  </a:lnTo>
                  <a:lnTo>
                    <a:pt x="2999" y="890"/>
                  </a:lnTo>
                  <a:lnTo>
                    <a:pt x="2999" y="890"/>
                  </a:lnTo>
                  <a:moveTo>
                    <a:pt x="2999" y="896"/>
                  </a:moveTo>
                  <a:lnTo>
                    <a:pt x="2999" y="902"/>
                  </a:lnTo>
                  <a:lnTo>
                    <a:pt x="2999" y="902"/>
                  </a:lnTo>
                  <a:lnTo>
                    <a:pt x="2999" y="896"/>
                  </a:lnTo>
                  <a:lnTo>
                    <a:pt x="3005" y="902"/>
                  </a:lnTo>
                  <a:lnTo>
                    <a:pt x="3005" y="902"/>
                  </a:lnTo>
                  <a:moveTo>
                    <a:pt x="3005" y="902"/>
                  </a:moveTo>
                  <a:lnTo>
                    <a:pt x="3005" y="896"/>
                  </a:lnTo>
                  <a:lnTo>
                    <a:pt x="3005" y="896"/>
                  </a:lnTo>
                  <a:lnTo>
                    <a:pt x="3005" y="896"/>
                  </a:lnTo>
                  <a:lnTo>
                    <a:pt x="3005" y="902"/>
                  </a:lnTo>
                  <a:lnTo>
                    <a:pt x="3005" y="902"/>
                  </a:lnTo>
                  <a:lnTo>
                    <a:pt x="3005" y="908"/>
                  </a:lnTo>
                  <a:lnTo>
                    <a:pt x="3011" y="908"/>
                  </a:lnTo>
                  <a:lnTo>
                    <a:pt x="3011" y="902"/>
                  </a:lnTo>
                  <a:lnTo>
                    <a:pt x="3011" y="902"/>
                  </a:lnTo>
                  <a:lnTo>
                    <a:pt x="3011" y="908"/>
                  </a:lnTo>
                  <a:lnTo>
                    <a:pt x="3011" y="902"/>
                  </a:lnTo>
                  <a:lnTo>
                    <a:pt x="3011" y="902"/>
                  </a:lnTo>
                  <a:lnTo>
                    <a:pt x="3011" y="908"/>
                  </a:lnTo>
                  <a:lnTo>
                    <a:pt x="3011" y="908"/>
                  </a:lnTo>
                  <a:lnTo>
                    <a:pt x="3011" y="914"/>
                  </a:lnTo>
                  <a:lnTo>
                    <a:pt x="3011" y="920"/>
                  </a:lnTo>
                  <a:lnTo>
                    <a:pt x="3017" y="926"/>
                  </a:lnTo>
                  <a:lnTo>
                    <a:pt x="3017" y="926"/>
                  </a:lnTo>
                  <a:lnTo>
                    <a:pt x="3017" y="926"/>
                  </a:lnTo>
                  <a:lnTo>
                    <a:pt x="3017" y="920"/>
                  </a:lnTo>
                  <a:lnTo>
                    <a:pt x="3017" y="902"/>
                  </a:lnTo>
                  <a:lnTo>
                    <a:pt x="3017" y="908"/>
                  </a:lnTo>
                  <a:lnTo>
                    <a:pt x="3017" y="896"/>
                  </a:lnTo>
                  <a:lnTo>
                    <a:pt x="3017" y="902"/>
                  </a:lnTo>
                  <a:lnTo>
                    <a:pt x="3017" y="908"/>
                  </a:lnTo>
                  <a:lnTo>
                    <a:pt x="3017" y="908"/>
                  </a:lnTo>
                  <a:lnTo>
                    <a:pt x="3023" y="914"/>
                  </a:lnTo>
                  <a:lnTo>
                    <a:pt x="3023" y="920"/>
                  </a:lnTo>
                  <a:lnTo>
                    <a:pt x="3023" y="920"/>
                  </a:lnTo>
                  <a:lnTo>
                    <a:pt x="3023" y="920"/>
                  </a:lnTo>
                  <a:lnTo>
                    <a:pt x="3023" y="926"/>
                  </a:lnTo>
                  <a:lnTo>
                    <a:pt x="3023" y="938"/>
                  </a:lnTo>
                  <a:lnTo>
                    <a:pt x="3023" y="932"/>
                  </a:lnTo>
                  <a:lnTo>
                    <a:pt x="3023" y="938"/>
                  </a:lnTo>
                  <a:lnTo>
                    <a:pt x="3023" y="938"/>
                  </a:lnTo>
                  <a:lnTo>
                    <a:pt x="3023" y="938"/>
                  </a:lnTo>
                  <a:moveTo>
                    <a:pt x="3029" y="962"/>
                  </a:moveTo>
                  <a:lnTo>
                    <a:pt x="3029" y="968"/>
                  </a:lnTo>
                  <a:lnTo>
                    <a:pt x="3029" y="968"/>
                  </a:lnTo>
                  <a:lnTo>
                    <a:pt x="3029" y="980"/>
                  </a:lnTo>
                  <a:lnTo>
                    <a:pt x="3029" y="986"/>
                  </a:lnTo>
                  <a:lnTo>
                    <a:pt x="3029" y="986"/>
                  </a:lnTo>
                  <a:lnTo>
                    <a:pt x="3029" y="986"/>
                  </a:lnTo>
                  <a:lnTo>
                    <a:pt x="3029" y="992"/>
                  </a:lnTo>
                  <a:lnTo>
                    <a:pt x="3029" y="998"/>
                  </a:lnTo>
                  <a:lnTo>
                    <a:pt x="3029" y="1004"/>
                  </a:lnTo>
                  <a:lnTo>
                    <a:pt x="3035" y="1016"/>
                  </a:lnTo>
                  <a:lnTo>
                    <a:pt x="3035" y="1016"/>
                  </a:lnTo>
                  <a:lnTo>
                    <a:pt x="3035" y="1010"/>
                  </a:lnTo>
                  <a:lnTo>
                    <a:pt x="3035" y="1004"/>
                  </a:lnTo>
                  <a:lnTo>
                    <a:pt x="3035" y="992"/>
                  </a:lnTo>
                  <a:lnTo>
                    <a:pt x="3035" y="980"/>
                  </a:lnTo>
                  <a:lnTo>
                    <a:pt x="3035" y="992"/>
                  </a:lnTo>
                  <a:lnTo>
                    <a:pt x="3035" y="992"/>
                  </a:lnTo>
                  <a:lnTo>
                    <a:pt x="3035" y="1004"/>
                  </a:lnTo>
                  <a:lnTo>
                    <a:pt x="3035" y="1004"/>
                  </a:lnTo>
                  <a:lnTo>
                    <a:pt x="3041" y="998"/>
                  </a:lnTo>
                  <a:lnTo>
                    <a:pt x="3041" y="998"/>
                  </a:lnTo>
                  <a:lnTo>
                    <a:pt x="3041" y="1004"/>
                  </a:lnTo>
                  <a:lnTo>
                    <a:pt x="3041" y="998"/>
                  </a:lnTo>
                  <a:lnTo>
                    <a:pt x="3041" y="986"/>
                  </a:lnTo>
                  <a:lnTo>
                    <a:pt x="3041" y="974"/>
                  </a:lnTo>
                  <a:lnTo>
                    <a:pt x="3041" y="974"/>
                  </a:lnTo>
                  <a:lnTo>
                    <a:pt x="3041" y="968"/>
                  </a:lnTo>
                  <a:lnTo>
                    <a:pt x="3041" y="956"/>
                  </a:lnTo>
                  <a:lnTo>
                    <a:pt x="3041" y="950"/>
                  </a:lnTo>
                  <a:lnTo>
                    <a:pt x="3047" y="944"/>
                  </a:lnTo>
                  <a:lnTo>
                    <a:pt x="3047" y="932"/>
                  </a:lnTo>
                  <a:lnTo>
                    <a:pt x="3047" y="950"/>
                  </a:lnTo>
                  <a:lnTo>
                    <a:pt x="3047" y="950"/>
                  </a:lnTo>
                  <a:lnTo>
                    <a:pt x="3047" y="950"/>
                  </a:lnTo>
                  <a:lnTo>
                    <a:pt x="3047" y="950"/>
                  </a:lnTo>
                  <a:lnTo>
                    <a:pt x="3047" y="962"/>
                  </a:lnTo>
                  <a:lnTo>
                    <a:pt x="3047" y="962"/>
                  </a:lnTo>
                  <a:lnTo>
                    <a:pt x="3047" y="968"/>
                  </a:lnTo>
                  <a:lnTo>
                    <a:pt x="3047" y="962"/>
                  </a:lnTo>
                  <a:lnTo>
                    <a:pt x="3053" y="956"/>
                  </a:lnTo>
                  <a:lnTo>
                    <a:pt x="3053" y="950"/>
                  </a:lnTo>
                  <a:lnTo>
                    <a:pt x="3053" y="944"/>
                  </a:lnTo>
                  <a:lnTo>
                    <a:pt x="3053" y="944"/>
                  </a:lnTo>
                  <a:lnTo>
                    <a:pt x="3053" y="950"/>
                  </a:lnTo>
                  <a:lnTo>
                    <a:pt x="3053" y="956"/>
                  </a:lnTo>
                  <a:lnTo>
                    <a:pt x="3053" y="962"/>
                  </a:lnTo>
                  <a:lnTo>
                    <a:pt x="3053" y="956"/>
                  </a:lnTo>
                  <a:lnTo>
                    <a:pt x="3053" y="956"/>
                  </a:lnTo>
                  <a:lnTo>
                    <a:pt x="3053" y="950"/>
                  </a:lnTo>
                  <a:lnTo>
                    <a:pt x="3059" y="944"/>
                  </a:lnTo>
                  <a:lnTo>
                    <a:pt x="3059" y="938"/>
                  </a:lnTo>
                  <a:lnTo>
                    <a:pt x="3059" y="932"/>
                  </a:lnTo>
                  <a:lnTo>
                    <a:pt x="3059" y="926"/>
                  </a:lnTo>
                  <a:lnTo>
                    <a:pt x="3059" y="920"/>
                  </a:lnTo>
                  <a:lnTo>
                    <a:pt x="3059" y="920"/>
                  </a:lnTo>
                  <a:lnTo>
                    <a:pt x="3059" y="908"/>
                  </a:lnTo>
                  <a:lnTo>
                    <a:pt x="3059" y="914"/>
                  </a:lnTo>
                  <a:lnTo>
                    <a:pt x="3059" y="920"/>
                  </a:lnTo>
                  <a:lnTo>
                    <a:pt x="3059" y="920"/>
                  </a:lnTo>
                  <a:lnTo>
                    <a:pt x="3065" y="914"/>
                  </a:lnTo>
                  <a:lnTo>
                    <a:pt x="3065" y="914"/>
                  </a:lnTo>
                  <a:lnTo>
                    <a:pt x="3065" y="908"/>
                  </a:lnTo>
                  <a:lnTo>
                    <a:pt x="3065" y="902"/>
                  </a:lnTo>
                  <a:lnTo>
                    <a:pt x="3065" y="914"/>
                  </a:lnTo>
                  <a:lnTo>
                    <a:pt x="3065" y="908"/>
                  </a:lnTo>
                  <a:lnTo>
                    <a:pt x="3065" y="902"/>
                  </a:lnTo>
                  <a:lnTo>
                    <a:pt x="3065" y="890"/>
                  </a:lnTo>
                  <a:lnTo>
                    <a:pt x="3065" y="890"/>
                  </a:lnTo>
                  <a:lnTo>
                    <a:pt x="3065" y="890"/>
                  </a:lnTo>
                  <a:lnTo>
                    <a:pt x="3071" y="884"/>
                  </a:lnTo>
                  <a:lnTo>
                    <a:pt x="3071" y="884"/>
                  </a:lnTo>
                  <a:lnTo>
                    <a:pt x="3071" y="878"/>
                  </a:lnTo>
                  <a:lnTo>
                    <a:pt x="3071" y="884"/>
                  </a:lnTo>
                  <a:lnTo>
                    <a:pt x="3071" y="902"/>
                  </a:lnTo>
                  <a:lnTo>
                    <a:pt x="3071" y="902"/>
                  </a:lnTo>
                  <a:lnTo>
                    <a:pt x="3071" y="902"/>
                  </a:lnTo>
                  <a:lnTo>
                    <a:pt x="3071" y="902"/>
                  </a:lnTo>
                  <a:lnTo>
                    <a:pt x="3071" y="914"/>
                  </a:lnTo>
                  <a:lnTo>
                    <a:pt x="3071" y="908"/>
                  </a:lnTo>
                  <a:lnTo>
                    <a:pt x="3071" y="914"/>
                  </a:lnTo>
                  <a:lnTo>
                    <a:pt x="3077" y="920"/>
                  </a:lnTo>
                  <a:lnTo>
                    <a:pt x="3077" y="920"/>
                  </a:lnTo>
                  <a:lnTo>
                    <a:pt x="3077" y="920"/>
                  </a:lnTo>
                  <a:lnTo>
                    <a:pt x="3077" y="926"/>
                  </a:lnTo>
                  <a:lnTo>
                    <a:pt x="3077" y="926"/>
                  </a:lnTo>
                  <a:lnTo>
                    <a:pt x="3077" y="914"/>
                  </a:lnTo>
                  <a:lnTo>
                    <a:pt x="3077" y="920"/>
                  </a:lnTo>
                  <a:lnTo>
                    <a:pt x="3077" y="932"/>
                  </a:lnTo>
                  <a:lnTo>
                    <a:pt x="3077" y="926"/>
                  </a:lnTo>
                  <a:lnTo>
                    <a:pt x="3077" y="920"/>
                  </a:lnTo>
                  <a:lnTo>
                    <a:pt x="3083" y="920"/>
                  </a:lnTo>
                  <a:lnTo>
                    <a:pt x="3083" y="920"/>
                  </a:lnTo>
                  <a:lnTo>
                    <a:pt x="3083" y="914"/>
                  </a:lnTo>
                  <a:lnTo>
                    <a:pt x="3083" y="920"/>
                  </a:lnTo>
                  <a:lnTo>
                    <a:pt x="3083" y="908"/>
                  </a:lnTo>
                  <a:lnTo>
                    <a:pt x="3083" y="914"/>
                  </a:lnTo>
                  <a:lnTo>
                    <a:pt x="3083" y="914"/>
                  </a:lnTo>
                  <a:lnTo>
                    <a:pt x="3083" y="914"/>
                  </a:lnTo>
                  <a:lnTo>
                    <a:pt x="3083" y="902"/>
                  </a:lnTo>
                  <a:lnTo>
                    <a:pt x="3083" y="902"/>
                  </a:lnTo>
                  <a:lnTo>
                    <a:pt x="3089" y="908"/>
                  </a:lnTo>
                  <a:moveTo>
                    <a:pt x="3089" y="908"/>
                  </a:moveTo>
                  <a:lnTo>
                    <a:pt x="3089" y="902"/>
                  </a:lnTo>
                  <a:moveTo>
                    <a:pt x="3089" y="908"/>
                  </a:moveTo>
                  <a:lnTo>
                    <a:pt x="3095" y="914"/>
                  </a:lnTo>
                  <a:lnTo>
                    <a:pt x="3095" y="914"/>
                  </a:lnTo>
                  <a:lnTo>
                    <a:pt x="3095" y="914"/>
                  </a:lnTo>
                  <a:lnTo>
                    <a:pt x="3095" y="908"/>
                  </a:lnTo>
                  <a:lnTo>
                    <a:pt x="3095" y="908"/>
                  </a:lnTo>
                  <a:lnTo>
                    <a:pt x="3095" y="908"/>
                  </a:lnTo>
                  <a:lnTo>
                    <a:pt x="3095" y="902"/>
                  </a:lnTo>
                  <a:lnTo>
                    <a:pt x="3095" y="914"/>
                  </a:lnTo>
                  <a:lnTo>
                    <a:pt x="3095" y="914"/>
                  </a:lnTo>
                  <a:lnTo>
                    <a:pt x="3095" y="920"/>
                  </a:lnTo>
                  <a:lnTo>
                    <a:pt x="3101" y="920"/>
                  </a:lnTo>
                  <a:lnTo>
                    <a:pt x="3101" y="926"/>
                  </a:lnTo>
                  <a:lnTo>
                    <a:pt x="3101" y="926"/>
                  </a:lnTo>
                  <a:lnTo>
                    <a:pt x="3101" y="932"/>
                  </a:lnTo>
                  <a:lnTo>
                    <a:pt x="3101" y="938"/>
                  </a:lnTo>
                  <a:lnTo>
                    <a:pt x="3101" y="950"/>
                  </a:lnTo>
                  <a:lnTo>
                    <a:pt x="3101" y="956"/>
                  </a:lnTo>
                  <a:lnTo>
                    <a:pt x="3101" y="944"/>
                  </a:lnTo>
                  <a:lnTo>
                    <a:pt x="3101" y="950"/>
                  </a:lnTo>
                  <a:lnTo>
                    <a:pt x="3101" y="950"/>
                  </a:lnTo>
                  <a:lnTo>
                    <a:pt x="3107" y="950"/>
                  </a:lnTo>
                  <a:lnTo>
                    <a:pt x="3107" y="944"/>
                  </a:lnTo>
                  <a:lnTo>
                    <a:pt x="3107" y="938"/>
                  </a:lnTo>
                  <a:lnTo>
                    <a:pt x="3107" y="938"/>
                  </a:lnTo>
                  <a:lnTo>
                    <a:pt x="3107" y="938"/>
                  </a:lnTo>
                  <a:lnTo>
                    <a:pt x="3107" y="944"/>
                  </a:lnTo>
                  <a:lnTo>
                    <a:pt x="3107" y="938"/>
                  </a:lnTo>
                  <a:lnTo>
                    <a:pt x="3107" y="938"/>
                  </a:lnTo>
                  <a:lnTo>
                    <a:pt x="3107" y="944"/>
                  </a:lnTo>
                  <a:lnTo>
                    <a:pt x="3107" y="944"/>
                  </a:lnTo>
                  <a:lnTo>
                    <a:pt x="3113" y="944"/>
                  </a:lnTo>
                  <a:lnTo>
                    <a:pt x="3113" y="944"/>
                  </a:lnTo>
                  <a:lnTo>
                    <a:pt x="3113" y="944"/>
                  </a:lnTo>
                  <a:lnTo>
                    <a:pt x="3113" y="950"/>
                  </a:lnTo>
                  <a:lnTo>
                    <a:pt x="3113" y="956"/>
                  </a:lnTo>
                  <a:lnTo>
                    <a:pt x="3113" y="962"/>
                  </a:lnTo>
                  <a:lnTo>
                    <a:pt x="3113" y="962"/>
                  </a:lnTo>
                  <a:lnTo>
                    <a:pt x="3113" y="968"/>
                  </a:lnTo>
                  <a:lnTo>
                    <a:pt x="3113" y="962"/>
                  </a:lnTo>
                  <a:lnTo>
                    <a:pt x="3113" y="974"/>
                  </a:lnTo>
                  <a:lnTo>
                    <a:pt x="3113" y="974"/>
                  </a:lnTo>
                  <a:lnTo>
                    <a:pt x="3119" y="968"/>
                  </a:lnTo>
                  <a:lnTo>
                    <a:pt x="3119" y="968"/>
                  </a:lnTo>
                  <a:lnTo>
                    <a:pt x="3119" y="962"/>
                  </a:lnTo>
                  <a:lnTo>
                    <a:pt x="3119" y="968"/>
                  </a:lnTo>
                  <a:lnTo>
                    <a:pt x="3119" y="986"/>
                  </a:lnTo>
                  <a:lnTo>
                    <a:pt x="3119" y="980"/>
                  </a:lnTo>
                  <a:lnTo>
                    <a:pt x="3119" y="968"/>
                  </a:lnTo>
                  <a:lnTo>
                    <a:pt x="3119" y="968"/>
                  </a:lnTo>
                  <a:lnTo>
                    <a:pt x="3119" y="938"/>
                  </a:lnTo>
                  <a:lnTo>
                    <a:pt x="3119" y="926"/>
                  </a:lnTo>
                  <a:lnTo>
                    <a:pt x="3125" y="908"/>
                  </a:lnTo>
                  <a:lnTo>
                    <a:pt x="3125" y="908"/>
                  </a:lnTo>
                  <a:lnTo>
                    <a:pt x="3125" y="890"/>
                  </a:lnTo>
                  <a:lnTo>
                    <a:pt x="3125" y="878"/>
                  </a:lnTo>
                  <a:lnTo>
                    <a:pt x="3125" y="896"/>
                  </a:lnTo>
                  <a:lnTo>
                    <a:pt x="3125" y="884"/>
                  </a:lnTo>
                  <a:lnTo>
                    <a:pt x="3125" y="866"/>
                  </a:lnTo>
                  <a:lnTo>
                    <a:pt x="3125" y="866"/>
                  </a:lnTo>
                  <a:lnTo>
                    <a:pt x="3125" y="872"/>
                  </a:lnTo>
                  <a:lnTo>
                    <a:pt x="3125" y="884"/>
                  </a:lnTo>
                  <a:lnTo>
                    <a:pt x="3131" y="884"/>
                  </a:lnTo>
                  <a:lnTo>
                    <a:pt x="3131" y="884"/>
                  </a:lnTo>
                  <a:lnTo>
                    <a:pt x="3131" y="872"/>
                  </a:lnTo>
                  <a:lnTo>
                    <a:pt x="3131" y="878"/>
                  </a:lnTo>
                  <a:lnTo>
                    <a:pt x="3131" y="878"/>
                  </a:lnTo>
                  <a:lnTo>
                    <a:pt x="3131" y="866"/>
                  </a:lnTo>
                  <a:lnTo>
                    <a:pt x="3131" y="860"/>
                  </a:lnTo>
                  <a:lnTo>
                    <a:pt x="3131" y="860"/>
                  </a:lnTo>
                  <a:moveTo>
                    <a:pt x="3137" y="878"/>
                  </a:moveTo>
                  <a:lnTo>
                    <a:pt x="3137" y="884"/>
                  </a:lnTo>
                  <a:lnTo>
                    <a:pt x="3137" y="884"/>
                  </a:lnTo>
                  <a:lnTo>
                    <a:pt x="3137" y="896"/>
                  </a:lnTo>
                  <a:lnTo>
                    <a:pt x="3137" y="902"/>
                  </a:lnTo>
                  <a:lnTo>
                    <a:pt x="3137" y="896"/>
                  </a:lnTo>
                  <a:lnTo>
                    <a:pt x="3137" y="896"/>
                  </a:lnTo>
                  <a:lnTo>
                    <a:pt x="3137" y="884"/>
                  </a:lnTo>
                  <a:lnTo>
                    <a:pt x="3137" y="896"/>
                  </a:lnTo>
                  <a:lnTo>
                    <a:pt x="3137" y="902"/>
                  </a:lnTo>
                  <a:lnTo>
                    <a:pt x="3143" y="902"/>
                  </a:lnTo>
                  <a:lnTo>
                    <a:pt x="3143" y="908"/>
                  </a:lnTo>
                  <a:lnTo>
                    <a:pt x="3143" y="908"/>
                  </a:lnTo>
                  <a:moveTo>
                    <a:pt x="3143" y="914"/>
                  </a:moveTo>
                  <a:lnTo>
                    <a:pt x="3143" y="914"/>
                  </a:lnTo>
                  <a:lnTo>
                    <a:pt x="3143" y="914"/>
                  </a:lnTo>
                  <a:lnTo>
                    <a:pt x="3143" y="908"/>
                  </a:lnTo>
                  <a:lnTo>
                    <a:pt x="3143" y="914"/>
                  </a:lnTo>
                  <a:lnTo>
                    <a:pt x="3143" y="908"/>
                  </a:lnTo>
                  <a:lnTo>
                    <a:pt x="3149" y="908"/>
                  </a:lnTo>
                  <a:lnTo>
                    <a:pt x="3149" y="920"/>
                  </a:lnTo>
                  <a:lnTo>
                    <a:pt x="3149" y="914"/>
                  </a:lnTo>
                  <a:lnTo>
                    <a:pt x="3149" y="914"/>
                  </a:lnTo>
                  <a:lnTo>
                    <a:pt x="3149" y="920"/>
                  </a:lnTo>
                  <a:lnTo>
                    <a:pt x="3149" y="914"/>
                  </a:lnTo>
                  <a:lnTo>
                    <a:pt x="3149" y="908"/>
                  </a:lnTo>
                  <a:moveTo>
                    <a:pt x="3149" y="914"/>
                  </a:moveTo>
                  <a:lnTo>
                    <a:pt x="3149" y="914"/>
                  </a:lnTo>
                  <a:lnTo>
                    <a:pt x="3155" y="902"/>
                  </a:lnTo>
                  <a:lnTo>
                    <a:pt x="3155" y="902"/>
                  </a:lnTo>
                  <a:lnTo>
                    <a:pt x="3155" y="896"/>
                  </a:lnTo>
                  <a:lnTo>
                    <a:pt x="3155" y="902"/>
                  </a:lnTo>
                  <a:moveTo>
                    <a:pt x="3155" y="896"/>
                  </a:moveTo>
                  <a:lnTo>
                    <a:pt x="3155" y="890"/>
                  </a:lnTo>
                  <a:lnTo>
                    <a:pt x="3155" y="884"/>
                  </a:lnTo>
                  <a:lnTo>
                    <a:pt x="3155" y="878"/>
                  </a:lnTo>
                  <a:lnTo>
                    <a:pt x="3155" y="872"/>
                  </a:lnTo>
                  <a:lnTo>
                    <a:pt x="3155" y="878"/>
                  </a:lnTo>
                  <a:lnTo>
                    <a:pt x="3161" y="872"/>
                  </a:lnTo>
                  <a:lnTo>
                    <a:pt x="3161" y="884"/>
                  </a:lnTo>
                  <a:lnTo>
                    <a:pt x="3161" y="896"/>
                  </a:lnTo>
                  <a:lnTo>
                    <a:pt x="3161" y="908"/>
                  </a:lnTo>
                  <a:lnTo>
                    <a:pt x="3161" y="890"/>
                  </a:lnTo>
                  <a:lnTo>
                    <a:pt x="3161" y="884"/>
                  </a:lnTo>
                  <a:lnTo>
                    <a:pt x="3161" y="890"/>
                  </a:lnTo>
                  <a:lnTo>
                    <a:pt x="3161" y="890"/>
                  </a:lnTo>
                  <a:lnTo>
                    <a:pt x="3161" y="890"/>
                  </a:lnTo>
                  <a:lnTo>
                    <a:pt x="3161" y="890"/>
                  </a:lnTo>
                  <a:lnTo>
                    <a:pt x="3167" y="884"/>
                  </a:lnTo>
                  <a:lnTo>
                    <a:pt x="3167" y="896"/>
                  </a:lnTo>
                  <a:lnTo>
                    <a:pt x="3167" y="896"/>
                  </a:lnTo>
                  <a:lnTo>
                    <a:pt x="3167" y="896"/>
                  </a:lnTo>
                  <a:lnTo>
                    <a:pt x="3167" y="896"/>
                  </a:lnTo>
                  <a:lnTo>
                    <a:pt x="3167" y="896"/>
                  </a:lnTo>
                  <a:lnTo>
                    <a:pt x="3167" y="890"/>
                  </a:lnTo>
                  <a:lnTo>
                    <a:pt x="3167" y="890"/>
                  </a:lnTo>
                  <a:lnTo>
                    <a:pt x="3167" y="884"/>
                  </a:lnTo>
                  <a:lnTo>
                    <a:pt x="3167" y="890"/>
                  </a:lnTo>
                  <a:lnTo>
                    <a:pt x="3173" y="884"/>
                  </a:lnTo>
                  <a:lnTo>
                    <a:pt x="3173" y="890"/>
                  </a:lnTo>
                  <a:lnTo>
                    <a:pt x="3173" y="902"/>
                  </a:lnTo>
                  <a:lnTo>
                    <a:pt x="3173" y="896"/>
                  </a:lnTo>
                  <a:lnTo>
                    <a:pt x="3173" y="896"/>
                  </a:lnTo>
                  <a:lnTo>
                    <a:pt x="3173" y="896"/>
                  </a:lnTo>
                  <a:lnTo>
                    <a:pt x="3173" y="896"/>
                  </a:lnTo>
                  <a:lnTo>
                    <a:pt x="3173" y="896"/>
                  </a:lnTo>
                  <a:lnTo>
                    <a:pt x="3173" y="896"/>
                  </a:lnTo>
                  <a:lnTo>
                    <a:pt x="3173" y="896"/>
                  </a:lnTo>
                  <a:lnTo>
                    <a:pt x="3179" y="902"/>
                  </a:lnTo>
                  <a:lnTo>
                    <a:pt x="3179" y="902"/>
                  </a:lnTo>
                  <a:lnTo>
                    <a:pt x="3179" y="908"/>
                  </a:lnTo>
                  <a:lnTo>
                    <a:pt x="3179" y="902"/>
                  </a:lnTo>
                  <a:lnTo>
                    <a:pt x="3179" y="908"/>
                  </a:lnTo>
                  <a:lnTo>
                    <a:pt x="3179" y="914"/>
                  </a:lnTo>
                  <a:lnTo>
                    <a:pt x="3179" y="914"/>
                  </a:lnTo>
                  <a:lnTo>
                    <a:pt x="3179" y="914"/>
                  </a:lnTo>
                  <a:lnTo>
                    <a:pt x="3179" y="914"/>
                  </a:lnTo>
                  <a:lnTo>
                    <a:pt x="3179" y="908"/>
                  </a:lnTo>
                  <a:lnTo>
                    <a:pt x="3185" y="908"/>
                  </a:lnTo>
                  <a:lnTo>
                    <a:pt x="3185" y="908"/>
                  </a:lnTo>
                  <a:lnTo>
                    <a:pt x="3185" y="914"/>
                  </a:lnTo>
                  <a:lnTo>
                    <a:pt x="3185" y="914"/>
                  </a:lnTo>
                  <a:lnTo>
                    <a:pt x="3185" y="914"/>
                  </a:lnTo>
                  <a:lnTo>
                    <a:pt x="3185" y="902"/>
                  </a:lnTo>
                  <a:lnTo>
                    <a:pt x="3185" y="902"/>
                  </a:lnTo>
                  <a:lnTo>
                    <a:pt x="3185" y="896"/>
                  </a:lnTo>
                  <a:lnTo>
                    <a:pt x="3185" y="896"/>
                  </a:lnTo>
                  <a:lnTo>
                    <a:pt x="3185" y="902"/>
                  </a:lnTo>
                  <a:lnTo>
                    <a:pt x="3191" y="902"/>
                  </a:lnTo>
                  <a:lnTo>
                    <a:pt x="3191" y="902"/>
                  </a:lnTo>
                  <a:lnTo>
                    <a:pt x="3191" y="908"/>
                  </a:lnTo>
                  <a:lnTo>
                    <a:pt x="3191" y="908"/>
                  </a:lnTo>
                  <a:lnTo>
                    <a:pt x="3191" y="902"/>
                  </a:lnTo>
                  <a:lnTo>
                    <a:pt x="3191" y="896"/>
                  </a:lnTo>
                  <a:lnTo>
                    <a:pt x="3191" y="902"/>
                  </a:lnTo>
                  <a:lnTo>
                    <a:pt x="3191" y="890"/>
                  </a:lnTo>
                  <a:lnTo>
                    <a:pt x="3191" y="890"/>
                  </a:lnTo>
                  <a:lnTo>
                    <a:pt x="3191" y="890"/>
                  </a:lnTo>
                  <a:lnTo>
                    <a:pt x="3197" y="896"/>
                  </a:lnTo>
                  <a:lnTo>
                    <a:pt x="3197" y="902"/>
                  </a:lnTo>
                  <a:lnTo>
                    <a:pt x="3197" y="902"/>
                  </a:lnTo>
                  <a:lnTo>
                    <a:pt x="3197" y="902"/>
                  </a:lnTo>
                  <a:lnTo>
                    <a:pt x="3197" y="902"/>
                  </a:lnTo>
                  <a:lnTo>
                    <a:pt x="3197" y="902"/>
                  </a:lnTo>
                  <a:lnTo>
                    <a:pt x="3197" y="902"/>
                  </a:lnTo>
                  <a:lnTo>
                    <a:pt x="3197" y="896"/>
                  </a:lnTo>
                  <a:lnTo>
                    <a:pt x="3197" y="902"/>
                  </a:lnTo>
                  <a:lnTo>
                    <a:pt x="3197" y="902"/>
                  </a:lnTo>
                  <a:lnTo>
                    <a:pt x="3197" y="902"/>
                  </a:lnTo>
                  <a:lnTo>
                    <a:pt x="3203" y="902"/>
                  </a:lnTo>
                  <a:lnTo>
                    <a:pt x="3203" y="902"/>
                  </a:lnTo>
                  <a:lnTo>
                    <a:pt x="3203" y="908"/>
                  </a:lnTo>
                  <a:lnTo>
                    <a:pt x="3203" y="908"/>
                  </a:lnTo>
                  <a:lnTo>
                    <a:pt x="3203" y="908"/>
                  </a:lnTo>
                  <a:lnTo>
                    <a:pt x="3203" y="908"/>
                  </a:lnTo>
                  <a:lnTo>
                    <a:pt x="3203" y="908"/>
                  </a:lnTo>
                  <a:lnTo>
                    <a:pt x="3203" y="908"/>
                  </a:lnTo>
                  <a:lnTo>
                    <a:pt x="3203" y="908"/>
                  </a:lnTo>
                  <a:lnTo>
                    <a:pt x="3203" y="908"/>
                  </a:lnTo>
                  <a:lnTo>
                    <a:pt x="3209" y="908"/>
                  </a:lnTo>
                  <a:lnTo>
                    <a:pt x="3209" y="908"/>
                  </a:lnTo>
                  <a:lnTo>
                    <a:pt x="3209" y="908"/>
                  </a:lnTo>
                  <a:lnTo>
                    <a:pt x="3209" y="908"/>
                  </a:lnTo>
                  <a:lnTo>
                    <a:pt x="3209" y="908"/>
                  </a:lnTo>
                  <a:lnTo>
                    <a:pt x="3209" y="902"/>
                  </a:lnTo>
                  <a:lnTo>
                    <a:pt x="3209" y="908"/>
                  </a:lnTo>
                  <a:lnTo>
                    <a:pt x="3209" y="908"/>
                  </a:lnTo>
                  <a:lnTo>
                    <a:pt x="3209" y="908"/>
                  </a:lnTo>
                  <a:lnTo>
                    <a:pt x="3209" y="908"/>
                  </a:lnTo>
                  <a:lnTo>
                    <a:pt x="3215" y="914"/>
                  </a:lnTo>
                  <a:lnTo>
                    <a:pt x="3215" y="914"/>
                  </a:lnTo>
                  <a:lnTo>
                    <a:pt x="3215" y="914"/>
                  </a:lnTo>
                  <a:lnTo>
                    <a:pt x="3215" y="914"/>
                  </a:lnTo>
                  <a:lnTo>
                    <a:pt x="3215" y="908"/>
                  </a:lnTo>
                  <a:lnTo>
                    <a:pt x="3215" y="908"/>
                  </a:lnTo>
                  <a:lnTo>
                    <a:pt x="3215" y="908"/>
                  </a:lnTo>
                  <a:lnTo>
                    <a:pt x="3215" y="908"/>
                  </a:lnTo>
                  <a:lnTo>
                    <a:pt x="3215" y="908"/>
                  </a:lnTo>
                  <a:lnTo>
                    <a:pt x="3215" y="914"/>
                  </a:lnTo>
                  <a:lnTo>
                    <a:pt x="3221" y="914"/>
                  </a:lnTo>
                  <a:lnTo>
                    <a:pt x="3221" y="914"/>
                  </a:lnTo>
                  <a:lnTo>
                    <a:pt x="3221" y="908"/>
                  </a:lnTo>
                  <a:lnTo>
                    <a:pt x="3221" y="908"/>
                  </a:lnTo>
                  <a:lnTo>
                    <a:pt x="3221" y="908"/>
                  </a:lnTo>
                  <a:lnTo>
                    <a:pt x="3221" y="914"/>
                  </a:lnTo>
                  <a:lnTo>
                    <a:pt x="3221" y="914"/>
                  </a:lnTo>
                  <a:lnTo>
                    <a:pt x="3221" y="908"/>
                  </a:lnTo>
                  <a:lnTo>
                    <a:pt x="3221" y="896"/>
                  </a:lnTo>
                  <a:lnTo>
                    <a:pt x="3221" y="884"/>
                  </a:lnTo>
                  <a:lnTo>
                    <a:pt x="3227" y="896"/>
                  </a:lnTo>
                  <a:lnTo>
                    <a:pt x="3227" y="902"/>
                  </a:lnTo>
                  <a:lnTo>
                    <a:pt x="3227" y="902"/>
                  </a:lnTo>
                  <a:lnTo>
                    <a:pt x="3227" y="902"/>
                  </a:lnTo>
                  <a:lnTo>
                    <a:pt x="3227" y="902"/>
                  </a:lnTo>
                  <a:lnTo>
                    <a:pt x="3227" y="902"/>
                  </a:lnTo>
                  <a:lnTo>
                    <a:pt x="3227" y="902"/>
                  </a:lnTo>
                  <a:lnTo>
                    <a:pt x="3227" y="902"/>
                  </a:lnTo>
                  <a:lnTo>
                    <a:pt x="3227" y="902"/>
                  </a:lnTo>
                  <a:lnTo>
                    <a:pt x="3227" y="902"/>
                  </a:lnTo>
                  <a:lnTo>
                    <a:pt x="3233" y="902"/>
                  </a:lnTo>
                  <a:lnTo>
                    <a:pt x="3233" y="908"/>
                  </a:lnTo>
                  <a:lnTo>
                    <a:pt x="3233" y="908"/>
                  </a:lnTo>
                  <a:lnTo>
                    <a:pt x="3233" y="908"/>
                  </a:lnTo>
                  <a:lnTo>
                    <a:pt x="3233" y="908"/>
                  </a:lnTo>
                  <a:lnTo>
                    <a:pt x="3233" y="914"/>
                  </a:lnTo>
                  <a:lnTo>
                    <a:pt x="3233" y="914"/>
                  </a:lnTo>
                  <a:lnTo>
                    <a:pt x="3233" y="914"/>
                  </a:lnTo>
                  <a:lnTo>
                    <a:pt x="3233" y="914"/>
                  </a:lnTo>
                  <a:lnTo>
                    <a:pt x="3233" y="908"/>
                  </a:lnTo>
                  <a:lnTo>
                    <a:pt x="3239" y="920"/>
                  </a:lnTo>
                  <a:lnTo>
                    <a:pt x="3239" y="920"/>
                  </a:lnTo>
                  <a:lnTo>
                    <a:pt x="3239" y="920"/>
                  </a:lnTo>
                  <a:lnTo>
                    <a:pt x="3239" y="920"/>
                  </a:lnTo>
                  <a:lnTo>
                    <a:pt x="3239" y="914"/>
                  </a:lnTo>
                  <a:lnTo>
                    <a:pt x="3239" y="914"/>
                  </a:lnTo>
                  <a:lnTo>
                    <a:pt x="3239" y="914"/>
                  </a:lnTo>
                  <a:lnTo>
                    <a:pt x="3239" y="920"/>
                  </a:lnTo>
                  <a:lnTo>
                    <a:pt x="3239" y="920"/>
                  </a:lnTo>
                  <a:lnTo>
                    <a:pt x="3239" y="920"/>
                  </a:lnTo>
                  <a:moveTo>
                    <a:pt x="3245" y="914"/>
                  </a:moveTo>
                  <a:lnTo>
                    <a:pt x="3245" y="914"/>
                  </a:lnTo>
                  <a:lnTo>
                    <a:pt x="3245" y="914"/>
                  </a:lnTo>
                  <a:moveTo>
                    <a:pt x="3245" y="920"/>
                  </a:moveTo>
                  <a:lnTo>
                    <a:pt x="3245" y="920"/>
                  </a:lnTo>
                  <a:lnTo>
                    <a:pt x="3245" y="914"/>
                  </a:lnTo>
                  <a:lnTo>
                    <a:pt x="3245" y="920"/>
                  </a:lnTo>
                  <a:lnTo>
                    <a:pt x="3251" y="914"/>
                  </a:lnTo>
                  <a:lnTo>
                    <a:pt x="3251" y="914"/>
                  </a:lnTo>
                  <a:lnTo>
                    <a:pt x="3251" y="902"/>
                  </a:lnTo>
                  <a:lnTo>
                    <a:pt x="3251" y="902"/>
                  </a:lnTo>
                  <a:lnTo>
                    <a:pt x="3251" y="902"/>
                  </a:lnTo>
                  <a:lnTo>
                    <a:pt x="3251" y="902"/>
                  </a:lnTo>
                  <a:lnTo>
                    <a:pt x="3251" y="908"/>
                  </a:lnTo>
                  <a:lnTo>
                    <a:pt x="3251" y="902"/>
                  </a:lnTo>
                  <a:lnTo>
                    <a:pt x="3251" y="902"/>
                  </a:lnTo>
                  <a:lnTo>
                    <a:pt x="3251" y="902"/>
                  </a:lnTo>
                  <a:lnTo>
                    <a:pt x="3257" y="902"/>
                  </a:lnTo>
                  <a:lnTo>
                    <a:pt x="3257" y="902"/>
                  </a:lnTo>
                  <a:lnTo>
                    <a:pt x="3257" y="908"/>
                  </a:lnTo>
                  <a:lnTo>
                    <a:pt x="3257" y="902"/>
                  </a:lnTo>
                  <a:lnTo>
                    <a:pt x="3257" y="908"/>
                  </a:lnTo>
                  <a:lnTo>
                    <a:pt x="3257" y="902"/>
                  </a:lnTo>
                  <a:lnTo>
                    <a:pt x="3257" y="896"/>
                  </a:lnTo>
                  <a:lnTo>
                    <a:pt x="3257" y="896"/>
                  </a:lnTo>
                  <a:lnTo>
                    <a:pt x="3257" y="896"/>
                  </a:lnTo>
                  <a:lnTo>
                    <a:pt x="3257" y="890"/>
                  </a:lnTo>
                  <a:lnTo>
                    <a:pt x="3263" y="890"/>
                  </a:lnTo>
                  <a:lnTo>
                    <a:pt x="3263" y="878"/>
                  </a:lnTo>
                  <a:lnTo>
                    <a:pt x="3263" y="884"/>
                  </a:lnTo>
                  <a:lnTo>
                    <a:pt x="3263" y="878"/>
                  </a:lnTo>
                  <a:lnTo>
                    <a:pt x="3263" y="884"/>
                  </a:lnTo>
                  <a:lnTo>
                    <a:pt x="3263" y="890"/>
                  </a:lnTo>
                  <a:lnTo>
                    <a:pt x="3263" y="878"/>
                  </a:lnTo>
                  <a:lnTo>
                    <a:pt x="3263" y="872"/>
                  </a:lnTo>
                  <a:lnTo>
                    <a:pt x="3263" y="866"/>
                  </a:lnTo>
                  <a:lnTo>
                    <a:pt x="3263" y="872"/>
                  </a:lnTo>
                  <a:lnTo>
                    <a:pt x="3269" y="866"/>
                  </a:lnTo>
                  <a:lnTo>
                    <a:pt x="3269" y="860"/>
                  </a:lnTo>
                  <a:lnTo>
                    <a:pt x="3269" y="866"/>
                  </a:lnTo>
                  <a:lnTo>
                    <a:pt x="3269" y="866"/>
                  </a:lnTo>
                  <a:lnTo>
                    <a:pt x="3269" y="860"/>
                  </a:lnTo>
                  <a:lnTo>
                    <a:pt x="3269" y="860"/>
                  </a:lnTo>
                  <a:lnTo>
                    <a:pt x="3269" y="860"/>
                  </a:lnTo>
                  <a:lnTo>
                    <a:pt x="3269" y="872"/>
                  </a:lnTo>
                  <a:lnTo>
                    <a:pt x="3269" y="872"/>
                  </a:lnTo>
                  <a:lnTo>
                    <a:pt x="3269" y="866"/>
                  </a:lnTo>
                  <a:lnTo>
                    <a:pt x="3275" y="866"/>
                  </a:lnTo>
                  <a:lnTo>
                    <a:pt x="3275" y="866"/>
                  </a:lnTo>
                  <a:lnTo>
                    <a:pt x="3275" y="866"/>
                  </a:lnTo>
                  <a:lnTo>
                    <a:pt x="3275" y="860"/>
                  </a:lnTo>
                  <a:lnTo>
                    <a:pt x="3275" y="872"/>
                  </a:lnTo>
                  <a:lnTo>
                    <a:pt x="3275" y="872"/>
                  </a:lnTo>
                  <a:lnTo>
                    <a:pt x="3275" y="866"/>
                  </a:lnTo>
                  <a:lnTo>
                    <a:pt x="3275" y="872"/>
                  </a:lnTo>
                  <a:lnTo>
                    <a:pt x="3275" y="872"/>
                  </a:lnTo>
                  <a:lnTo>
                    <a:pt x="3275" y="860"/>
                  </a:lnTo>
                  <a:lnTo>
                    <a:pt x="3281" y="866"/>
                  </a:lnTo>
                  <a:lnTo>
                    <a:pt x="3281" y="866"/>
                  </a:lnTo>
                  <a:lnTo>
                    <a:pt x="3281" y="872"/>
                  </a:lnTo>
                  <a:lnTo>
                    <a:pt x="3281" y="872"/>
                  </a:lnTo>
                  <a:lnTo>
                    <a:pt x="3281" y="878"/>
                  </a:lnTo>
                  <a:lnTo>
                    <a:pt x="3281" y="878"/>
                  </a:lnTo>
                  <a:lnTo>
                    <a:pt x="3281" y="872"/>
                  </a:lnTo>
                  <a:lnTo>
                    <a:pt x="3281" y="866"/>
                  </a:lnTo>
                  <a:lnTo>
                    <a:pt x="3281" y="866"/>
                  </a:lnTo>
                  <a:lnTo>
                    <a:pt x="3281" y="866"/>
                  </a:lnTo>
                  <a:moveTo>
                    <a:pt x="3287" y="866"/>
                  </a:moveTo>
                  <a:lnTo>
                    <a:pt x="3287" y="872"/>
                  </a:lnTo>
                  <a:lnTo>
                    <a:pt x="3287" y="872"/>
                  </a:lnTo>
                  <a:lnTo>
                    <a:pt x="3287" y="866"/>
                  </a:lnTo>
                  <a:lnTo>
                    <a:pt x="3287" y="866"/>
                  </a:lnTo>
                  <a:lnTo>
                    <a:pt x="3287" y="860"/>
                  </a:lnTo>
                  <a:lnTo>
                    <a:pt x="3287" y="854"/>
                  </a:lnTo>
                  <a:lnTo>
                    <a:pt x="3287" y="860"/>
                  </a:lnTo>
                  <a:lnTo>
                    <a:pt x="3287" y="860"/>
                  </a:lnTo>
                  <a:lnTo>
                    <a:pt x="3293" y="860"/>
                  </a:lnTo>
                  <a:lnTo>
                    <a:pt x="3293" y="854"/>
                  </a:lnTo>
                  <a:lnTo>
                    <a:pt x="3293" y="860"/>
                  </a:lnTo>
                  <a:lnTo>
                    <a:pt x="3293" y="866"/>
                  </a:lnTo>
                  <a:lnTo>
                    <a:pt x="3293" y="866"/>
                  </a:lnTo>
                  <a:lnTo>
                    <a:pt x="3293" y="860"/>
                  </a:lnTo>
                  <a:lnTo>
                    <a:pt x="3293" y="860"/>
                  </a:lnTo>
                  <a:lnTo>
                    <a:pt x="3293" y="854"/>
                  </a:lnTo>
                  <a:lnTo>
                    <a:pt x="3293" y="854"/>
                  </a:lnTo>
                  <a:lnTo>
                    <a:pt x="3293" y="854"/>
                  </a:lnTo>
                  <a:lnTo>
                    <a:pt x="3299" y="848"/>
                  </a:lnTo>
                  <a:lnTo>
                    <a:pt x="3299" y="848"/>
                  </a:lnTo>
                  <a:lnTo>
                    <a:pt x="3299" y="854"/>
                  </a:lnTo>
                  <a:lnTo>
                    <a:pt x="3299" y="854"/>
                  </a:lnTo>
                  <a:lnTo>
                    <a:pt x="3299" y="848"/>
                  </a:lnTo>
                  <a:lnTo>
                    <a:pt x="3299" y="854"/>
                  </a:lnTo>
                  <a:lnTo>
                    <a:pt x="3299" y="842"/>
                  </a:lnTo>
                  <a:lnTo>
                    <a:pt x="3299" y="842"/>
                  </a:lnTo>
                  <a:moveTo>
                    <a:pt x="3299" y="836"/>
                  </a:moveTo>
                  <a:lnTo>
                    <a:pt x="3305" y="842"/>
                  </a:lnTo>
                  <a:lnTo>
                    <a:pt x="3305" y="836"/>
                  </a:lnTo>
                  <a:lnTo>
                    <a:pt x="3305" y="830"/>
                  </a:lnTo>
                  <a:lnTo>
                    <a:pt x="3305" y="836"/>
                  </a:lnTo>
                  <a:lnTo>
                    <a:pt x="3305" y="842"/>
                  </a:lnTo>
                  <a:moveTo>
                    <a:pt x="3305" y="842"/>
                  </a:moveTo>
                  <a:lnTo>
                    <a:pt x="3305" y="848"/>
                  </a:lnTo>
                  <a:lnTo>
                    <a:pt x="3305" y="848"/>
                  </a:lnTo>
                  <a:lnTo>
                    <a:pt x="3305" y="842"/>
                  </a:lnTo>
                  <a:lnTo>
                    <a:pt x="3311" y="842"/>
                  </a:lnTo>
                  <a:lnTo>
                    <a:pt x="3311" y="842"/>
                  </a:lnTo>
                  <a:lnTo>
                    <a:pt x="3311" y="842"/>
                  </a:lnTo>
                  <a:lnTo>
                    <a:pt x="3311" y="836"/>
                  </a:lnTo>
                  <a:lnTo>
                    <a:pt x="3311" y="836"/>
                  </a:lnTo>
                  <a:lnTo>
                    <a:pt x="3311" y="836"/>
                  </a:lnTo>
                  <a:lnTo>
                    <a:pt x="3311" y="836"/>
                  </a:lnTo>
                  <a:lnTo>
                    <a:pt x="3311" y="842"/>
                  </a:lnTo>
                  <a:lnTo>
                    <a:pt x="3311" y="848"/>
                  </a:lnTo>
                  <a:lnTo>
                    <a:pt x="3311" y="854"/>
                  </a:lnTo>
                  <a:lnTo>
                    <a:pt x="3317" y="854"/>
                  </a:lnTo>
                  <a:lnTo>
                    <a:pt x="3317" y="854"/>
                  </a:lnTo>
                  <a:lnTo>
                    <a:pt x="3317" y="854"/>
                  </a:lnTo>
                  <a:lnTo>
                    <a:pt x="3317" y="848"/>
                  </a:lnTo>
                  <a:lnTo>
                    <a:pt x="3317" y="854"/>
                  </a:lnTo>
                  <a:lnTo>
                    <a:pt x="3317" y="860"/>
                  </a:lnTo>
                  <a:lnTo>
                    <a:pt x="3317" y="848"/>
                  </a:lnTo>
                  <a:lnTo>
                    <a:pt x="3317" y="848"/>
                  </a:lnTo>
                  <a:lnTo>
                    <a:pt x="3317" y="848"/>
                  </a:lnTo>
                  <a:lnTo>
                    <a:pt x="3317" y="854"/>
                  </a:lnTo>
                  <a:lnTo>
                    <a:pt x="3323" y="848"/>
                  </a:lnTo>
                  <a:lnTo>
                    <a:pt x="3323" y="848"/>
                  </a:lnTo>
                  <a:lnTo>
                    <a:pt x="3323" y="854"/>
                  </a:lnTo>
                  <a:lnTo>
                    <a:pt x="3323" y="854"/>
                  </a:lnTo>
                  <a:lnTo>
                    <a:pt x="3323" y="860"/>
                  </a:lnTo>
                  <a:lnTo>
                    <a:pt x="3323" y="854"/>
                  </a:lnTo>
                  <a:lnTo>
                    <a:pt x="3323" y="854"/>
                  </a:lnTo>
                  <a:lnTo>
                    <a:pt x="3323" y="866"/>
                  </a:lnTo>
                  <a:lnTo>
                    <a:pt x="3323" y="878"/>
                  </a:lnTo>
                  <a:lnTo>
                    <a:pt x="3323" y="872"/>
                  </a:lnTo>
                  <a:lnTo>
                    <a:pt x="3323" y="872"/>
                  </a:lnTo>
                  <a:lnTo>
                    <a:pt x="3329" y="866"/>
                  </a:lnTo>
                  <a:lnTo>
                    <a:pt x="3329" y="860"/>
                  </a:lnTo>
                  <a:lnTo>
                    <a:pt x="3329" y="872"/>
                  </a:lnTo>
                  <a:lnTo>
                    <a:pt x="3329" y="872"/>
                  </a:lnTo>
                  <a:lnTo>
                    <a:pt x="3329" y="878"/>
                  </a:lnTo>
                  <a:lnTo>
                    <a:pt x="3329" y="884"/>
                  </a:lnTo>
                  <a:lnTo>
                    <a:pt x="3329" y="884"/>
                  </a:lnTo>
                  <a:lnTo>
                    <a:pt x="3329" y="878"/>
                  </a:lnTo>
                  <a:lnTo>
                    <a:pt x="3329" y="884"/>
                  </a:lnTo>
                  <a:lnTo>
                    <a:pt x="3329" y="890"/>
                  </a:lnTo>
                  <a:lnTo>
                    <a:pt x="3335" y="884"/>
                  </a:lnTo>
                  <a:lnTo>
                    <a:pt x="3335" y="884"/>
                  </a:lnTo>
                  <a:lnTo>
                    <a:pt x="3335" y="884"/>
                  </a:lnTo>
                  <a:lnTo>
                    <a:pt x="3335" y="884"/>
                  </a:lnTo>
                  <a:lnTo>
                    <a:pt x="3335" y="884"/>
                  </a:lnTo>
                  <a:lnTo>
                    <a:pt x="3335" y="890"/>
                  </a:lnTo>
                  <a:lnTo>
                    <a:pt x="3335" y="896"/>
                  </a:lnTo>
                  <a:lnTo>
                    <a:pt x="3335" y="896"/>
                  </a:lnTo>
                  <a:lnTo>
                    <a:pt x="3335" y="896"/>
                  </a:lnTo>
                  <a:lnTo>
                    <a:pt x="3335" y="890"/>
                  </a:lnTo>
                  <a:lnTo>
                    <a:pt x="3341" y="890"/>
                  </a:lnTo>
                  <a:lnTo>
                    <a:pt x="3341" y="890"/>
                  </a:lnTo>
                  <a:lnTo>
                    <a:pt x="3341" y="890"/>
                  </a:lnTo>
                  <a:lnTo>
                    <a:pt x="3341" y="890"/>
                  </a:lnTo>
                  <a:lnTo>
                    <a:pt x="3341" y="890"/>
                  </a:lnTo>
                  <a:lnTo>
                    <a:pt x="3341" y="890"/>
                  </a:lnTo>
                  <a:lnTo>
                    <a:pt x="3341" y="890"/>
                  </a:lnTo>
                  <a:lnTo>
                    <a:pt x="3341" y="890"/>
                  </a:lnTo>
                  <a:lnTo>
                    <a:pt x="3341" y="890"/>
                  </a:lnTo>
                  <a:lnTo>
                    <a:pt x="3341" y="884"/>
                  </a:lnTo>
                  <a:lnTo>
                    <a:pt x="3347" y="884"/>
                  </a:lnTo>
                  <a:lnTo>
                    <a:pt x="3347" y="884"/>
                  </a:lnTo>
                  <a:lnTo>
                    <a:pt x="3347" y="878"/>
                  </a:lnTo>
                  <a:lnTo>
                    <a:pt x="3347" y="878"/>
                  </a:lnTo>
                  <a:lnTo>
                    <a:pt x="3347" y="878"/>
                  </a:lnTo>
                  <a:lnTo>
                    <a:pt x="3347" y="878"/>
                  </a:lnTo>
                  <a:lnTo>
                    <a:pt x="3347" y="872"/>
                  </a:lnTo>
                  <a:lnTo>
                    <a:pt x="3347" y="878"/>
                  </a:lnTo>
                  <a:lnTo>
                    <a:pt x="3347" y="878"/>
                  </a:lnTo>
                  <a:lnTo>
                    <a:pt x="3347" y="872"/>
                  </a:lnTo>
                  <a:lnTo>
                    <a:pt x="3353" y="866"/>
                  </a:lnTo>
                  <a:lnTo>
                    <a:pt x="3353" y="860"/>
                  </a:lnTo>
                  <a:lnTo>
                    <a:pt x="3353" y="866"/>
                  </a:lnTo>
                  <a:lnTo>
                    <a:pt x="3353" y="866"/>
                  </a:lnTo>
                  <a:lnTo>
                    <a:pt x="3353" y="866"/>
                  </a:lnTo>
                  <a:lnTo>
                    <a:pt x="3353" y="860"/>
                  </a:lnTo>
                  <a:lnTo>
                    <a:pt x="3353" y="866"/>
                  </a:lnTo>
                  <a:lnTo>
                    <a:pt x="3353" y="860"/>
                  </a:lnTo>
                  <a:lnTo>
                    <a:pt x="3353" y="854"/>
                  </a:lnTo>
                  <a:lnTo>
                    <a:pt x="3353" y="860"/>
                  </a:lnTo>
                  <a:lnTo>
                    <a:pt x="3359" y="854"/>
                  </a:lnTo>
                  <a:lnTo>
                    <a:pt x="3359" y="860"/>
                  </a:lnTo>
                  <a:lnTo>
                    <a:pt x="3359" y="860"/>
                  </a:lnTo>
                  <a:lnTo>
                    <a:pt x="3359" y="848"/>
                  </a:lnTo>
                  <a:lnTo>
                    <a:pt x="3359" y="842"/>
                  </a:lnTo>
                  <a:lnTo>
                    <a:pt x="3359" y="836"/>
                  </a:lnTo>
                  <a:lnTo>
                    <a:pt x="3359" y="836"/>
                  </a:lnTo>
                  <a:lnTo>
                    <a:pt x="3359" y="848"/>
                  </a:lnTo>
                  <a:lnTo>
                    <a:pt x="3359" y="848"/>
                  </a:lnTo>
                  <a:lnTo>
                    <a:pt x="3359" y="842"/>
                  </a:lnTo>
                  <a:lnTo>
                    <a:pt x="3365" y="842"/>
                  </a:lnTo>
                  <a:lnTo>
                    <a:pt x="3365" y="836"/>
                  </a:lnTo>
                  <a:lnTo>
                    <a:pt x="3365" y="836"/>
                  </a:lnTo>
                  <a:lnTo>
                    <a:pt x="3365" y="830"/>
                  </a:lnTo>
                  <a:lnTo>
                    <a:pt x="3365" y="824"/>
                  </a:lnTo>
                  <a:lnTo>
                    <a:pt x="3365" y="818"/>
                  </a:lnTo>
                  <a:lnTo>
                    <a:pt x="3365" y="824"/>
                  </a:lnTo>
                  <a:lnTo>
                    <a:pt x="3365" y="836"/>
                  </a:lnTo>
                  <a:lnTo>
                    <a:pt x="3365" y="836"/>
                  </a:lnTo>
                  <a:lnTo>
                    <a:pt x="3365" y="824"/>
                  </a:lnTo>
                  <a:lnTo>
                    <a:pt x="3365" y="830"/>
                  </a:lnTo>
                  <a:lnTo>
                    <a:pt x="3371" y="824"/>
                  </a:lnTo>
                  <a:lnTo>
                    <a:pt x="3371" y="824"/>
                  </a:lnTo>
                  <a:lnTo>
                    <a:pt x="3371" y="824"/>
                  </a:lnTo>
                  <a:lnTo>
                    <a:pt x="3371" y="818"/>
                  </a:lnTo>
                  <a:lnTo>
                    <a:pt x="3371" y="824"/>
                  </a:lnTo>
                  <a:lnTo>
                    <a:pt x="3371" y="830"/>
                  </a:lnTo>
                  <a:lnTo>
                    <a:pt x="3371" y="836"/>
                  </a:lnTo>
                  <a:lnTo>
                    <a:pt x="3371" y="824"/>
                  </a:lnTo>
                  <a:lnTo>
                    <a:pt x="3371" y="818"/>
                  </a:lnTo>
                  <a:lnTo>
                    <a:pt x="3371" y="824"/>
                  </a:lnTo>
                  <a:lnTo>
                    <a:pt x="3377" y="836"/>
                  </a:lnTo>
                  <a:lnTo>
                    <a:pt x="3377" y="836"/>
                  </a:lnTo>
                  <a:lnTo>
                    <a:pt x="3377" y="842"/>
                  </a:lnTo>
                  <a:lnTo>
                    <a:pt x="3377" y="848"/>
                  </a:lnTo>
                  <a:lnTo>
                    <a:pt x="3377" y="848"/>
                  </a:lnTo>
                  <a:lnTo>
                    <a:pt x="3377" y="848"/>
                  </a:lnTo>
                  <a:lnTo>
                    <a:pt x="3377" y="842"/>
                  </a:lnTo>
                  <a:lnTo>
                    <a:pt x="3377" y="836"/>
                  </a:lnTo>
                  <a:lnTo>
                    <a:pt x="3377" y="842"/>
                  </a:lnTo>
                  <a:lnTo>
                    <a:pt x="3377" y="830"/>
                  </a:lnTo>
                  <a:lnTo>
                    <a:pt x="3383" y="836"/>
                  </a:lnTo>
                  <a:lnTo>
                    <a:pt x="3383" y="842"/>
                  </a:lnTo>
                  <a:lnTo>
                    <a:pt x="3383" y="842"/>
                  </a:lnTo>
                  <a:lnTo>
                    <a:pt x="3383" y="854"/>
                  </a:lnTo>
                  <a:lnTo>
                    <a:pt x="3383" y="842"/>
                  </a:lnTo>
                  <a:lnTo>
                    <a:pt x="3383" y="836"/>
                  </a:lnTo>
                  <a:lnTo>
                    <a:pt x="3383" y="842"/>
                  </a:lnTo>
                  <a:lnTo>
                    <a:pt x="3383" y="848"/>
                  </a:lnTo>
                  <a:lnTo>
                    <a:pt x="3383" y="854"/>
                  </a:lnTo>
                  <a:lnTo>
                    <a:pt x="3383" y="860"/>
                  </a:lnTo>
                  <a:lnTo>
                    <a:pt x="3389" y="848"/>
                  </a:lnTo>
                  <a:lnTo>
                    <a:pt x="3389" y="860"/>
                  </a:lnTo>
                  <a:lnTo>
                    <a:pt x="3389" y="860"/>
                  </a:lnTo>
                  <a:lnTo>
                    <a:pt x="3389" y="866"/>
                  </a:lnTo>
                  <a:lnTo>
                    <a:pt x="3389" y="866"/>
                  </a:lnTo>
                  <a:lnTo>
                    <a:pt x="3389" y="866"/>
                  </a:lnTo>
                  <a:lnTo>
                    <a:pt x="3389" y="866"/>
                  </a:lnTo>
                  <a:lnTo>
                    <a:pt x="3389" y="866"/>
                  </a:lnTo>
                  <a:lnTo>
                    <a:pt x="3389" y="872"/>
                  </a:lnTo>
                  <a:lnTo>
                    <a:pt x="3389" y="866"/>
                  </a:lnTo>
                  <a:lnTo>
                    <a:pt x="3395" y="866"/>
                  </a:lnTo>
                  <a:lnTo>
                    <a:pt x="3395" y="866"/>
                  </a:lnTo>
                  <a:lnTo>
                    <a:pt x="3395" y="866"/>
                  </a:lnTo>
                  <a:lnTo>
                    <a:pt x="3395" y="872"/>
                  </a:lnTo>
                  <a:lnTo>
                    <a:pt x="3395" y="866"/>
                  </a:lnTo>
                  <a:lnTo>
                    <a:pt x="3395" y="848"/>
                  </a:lnTo>
                  <a:lnTo>
                    <a:pt x="3395" y="848"/>
                  </a:lnTo>
                  <a:moveTo>
                    <a:pt x="3395" y="842"/>
                  </a:moveTo>
                  <a:lnTo>
                    <a:pt x="3395" y="848"/>
                  </a:lnTo>
                  <a:lnTo>
                    <a:pt x="3401" y="842"/>
                  </a:lnTo>
                  <a:lnTo>
                    <a:pt x="3401" y="836"/>
                  </a:lnTo>
                  <a:moveTo>
                    <a:pt x="3401" y="836"/>
                  </a:moveTo>
                  <a:lnTo>
                    <a:pt x="3401" y="830"/>
                  </a:lnTo>
                  <a:lnTo>
                    <a:pt x="3401" y="824"/>
                  </a:lnTo>
                  <a:lnTo>
                    <a:pt x="3401" y="818"/>
                  </a:lnTo>
                  <a:lnTo>
                    <a:pt x="3401" y="812"/>
                  </a:lnTo>
                  <a:lnTo>
                    <a:pt x="3401" y="800"/>
                  </a:lnTo>
                  <a:lnTo>
                    <a:pt x="3401" y="806"/>
                  </a:lnTo>
                  <a:lnTo>
                    <a:pt x="3407" y="800"/>
                  </a:lnTo>
                  <a:lnTo>
                    <a:pt x="3407" y="812"/>
                  </a:lnTo>
                  <a:lnTo>
                    <a:pt x="3407" y="812"/>
                  </a:lnTo>
                  <a:lnTo>
                    <a:pt x="3407" y="806"/>
                  </a:lnTo>
                  <a:lnTo>
                    <a:pt x="3407" y="800"/>
                  </a:lnTo>
                  <a:lnTo>
                    <a:pt x="3407" y="800"/>
                  </a:lnTo>
                  <a:lnTo>
                    <a:pt x="3407" y="806"/>
                  </a:lnTo>
                  <a:lnTo>
                    <a:pt x="3407" y="812"/>
                  </a:lnTo>
                  <a:lnTo>
                    <a:pt x="3407" y="818"/>
                  </a:lnTo>
                  <a:lnTo>
                    <a:pt x="3407" y="812"/>
                  </a:lnTo>
                  <a:lnTo>
                    <a:pt x="3407" y="812"/>
                  </a:lnTo>
                  <a:lnTo>
                    <a:pt x="3413" y="806"/>
                  </a:lnTo>
                  <a:lnTo>
                    <a:pt x="3413" y="812"/>
                  </a:lnTo>
                  <a:lnTo>
                    <a:pt x="3413" y="806"/>
                  </a:lnTo>
                  <a:lnTo>
                    <a:pt x="3413" y="800"/>
                  </a:lnTo>
                  <a:lnTo>
                    <a:pt x="3413" y="794"/>
                  </a:lnTo>
                  <a:lnTo>
                    <a:pt x="3413" y="794"/>
                  </a:lnTo>
                  <a:lnTo>
                    <a:pt x="3413" y="776"/>
                  </a:lnTo>
                  <a:lnTo>
                    <a:pt x="3413" y="763"/>
                  </a:lnTo>
                  <a:lnTo>
                    <a:pt x="3413" y="757"/>
                  </a:lnTo>
                  <a:lnTo>
                    <a:pt x="3413" y="757"/>
                  </a:lnTo>
                  <a:lnTo>
                    <a:pt x="3419" y="757"/>
                  </a:lnTo>
                  <a:lnTo>
                    <a:pt x="3419" y="751"/>
                  </a:lnTo>
                  <a:lnTo>
                    <a:pt x="3419" y="763"/>
                  </a:lnTo>
                  <a:lnTo>
                    <a:pt x="3419" y="751"/>
                  </a:lnTo>
                  <a:lnTo>
                    <a:pt x="3419" y="757"/>
                  </a:lnTo>
                  <a:lnTo>
                    <a:pt x="3419" y="757"/>
                  </a:lnTo>
                  <a:lnTo>
                    <a:pt x="3419" y="763"/>
                  </a:lnTo>
                  <a:lnTo>
                    <a:pt x="3419" y="770"/>
                  </a:lnTo>
                  <a:lnTo>
                    <a:pt x="3419" y="770"/>
                  </a:lnTo>
                  <a:lnTo>
                    <a:pt x="3419" y="763"/>
                  </a:lnTo>
                  <a:lnTo>
                    <a:pt x="3425" y="770"/>
                  </a:lnTo>
                  <a:lnTo>
                    <a:pt x="3425" y="763"/>
                  </a:lnTo>
                  <a:lnTo>
                    <a:pt x="3425" y="763"/>
                  </a:lnTo>
                  <a:lnTo>
                    <a:pt x="3425" y="776"/>
                  </a:lnTo>
                  <a:lnTo>
                    <a:pt x="3425" y="800"/>
                  </a:lnTo>
                  <a:lnTo>
                    <a:pt x="3425" y="776"/>
                  </a:lnTo>
                  <a:lnTo>
                    <a:pt x="3425" y="782"/>
                  </a:lnTo>
                  <a:lnTo>
                    <a:pt x="3425" y="788"/>
                  </a:lnTo>
                  <a:lnTo>
                    <a:pt x="3425" y="776"/>
                  </a:lnTo>
                  <a:lnTo>
                    <a:pt x="3425" y="763"/>
                  </a:lnTo>
                  <a:lnTo>
                    <a:pt x="3431" y="763"/>
                  </a:lnTo>
                  <a:lnTo>
                    <a:pt x="3431" y="751"/>
                  </a:lnTo>
                  <a:lnTo>
                    <a:pt x="3431" y="739"/>
                  </a:lnTo>
                  <a:lnTo>
                    <a:pt x="3431" y="739"/>
                  </a:lnTo>
                  <a:lnTo>
                    <a:pt x="3431" y="733"/>
                  </a:lnTo>
                  <a:lnTo>
                    <a:pt x="3431" y="739"/>
                  </a:lnTo>
                  <a:lnTo>
                    <a:pt x="3431" y="739"/>
                  </a:lnTo>
                  <a:lnTo>
                    <a:pt x="3431" y="739"/>
                  </a:lnTo>
                  <a:lnTo>
                    <a:pt x="3431" y="721"/>
                  </a:lnTo>
                  <a:lnTo>
                    <a:pt x="3431" y="733"/>
                  </a:lnTo>
                  <a:lnTo>
                    <a:pt x="3437" y="727"/>
                  </a:lnTo>
                  <a:lnTo>
                    <a:pt x="3437" y="721"/>
                  </a:lnTo>
                  <a:lnTo>
                    <a:pt x="3437" y="697"/>
                  </a:lnTo>
                  <a:lnTo>
                    <a:pt x="3437" y="679"/>
                  </a:lnTo>
                  <a:lnTo>
                    <a:pt x="3437" y="673"/>
                  </a:lnTo>
                  <a:lnTo>
                    <a:pt x="3437" y="685"/>
                  </a:lnTo>
                  <a:lnTo>
                    <a:pt x="3437" y="691"/>
                  </a:lnTo>
                  <a:lnTo>
                    <a:pt x="3437" y="709"/>
                  </a:lnTo>
                  <a:lnTo>
                    <a:pt x="3437" y="703"/>
                  </a:lnTo>
                  <a:lnTo>
                    <a:pt x="3437" y="685"/>
                  </a:lnTo>
                  <a:lnTo>
                    <a:pt x="3443" y="691"/>
                  </a:lnTo>
                  <a:lnTo>
                    <a:pt x="3443" y="679"/>
                  </a:lnTo>
                  <a:lnTo>
                    <a:pt x="3443" y="667"/>
                  </a:lnTo>
                  <a:lnTo>
                    <a:pt x="3443" y="643"/>
                  </a:lnTo>
                  <a:lnTo>
                    <a:pt x="3443" y="631"/>
                  </a:lnTo>
                  <a:lnTo>
                    <a:pt x="3443" y="661"/>
                  </a:lnTo>
                  <a:moveTo>
                    <a:pt x="3443" y="643"/>
                  </a:moveTo>
                  <a:lnTo>
                    <a:pt x="3443" y="643"/>
                  </a:lnTo>
                  <a:lnTo>
                    <a:pt x="3449" y="643"/>
                  </a:lnTo>
                  <a:lnTo>
                    <a:pt x="3449" y="637"/>
                  </a:lnTo>
                  <a:lnTo>
                    <a:pt x="3449" y="649"/>
                  </a:lnTo>
                  <a:lnTo>
                    <a:pt x="3449" y="655"/>
                  </a:lnTo>
                  <a:lnTo>
                    <a:pt x="3449" y="661"/>
                  </a:lnTo>
                  <a:lnTo>
                    <a:pt x="3449" y="667"/>
                  </a:lnTo>
                  <a:lnTo>
                    <a:pt x="3449" y="655"/>
                  </a:lnTo>
                  <a:lnTo>
                    <a:pt x="3449" y="649"/>
                  </a:lnTo>
                  <a:lnTo>
                    <a:pt x="3449" y="643"/>
                  </a:lnTo>
                  <a:lnTo>
                    <a:pt x="3449" y="649"/>
                  </a:lnTo>
                  <a:lnTo>
                    <a:pt x="3449" y="643"/>
                  </a:lnTo>
                  <a:lnTo>
                    <a:pt x="3455" y="637"/>
                  </a:lnTo>
                  <a:lnTo>
                    <a:pt x="3455" y="625"/>
                  </a:lnTo>
                  <a:lnTo>
                    <a:pt x="3455" y="631"/>
                  </a:lnTo>
                  <a:lnTo>
                    <a:pt x="3455" y="637"/>
                  </a:lnTo>
                  <a:lnTo>
                    <a:pt x="3455" y="667"/>
                  </a:lnTo>
                  <a:lnTo>
                    <a:pt x="3455" y="679"/>
                  </a:lnTo>
                  <a:lnTo>
                    <a:pt x="3455" y="667"/>
                  </a:lnTo>
                  <a:lnTo>
                    <a:pt x="3455" y="667"/>
                  </a:lnTo>
                  <a:lnTo>
                    <a:pt x="3455" y="667"/>
                  </a:lnTo>
                  <a:lnTo>
                    <a:pt x="3455" y="679"/>
                  </a:lnTo>
                  <a:lnTo>
                    <a:pt x="3461" y="679"/>
                  </a:lnTo>
                  <a:lnTo>
                    <a:pt x="3461" y="685"/>
                  </a:lnTo>
                  <a:lnTo>
                    <a:pt x="3461" y="679"/>
                  </a:lnTo>
                  <a:lnTo>
                    <a:pt x="3461" y="685"/>
                  </a:lnTo>
                  <a:moveTo>
                    <a:pt x="3461" y="673"/>
                  </a:moveTo>
                  <a:lnTo>
                    <a:pt x="3461" y="661"/>
                  </a:lnTo>
                  <a:lnTo>
                    <a:pt x="3461" y="661"/>
                  </a:lnTo>
                  <a:lnTo>
                    <a:pt x="3461" y="649"/>
                  </a:lnTo>
                  <a:lnTo>
                    <a:pt x="3461" y="637"/>
                  </a:lnTo>
                  <a:lnTo>
                    <a:pt x="3467" y="625"/>
                  </a:lnTo>
                  <a:moveTo>
                    <a:pt x="3467" y="625"/>
                  </a:moveTo>
                  <a:lnTo>
                    <a:pt x="3467" y="613"/>
                  </a:lnTo>
                  <a:lnTo>
                    <a:pt x="3467" y="619"/>
                  </a:lnTo>
                  <a:lnTo>
                    <a:pt x="3467" y="613"/>
                  </a:lnTo>
                  <a:lnTo>
                    <a:pt x="3467" y="595"/>
                  </a:lnTo>
                  <a:lnTo>
                    <a:pt x="3467" y="571"/>
                  </a:lnTo>
                  <a:lnTo>
                    <a:pt x="3467" y="541"/>
                  </a:lnTo>
                  <a:lnTo>
                    <a:pt x="3467" y="547"/>
                  </a:lnTo>
                  <a:lnTo>
                    <a:pt x="3473" y="547"/>
                  </a:lnTo>
                  <a:lnTo>
                    <a:pt x="3473" y="559"/>
                  </a:lnTo>
                  <a:lnTo>
                    <a:pt x="3473" y="535"/>
                  </a:lnTo>
                  <a:lnTo>
                    <a:pt x="3473" y="553"/>
                  </a:lnTo>
                  <a:lnTo>
                    <a:pt x="3473" y="565"/>
                  </a:lnTo>
                  <a:lnTo>
                    <a:pt x="3473" y="583"/>
                  </a:lnTo>
                  <a:lnTo>
                    <a:pt x="3473" y="565"/>
                  </a:lnTo>
                  <a:lnTo>
                    <a:pt x="3473" y="541"/>
                  </a:lnTo>
                  <a:lnTo>
                    <a:pt x="3473" y="565"/>
                  </a:lnTo>
                  <a:lnTo>
                    <a:pt x="3473" y="595"/>
                  </a:lnTo>
                  <a:lnTo>
                    <a:pt x="3479" y="625"/>
                  </a:lnTo>
                  <a:lnTo>
                    <a:pt x="3479" y="649"/>
                  </a:lnTo>
                  <a:lnTo>
                    <a:pt x="3479" y="655"/>
                  </a:lnTo>
                  <a:lnTo>
                    <a:pt x="3479" y="661"/>
                  </a:lnTo>
                  <a:lnTo>
                    <a:pt x="3479" y="667"/>
                  </a:lnTo>
                  <a:lnTo>
                    <a:pt x="3479" y="655"/>
                  </a:lnTo>
                  <a:lnTo>
                    <a:pt x="3479" y="655"/>
                  </a:lnTo>
                  <a:lnTo>
                    <a:pt x="3479" y="667"/>
                  </a:lnTo>
                  <a:lnTo>
                    <a:pt x="3479" y="667"/>
                  </a:lnTo>
                  <a:lnTo>
                    <a:pt x="3479" y="661"/>
                  </a:lnTo>
                  <a:lnTo>
                    <a:pt x="3485" y="679"/>
                  </a:lnTo>
                  <a:lnTo>
                    <a:pt x="3485" y="661"/>
                  </a:lnTo>
                  <a:lnTo>
                    <a:pt x="3485" y="649"/>
                  </a:lnTo>
                  <a:lnTo>
                    <a:pt x="3485" y="655"/>
                  </a:lnTo>
                  <a:lnTo>
                    <a:pt x="3485" y="643"/>
                  </a:lnTo>
                  <a:lnTo>
                    <a:pt x="3485" y="673"/>
                  </a:lnTo>
                  <a:lnTo>
                    <a:pt x="3485" y="673"/>
                  </a:lnTo>
                  <a:lnTo>
                    <a:pt x="3485" y="697"/>
                  </a:lnTo>
                  <a:lnTo>
                    <a:pt x="3485" y="709"/>
                  </a:lnTo>
                  <a:lnTo>
                    <a:pt x="3485" y="709"/>
                  </a:lnTo>
                  <a:lnTo>
                    <a:pt x="3491" y="715"/>
                  </a:lnTo>
                  <a:moveTo>
                    <a:pt x="3491" y="739"/>
                  </a:moveTo>
                  <a:lnTo>
                    <a:pt x="3491" y="721"/>
                  </a:lnTo>
                  <a:lnTo>
                    <a:pt x="3491" y="721"/>
                  </a:lnTo>
                  <a:lnTo>
                    <a:pt x="3491" y="727"/>
                  </a:lnTo>
                  <a:lnTo>
                    <a:pt x="3491" y="721"/>
                  </a:lnTo>
                  <a:lnTo>
                    <a:pt x="3491" y="715"/>
                  </a:lnTo>
                  <a:lnTo>
                    <a:pt x="3491" y="721"/>
                  </a:lnTo>
                  <a:lnTo>
                    <a:pt x="3491" y="727"/>
                  </a:lnTo>
                  <a:lnTo>
                    <a:pt x="3491" y="715"/>
                  </a:lnTo>
                  <a:lnTo>
                    <a:pt x="3497" y="727"/>
                  </a:lnTo>
                  <a:lnTo>
                    <a:pt x="3497" y="733"/>
                  </a:lnTo>
                  <a:lnTo>
                    <a:pt x="3497" y="715"/>
                  </a:lnTo>
                  <a:lnTo>
                    <a:pt x="3497" y="709"/>
                  </a:lnTo>
                  <a:lnTo>
                    <a:pt x="3497" y="697"/>
                  </a:lnTo>
                  <a:lnTo>
                    <a:pt x="3497" y="691"/>
                  </a:lnTo>
                  <a:lnTo>
                    <a:pt x="3497" y="673"/>
                  </a:lnTo>
                  <a:lnTo>
                    <a:pt x="3497" y="667"/>
                  </a:lnTo>
                  <a:lnTo>
                    <a:pt x="3497" y="661"/>
                  </a:lnTo>
                  <a:lnTo>
                    <a:pt x="3497" y="661"/>
                  </a:lnTo>
                  <a:lnTo>
                    <a:pt x="3503" y="637"/>
                  </a:lnTo>
                  <a:lnTo>
                    <a:pt x="3503" y="667"/>
                  </a:lnTo>
                  <a:lnTo>
                    <a:pt x="3503" y="661"/>
                  </a:lnTo>
                  <a:lnTo>
                    <a:pt x="3503" y="649"/>
                  </a:lnTo>
                  <a:lnTo>
                    <a:pt x="3503" y="649"/>
                  </a:lnTo>
                  <a:lnTo>
                    <a:pt x="3503" y="649"/>
                  </a:lnTo>
                  <a:lnTo>
                    <a:pt x="3503" y="649"/>
                  </a:lnTo>
                  <a:lnTo>
                    <a:pt x="3503" y="643"/>
                  </a:lnTo>
                  <a:lnTo>
                    <a:pt x="3503" y="649"/>
                  </a:lnTo>
                  <a:lnTo>
                    <a:pt x="3503" y="625"/>
                  </a:lnTo>
                  <a:lnTo>
                    <a:pt x="3509" y="625"/>
                  </a:lnTo>
                  <a:lnTo>
                    <a:pt x="3509" y="625"/>
                  </a:lnTo>
                  <a:lnTo>
                    <a:pt x="3509" y="613"/>
                  </a:lnTo>
                  <a:lnTo>
                    <a:pt x="3509" y="601"/>
                  </a:lnTo>
                  <a:lnTo>
                    <a:pt x="3509" y="607"/>
                  </a:lnTo>
                  <a:lnTo>
                    <a:pt x="3509" y="607"/>
                  </a:lnTo>
                  <a:lnTo>
                    <a:pt x="3509" y="589"/>
                  </a:lnTo>
                  <a:lnTo>
                    <a:pt x="3509" y="583"/>
                  </a:lnTo>
                  <a:lnTo>
                    <a:pt x="3509" y="583"/>
                  </a:lnTo>
                  <a:lnTo>
                    <a:pt x="3509" y="577"/>
                  </a:lnTo>
                  <a:lnTo>
                    <a:pt x="3515" y="559"/>
                  </a:lnTo>
                  <a:lnTo>
                    <a:pt x="3515" y="559"/>
                  </a:lnTo>
                  <a:lnTo>
                    <a:pt x="3515" y="529"/>
                  </a:lnTo>
                  <a:lnTo>
                    <a:pt x="3515" y="559"/>
                  </a:lnTo>
                  <a:lnTo>
                    <a:pt x="3515" y="589"/>
                  </a:lnTo>
                  <a:lnTo>
                    <a:pt x="3515" y="589"/>
                  </a:lnTo>
                  <a:lnTo>
                    <a:pt x="3515" y="637"/>
                  </a:lnTo>
                  <a:lnTo>
                    <a:pt x="3515" y="619"/>
                  </a:lnTo>
                  <a:lnTo>
                    <a:pt x="3515" y="589"/>
                  </a:lnTo>
                  <a:lnTo>
                    <a:pt x="3515" y="571"/>
                  </a:lnTo>
                  <a:lnTo>
                    <a:pt x="3521" y="553"/>
                  </a:lnTo>
                  <a:lnTo>
                    <a:pt x="3521" y="529"/>
                  </a:lnTo>
                  <a:lnTo>
                    <a:pt x="3521" y="529"/>
                  </a:lnTo>
                  <a:lnTo>
                    <a:pt x="3521" y="541"/>
                  </a:lnTo>
                  <a:lnTo>
                    <a:pt x="3521" y="571"/>
                  </a:lnTo>
                  <a:lnTo>
                    <a:pt x="3521" y="565"/>
                  </a:lnTo>
                  <a:lnTo>
                    <a:pt x="3521" y="559"/>
                  </a:lnTo>
                  <a:lnTo>
                    <a:pt x="3521" y="559"/>
                  </a:lnTo>
                  <a:lnTo>
                    <a:pt x="3521" y="559"/>
                  </a:lnTo>
                  <a:lnTo>
                    <a:pt x="3521" y="547"/>
                  </a:lnTo>
                  <a:lnTo>
                    <a:pt x="3527" y="565"/>
                  </a:lnTo>
                  <a:lnTo>
                    <a:pt x="3527" y="565"/>
                  </a:lnTo>
                  <a:lnTo>
                    <a:pt x="3527" y="583"/>
                  </a:lnTo>
                  <a:lnTo>
                    <a:pt x="3527" y="583"/>
                  </a:lnTo>
                  <a:lnTo>
                    <a:pt x="3527" y="607"/>
                  </a:lnTo>
                  <a:lnTo>
                    <a:pt x="3527" y="595"/>
                  </a:lnTo>
                  <a:lnTo>
                    <a:pt x="3527" y="607"/>
                  </a:lnTo>
                  <a:lnTo>
                    <a:pt x="3527" y="595"/>
                  </a:lnTo>
                  <a:lnTo>
                    <a:pt x="3527" y="589"/>
                  </a:lnTo>
                  <a:lnTo>
                    <a:pt x="3527" y="589"/>
                  </a:lnTo>
                  <a:lnTo>
                    <a:pt x="3533" y="583"/>
                  </a:lnTo>
                  <a:lnTo>
                    <a:pt x="3533" y="583"/>
                  </a:lnTo>
                  <a:lnTo>
                    <a:pt x="3533" y="601"/>
                  </a:lnTo>
                  <a:lnTo>
                    <a:pt x="3533" y="607"/>
                  </a:lnTo>
                  <a:lnTo>
                    <a:pt x="3533" y="619"/>
                  </a:lnTo>
                  <a:lnTo>
                    <a:pt x="3533" y="607"/>
                  </a:lnTo>
                  <a:lnTo>
                    <a:pt x="3533" y="601"/>
                  </a:lnTo>
                  <a:lnTo>
                    <a:pt x="3533" y="607"/>
                  </a:lnTo>
                  <a:lnTo>
                    <a:pt x="3533" y="619"/>
                  </a:lnTo>
                  <a:lnTo>
                    <a:pt x="3533" y="607"/>
                  </a:lnTo>
                  <a:lnTo>
                    <a:pt x="3533" y="613"/>
                  </a:lnTo>
                  <a:lnTo>
                    <a:pt x="3539" y="625"/>
                  </a:lnTo>
                  <a:lnTo>
                    <a:pt x="3539" y="619"/>
                  </a:lnTo>
                  <a:lnTo>
                    <a:pt x="3539" y="631"/>
                  </a:lnTo>
                  <a:lnTo>
                    <a:pt x="3539" y="619"/>
                  </a:lnTo>
                  <a:lnTo>
                    <a:pt x="3539" y="613"/>
                  </a:lnTo>
                  <a:lnTo>
                    <a:pt x="3539" y="619"/>
                  </a:lnTo>
                  <a:lnTo>
                    <a:pt x="3539" y="613"/>
                  </a:lnTo>
                  <a:lnTo>
                    <a:pt x="3539" y="613"/>
                  </a:lnTo>
                  <a:lnTo>
                    <a:pt x="3539" y="625"/>
                  </a:lnTo>
                  <a:lnTo>
                    <a:pt x="3539" y="619"/>
                  </a:lnTo>
                  <a:lnTo>
                    <a:pt x="3545" y="613"/>
                  </a:lnTo>
                  <a:lnTo>
                    <a:pt x="3545" y="625"/>
                  </a:lnTo>
                  <a:lnTo>
                    <a:pt x="3545" y="619"/>
                  </a:lnTo>
                  <a:lnTo>
                    <a:pt x="3545" y="613"/>
                  </a:lnTo>
                  <a:lnTo>
                    <a:pt x="3545" y="595"/>
                  </a:lnTo>
                  <a:lnTo>
                    <a:pt x="3545" y="583"/>
                  </a:lnTo>
                  <a:lnTo>
                    <a:pt x="3545" y="589"/>
                  </a:lnTo>
                  <a:lnTo>
                    <a:pt x="3545" y="595"/>
                  </a:lnTo>
                  <a:lnTo>
                    <a:pt x="3545" y="577"/>
                  </a:lnTo>
                  <a:lnTo>
                    <a:pt x="3545" y="571"/>
                  </a:lnTo>
                  <a:lnTo>
                    <a:pt x="3551" y="559"/>
                  </a:lnTo>
                  <a:lnTo>
                    <a:pt x="3551" y="541"/>
                  </a:lnTo>
                  <a:lnTo>
                    <a:pt x="3551" y="535"/>
                  </a:lnTo>
                  <a:lnTo>
                    <a:pt x="3551" y="529"/>
                  </a:lnTo>
                  <a:moveTo>
                    <a:pt x="3551" y="517"/>
                  </a:moveTo>
                  <a:lnTo>
                    <a:pt x="3551" y="523"/>
                  </a:lnTo>
                  <a:lnTo>
                    <a:pt x="3551" y="517"/>
                  </a:lnTo>
                  <a:lnTo>
                    <a:pt x="3551" y="511"/>
                  </a:lnTo>
                  <a:moveTo>
                    <a:pt x="3557" y="535"/>
                  </a:moveTo>
                  <a:lnTo>
                    <a:pt x="3557" y="547"/>
                  </a:lnTo>
                  <a:lnTo>
                    <a:pt x="3557" y="547"/>
                  </a:lnTo>
                  <a:lnTo>
                    <a:pt x="3557" y="541"/>
                  </a:lnTo>
                  <a:lnTo>
                    <a:pt x="3557" y="553"/>
                  </a:lnTo>
                  <a:lnTo>
                    <a:pt x="3557" y="553"/>
                  </a:lnTo>
                  <a:lnTo>
                    <a:pt x="3557" y="559"/>
                  </a:lnTo>
                  <a:lnTo>
                    <a:pt x="3557" y="583"/>
                  </a:lnTo>
                  <a:lnTo>
                    <a:pt x="3557" y="601"/>
                  </a:lnTo>
                  <a:lnTo>
                    <a:pt x="3557" y="595"/>
                  </a:lnTo>
                  <a:lnTo>
                    <a:pt x="3563" y="595"/>
                  </a:lnTo>
                  <a:lnTo>
                    <a:pt x="3563" y="607"/>
                  </a:lnTo>
                  <a:lnTo>
                    <a:pt x="3563" y="613"/>
                  </a:lnTo>
                  <a:lnTo>
                    <a:pt x="3563" y="595"/>
                  </a:lnTo>
                  <a:lnTo>
                    <a:pt x="3563" y="583"/>
                  </a:lnTo>
                  <a:lnTo>
                    <a:pt x="3563" y="577"/>
                  </a:lnTo>
                  <a:lnTo>
                    <a:pt x="3563" y="595"/>
                  </a:lnTo>
                  <a:lnTo>
                    <a:pt x="3563" y="583"/>
                  </a:lnTo>
                  <a:lnTo>
                    <a:pt x="3563" y="577"/>
                  </a:lnTo>
                  <a:lnTo>
                    <a:pt x="3563" y="571"/>
                  </a:lnTo>
                  <a:lnTo>
                    <a:pt x="3569" y="571"/>
                  </a:lnTo>
                  <a:lnTo>
                    <a:pt x="3569" y="577"/>
                  </a:lnTo>
                  <a:lnTo>
                    <a:pt x="3569" y="583"/>
                  </a:lnTo>
                  <a:lnTo>
                    <a:pt x="3569" y="583"/>
                  </a:lnTo>
                  <a:lnTo>
                    <a:pt x="3569" y="571"/>
                  </a:lnTo>
                  <a:lnTo>
                    <a:pt x="3569" y="553"/>
                  </a:lnTo>
                  <a:lnTo>
                    <a:pt x="3569" y="541"/>
                  </a:lnTo>
                  <a:lnTo>
                    <a:pt x="3569" y="565"/>
                  </a:lnTo>
                  <a:lnTo>
                    <a:pt x="3569" y="553"/>
                  </a:lnTo>
                  <a:lnTo>
                    <a:pt x="3569" y="547"/>
                  </a:lnTo>
                  <a:lnTo>
                    <a:pt x="3575" y="553"/>
                  </a:lnTo>
                  <a:lnTo>
                    <a:pt x="3575" y="547"/>
                  </a:lnTo>
                  <a:lnTo>
                    <a:pt x="3575" y="553"/>
                  </a:lnTo>
                  <a:lnTo>
                    <a:pt x="3575" y="541"/>
                  </a:lnTo>
                  <a:lnTo>
                    <a:pt x="3575" y="547"/>
                  </a:lnTo>
                  <a:lnTo>
                    <a:pt x="3575" y="547"/>
                  </a:lnTo>
                  <a:lnTo>
                    <a:pt x="3575" y="535"/>
                  </a:lnTo>
                  <a:lnTo>
                    <a:pt x="3575" y="541"/>
                  </a:lnTo>
                  <a:lnTo>
                    <a:pt x="3575" y="547"/>
                  </a:lnTo>
                  <a:lnTo>
                    <a:pt x="3575" y="547"/>
                  </a:lnTo>
                  <a:lnTo>
                    <a:pt x="3575" y="535"/>
                  </a:lnTo>
                  <a:lnTo>
                    <a:pt x="3581" y="535"/>
                  </a:lnTo>
                  <a:lnTo>
                    <a:pt x="3581" y="529"/>
                  </a:lnTo>
                  <a:lnTo>
                    <a:pt x="3581" y="529"/>
                  </a:lnTo>
                  <a:lnTo>
                    <a:pt x="3581" y="523"/>
                  </a:lnTo>
                  <a:lnTo>
                    <a:pt x="3581" y="523"/>
                  </a:lnTo>
                  <a:lnTo>
                    <a:pt x="3581" y="523"/>
                  </a:lnTo>
                  <a:lnTo>
                    <a:pt x="3581" y="541"/>
                  </a:lnTo>
                  <a:lnTo>
                    <a:pt x="3581" y="559"/>
                  </a:lnTo>
                  <a:lnTo>
                    <a:pt x="3581" y="595"/>
                  </a:lnTo>
                  <a:lnTo>
                    <a:pt x="3581" y="595"/>
                  </a:lnTo>
                  <a:lnTo>
                    <a:pt x="3587" y="601"/>
                  </a:lnTo>
                  <a:lnTo>
                    <a:pt x="3587" y="601"/>
                  </a:lnTo>
                  <a:lnTo>
                    <a:pt x="3587" y="613"/>
                  </a:lnTo>
                  <a:lnTo>
                    <a:pt x="3587" y="667"/>
                  </a:lnTo>
                  <a:lnTo>
                    <a:pt x="3587" y="619"/>
                  </a:lnTo>
                  <a:lnTo>
                    <a:pt x="3587" y="613"/>
                  </a:lnTo>
                  <a:lnTo>
                    <a:pt x="3587" y="601"/>
                  </a:lnTo>
                  <a:lnTo>
                    <a:pt x="3587" y="613"/>
                  </a:lnTo>
                  <a:lnTo>
                    <a:pt x="3587" y="601"/>
                  </a:lnTo>
                  <a:lnTo>
                    <a:pt x="3587" y="589"/>
                  </a:lnTo>
                  <a:lnTo>
                    <a:pt x="3593" y="589"/>
                  </a:lnTo>
                  <a:lnTo>
                    <a:pt x="3593" y="589"/>
                  </a:lnTo>
                  <a:lnTo>
                    <a:pt x="3593" y="577"/>
                  </a:lnTo>
                  <a:lnTo>
                    <a:pt x="3593" y="577"/>
                  </a:lnTo>
                  <a:lnTo>
                    <a:pt x="3593" y="577"/>
                  </a:lnTo>
                  <a:lnTo>
                    <a:pt x="3593" y="577"/>
                  </a:lnTo>
                  <a:lnTo>
                    <a:pt x="3593" y="607"/>
                  </a:lnTo>
                  <a:moveTo>
                    <a:pt x="3593" y="595"/>
                  </a:moveTo>
                  <a:lnTo>
                    <a:pt x="3600" y="589"/>
                  </a:lnTo>
                  <a:lnTo>
                    <a:pt x="3600" y="613"/>
                  </a:lnTo>
                  <a:lnTo>
                    <a:pt x="3600" y="601"/>
                  </a:lnTo>
                  <a:lnTo>
                    <a:pt x="3600" y="607"/>
                  </a:lnTo>
                  <a:lnTo>
                    <a:pt x="3600" y="607"/>
                  </a:lnTo>
                  <a:lnTo>
                    <a:pt x="3600" y="601"/>
                  </a:lnTo>
                  <a:lnTo>
                    <a:pt x="3600" y="601"/>
                  </a:lnTo>
                  <a:lnTo>
                    <a:pt x="3600" y="601"/>
                  </a:lnTo>
                  <a:lnTo>
                    <a:pt x="3600" y="601"/>
                  </a:lnTo>
                  <a:lnTo>
                    <a:pt x="3600" y="595"/>
                  </a:lnTo>
                  <a:lnTo>
                    <a:pt x="3606" y="613"/>
                  </a:lnTo>
                  <a:lnTo>
                    <a:pt x="3606" y="607"/>
                  </a:lnTo>
                  <a:lnTo>
                    <a:pt x="3606" y="607"/>
                  </a:lnTo>
                  <a:moveTo>
                    <a:pt x="3606" y="607"/>
                  </a:moveTo>
                  <a:lnTo>
                    <a:pt x="3606" y="613"/>
                  </a:lnTo>
                  <a:lnTo>
                    <a:pt x="3606" y="601"/>
                  </a:lnTo>
                  <a:lnTo>
                    <a:pt x="3606" y="613"/>
                  </a:lnTo>
                  <a:lnTo>
                    <a:pt x="3606" y="601"/>
                  </a:lnTo>
                  <a:lnTo>
                    <a:pt x="3606" y="607"/>
                  </a:lnTo>
                  <a:lnTo>
                    <a:pt x="3612" y="601"/>
                  </a:lnTo>
                  <a:lnTo>
                    <a:pt x="3612" y="625"/>
                  </a:lnTo>
                  <a:lnTo>
                    <a:pt x="3612" y="631"/>
                  </a:lnTo>
                  <a:lnTo>
                    <a:pt x="3612" y="625"/>
                  </a:lnTo>
                  <a:lnTo>
                    <a:pt x="3612" y="625"/>
                  </a:lnTo>
                  <a:lnTo>
                    <a:pt x="3612" y="631"/>
                  </a:lnTo>
                  <a:moveTo>
                    <a:pt x="3612" y="613"/>
                  </a:moveTo>
                  <a:lnTo>
                    <a:pt x="3612" y="625"/>
                  </a:lnTo>
                  <a:lnTo>
                    <a:pt x="3612" y="619"/>
                  </a:lnTo>
                  <a:lnTo>
                    <a:pt x="3618" y="613"/>
                  </a:lnTo>
                  <a:lnTo>
                    <a:pt x="3618" y="613"/>
                  </a:lnTo>
                  <a:lnTo>
                    <a:pt x="3618" y="607"/>
                  </a:lnTo>
                  <a:moveTo>
                    <a:pt x="3618" y="631"/>
                  </a:moveTo>
                  <a:lnTo>
                    <a:pt x="3618" y="649"/>
                  </a:lnTo>
                  <a:lnTo>
                    <a:pt x="3618" y="643"/>
                  </a:lnTo>
                  <a:lnTo>
                    <a:pt x="3618" y="649"/>
                  </a:lnTo>
                  <a:lnTo>
                    <a:pt x="3618" y="643"/>
                  </a:lnTo>
                  <a:lnTo>
                    <a:pt x="3618" y="649"/>
                  </a:lnTo>
                  <a:lnTo>
                    <a:pt x="3618" y="643"/>
                  </a:lnTo>
                  <a:lnTo>
                    <a:pt x="3624" y="631"/>
                  </a:lnTo>
                  <a:lnTo>
                    <a:pt x="3624" y="619"/>
                  </a:lnTo>
                  <a:lnTo>
                    <a:pt x="3624" y="625"/>
                  </a:lnTo>
                  <a:lnTo>
                    <a:pt x="3624" y="631"/>
                  </a:lnTo>
                  <a:lnTo>
                    <a:pt x="3624" y="625"/>
                  </a:lnTo>
                  <a:lnTo>
                    <a:pt x="3624" y="613"/>
                  </a:lnTo>
                  <a:lnTo>
                    <a:pt x="3624" y="613"/>
                  </a:lnTo>
                  <a:lnTo>
                    <a:pt x="3624" y="613"/>
                  </a:lnTo>
                  <a:lnTo>
                    <a:pt x="3624" y="619"/>
                  </a:lnTo>
                  <a:lnTo>
                    <a:pt x="3624" y="631"/>
                  </a:lnTo>
                  <a:lnTo>
                    <a:pt x="3630" y="631"/>
                  </a:lnTo>
                  <a:lnTo>
                    <a:pt x="3630" y="631"/>
                  </a:lnTo>
                  <a:lnTo>
                    <a:pt x="3630" y="643"/>
                  </a:lnTo>
                  <a:lnTo>
                    <a:pt x="3630" y="649"/>
                  </a:lnTo>
                  <a:lnTo>
                    <a:pt x="3630" y="643"/>
                  </a:lnTo>
                  <a:lnTo>
                    <a:pt x="3630" y="643"/>
                  </a:lnTo>
                  <a:lnTo>
                    <a:pt x="3630" y="625"/>
                  </a:lnTo>
                  <a:lnTo>
                    <a:pt x="3630" y="643"/>
                  </a:lnTo>
                  <a:lnTo>
                    <a:pt x="3630" y="637"/>
                  </a:lnTo>
                  <a:lnTo>
                    <a:pt x="3630" y="649"/>
                  </a:lnTo>
                  <a:lnTo>
                    <a:pt x="3636" y="631"/>
                  </a:lnTo>
                  <a:lnTo>
                    <a:pt x="3636" y="625"/>
                  </a:lnTo>
                  <a:lnTo>
                    <a:pt x="3636" y="607"/>
                  </a:lnTo>
                  <a:lnTo>
                    <a:pt x="3636" y="607"/>
                  </a:lnTo>
                  <a:lnTo>
                    <a:pt x="3636" y="613"/>
                  </a:lnTo>
                  <a:lnTo>
                    <a:pt x="3636" y="631"/>
                  </a:lnTo>
                  <a:lnTo>
                    <a:pt x="3636" y="631"/>
                  </a:lnTo>
                  <a:lnTo>
                    <a:pt x="3636" y="637"/>
                  </a:lnTo>
                  <a:lnTo>
                    <a:pt x="3636" y="649"/>
                  </a:lnTo>
                  <a:lnTo>
                    <a:pt x="3636" y="649"/>
                  </a:lnTo>
                  <a:lnTo>
                    <a:pt x="3642" y="643"/>
                  </a:lnTo>
                  <a:lnTo>
                    <a:pt x="3642" y="637"/>
                  </a:lnTo>
                  <a:lnTo>
                    <a:pt x="3642" y="643"/>
                  </a:lnTo>
                  <a:lnTo>
                    <a:pt x="3642" y="637"/>
                  </a:lnTo>
                  <a:lnTo>
                    <a:pt x="3642" y="637"/>
                  </a:lnTo>
                  <a:lnTo>
                    <a:pt x="3642" y="631"/>
                  </a:lnTo>
                  <a:lnTo>
                    <a:pt x="3642" y="625"/>
                  </a:lnTo>
                  <a:lnTo>
                    <a:pt x="3642" y="625"/>
                  </a:lnTo>
                  <a:moveTo>
                    <a:pt x="3642" y="619"/>
                  </a:moveTo>
                  <a:lnTo>
                    <a:pt x="3648" y="619"/>
                  </a:lnTo>
                  <a:lnTo>
                    <a:pt x="3648" y="613"/>
                  </a:lnTo>
                  <a:lnTo>
                    <a:pt x="3648" y="619"/>
                  </a:lnTo>
                  <a:lnTo>
                    <a:pt x="3648" y="631"/>
                  </a:lnTo>
                  <a:lnTo>
                    <a:pt x="3648" y="637"/>
                  </a:lnTo>
                  <a:lnTo>
                    <a:pt x="3648" y="625"/>
                  </a:lnTo>
                  <a:lnTo>
                    <a:pt x="3648" y="619"/>
                  </a:lnTo>
                  <a:lnTo>
                    <a:pt x="3648" y="613"/>
                  </a:lnTo>
                  <a:lnTo>
                    <a:pt x="3648" y="607"/>
                  </a:lnTo>
                  <a:lnTo>
                    <a:pt x="3648" y="619"/>
                  </a:lnTo>
                  <a:lnTo>
                    <a:pt x="3654" y="613"/>
                  </a:lnTo>
                  <a:lnTo>
                    <a:pt x="3654" y="619"/>
                  </a:lnTo>
                  <a:lnTo>
                    <a:pt x="3654" y="619"/>
                  </a:lnTo>
                  <a:lnTo>
                    <a:pt x="3654" y="619"/>
                  </a:lnTo>
                  <a:lnTo>
                    <a:pt x="3654" y="625"/>
                  </a:lnTo>
                  <a:lnTo>
                    <a:pt x="3654" y="625"/>
                  </a:lnTo>
                  <a:lnTo>
                    <a:pt x="3654" y="625"/>
                  </a:lnTo>
                  <a:lnTo>
                    <a:pt x="3654" y="625"/>
                  </a:lnTo>
                  <a:lnTo>
                    <a:pt x="3654" y="631"/>
                  </a:lnTo>
                  <a:lnTo>
                    <a:pt x="3654" y="631"/>
                  </a:lnTo>
                  <a:lnTo>
                    <a:pt x="3660" y="631"/>
                  </a:lnTo>
                  <a:lnTo>
                    <a:pt x="3660" y="637"/>
                  </a:lnTo>
                  <a:lnTo>
                    <a:pt x="3660" y="631"/>
                  </a:lnTo>
                  <a:lnTo>
                    <a:pt x="3660" y="631"/>
                  </a:lnTo>
                  <a:lnTo>
                    <a:pt x="3660" y="625"/>
                  </a:lnTo>
                  <a:lnTo>
                    <a:pt x="3660" y="625"/>
                  </a:lnTo>
                  <a:lnTo>
                    <a:pt x="3660" y="619"/>
                  </a:lnTo>
                  <a:lnTo>
                    <a:pt x="3660" y="613"/>
                  </a:lnTo>
                  <a:lnTo>
                    <a:pt x="3660" y="601"/>
                  </a:lnTo>
                  <a:lnTo>
                    <a:pt x="3660" y="601"/>
                  </a:lnTo>
                  <a:lnTo>
                    <a:pt x="3660" y="613"/>
                  </a:lnTo>
                  <a:lnTo>
                    <a:pt x="3666" y="613"/>
                  </a:lnTo>
                  <a:lnTo>
                    <a:pt x="3666" y="607"/>
                  </a:lnTo>
                  <a:lnTo>
                    <a:pt x="3666" y="607"/>
                  </a:lnTo>
                  <a:lnTo>
                    <a:pt x="3666" y="601"/>
                  </a:lnTo>
                  <a:lnTo>
                    <a:pt x="3666" y="613"/>
                  </a:lnTo>
                  <a:lnTo>
                    <a:pt x="3666" y="607"/>
                  </a:lnTo>
                  <a:lnTo>
                    <a:pt x="3666" y="607"/>
                  </a:lnTo>
                  <a:lnTo>
                    <a:pt x="3666" y="613"/>
                  </a:lnTo>
                  <a:lnTo>
                    <a:pt x="3666" y="613"/>
                  </a:lnTo>
                  <a:lnTo>
                    <a:pt x="3666" y="601"/>
                  </a:lnTo>
                  <a:lnTo>
                    <a:pt x="3672" y="601"/>
                  </a:lnTo>
                  <a:lnTo>
                    <a:pt x="3672" y="601"/>
                  </a:lnTo>
                  <a:lnTo>
                    <a:pt x="3672" y="607"/>
                  </a:lnTo>
                  <a:lnTo>
                    <a:pt x="3672" y="589"/>
                  </a:lnTo>
                  <a:lnTo>
                    <a:pt x="3672" y="589"/>
                  </a:lnTo>
                  <a:lnTo>
                    <a:pt x="3672" y="589"/>
                  </a:lnTo>
                  <a:lnTo>
                    <a:pt x="3672" y="595"/>
                  </a:lnTo>
                  <a:lnTo>
                    <a:pt x="3672" y="595"/>
                  </a:lnTo>
                  <a:lnTo>
                    <a:pt x="3672" y="613"/>
                  </a:lnTo>
                  <a:lnTo>
                    <a:pt x="3672" y="613"/>
                  </a:lnTo>
                  <a:lnTo>
                    <a:pt x="3678" y="607"/>
                  </a:lnTo>
                  <a:lnTo>
                    <a:pt x="3678" y="601"/>
                  </a:lnTo>
                  <a:lnTo>
                    <a:pt x="3678" y="601"/>
                  </a:lnTo>
                  <a:lnTo>
                    <a:pt x="3678" y="595"/>
                  </a:lnTo>
                  <a:lnTo>
                    <a:pt x="3678" y="589"/>
                  </a:lnTo>
                  <a:lnTo>
                    <a:pt x="3678" y="589"/>
                  </a:lnTo>
                  <a:lnTo>
                    <a:pt x="3678" y="589"/>
                  </a:lnTo>
                  <a:lnTo>
                    <a:pt x="3678" y="607"/>
                  </a:lnTo>
                  <a:lnTo>
                    <a:pt x="3678" y="607"/>
                  </a:lnTo>
                  <a:lnTo>
                    <a:pt x="3678" y="601"/>
                  </a:lnTo>
                  <a:lnTo>
                    <a:pt x="3684" y="601"/>
                  </a:lnTo>
                  <a:lnTo>
                    <a:pt x="3684" y="613"/>
                  </a:lnTo>
                  <a:lnTo>
                    <a:pt x="3684" y="613"/>
                  </a:lnTo>
                  <a:lnTo>
                    <a:pt x="3684" y="595"/>
                  </a:lnTo>
                  <a:lnTo>
                    <a:pt x="3684" y="613"/>
                  </a:lnTo>
                  <a:lnTo>
                    <a:pt x="3684" y="589"/>
                  </a:lnTo>
                  <a:lnTo>
                    <a:pt x="3684" y="595"/>
                  </a:lnTo>
                  <a:lnTo>
                    <a:pt x="3684" y="589"/>
                  </a:lnTo>
                  <a:lnTo>
                    <a:pt x="3684" y="589"/>
                  </a:lnTo>
                  <a:lnTo>
                    <a:pt x="3684" y="601"/>
                  </a:lnTo>
                  <a:lnTo>
                    <a:pt x="3690" y="589"/>
                  </a:lnTo>
                  <a:lnTo>
                    <a:pt x="3690" y="601"/>
                  </a:lnTo>
                  <a:lnTo>
                    <a:pt x="3690" y="607"/>
                  </a:lnTo>
                  <a:lnTo>
                    <a:pt x="3690" y="619"/>
                  </a:lnTo>
                  <a:lnTo>
                    <a:pt x="3690" y="625"/>
                  </a:lnTo>
                  <a:lnTo>
                    <a:pt x="3690" y="631"/>
                  </a:lnTo>
                  <a:lnTo>
                    <a:pt x="3690" y="631"/>
                  </a:lnTo>
                  <a:lnTo>
                    <a:pt x="3690" y="637"/>
                  </a:lnTo>
                  <a:lnTo>
                    <a:pt x="3690" y="631"/>
                  </a:lnTo>
                  <a:lnTo>
                    <a:pt x="3690" y="637"/>
                  </a:lnTo>
                  <a:lnTo>
                    <a:pt x="3696" y="625"/>
                  </a:lnTo>
                  <a:lnTo>
                    <a:pt x="3696" y="625"/>
                  </a:lnTo>
                  <a:lnTo>
                    <a:pt x="3696" y="637"/>
                  </a:lnTo>
                  <a:lnTo>
                    <a:pt x="3696" y="649"/>
                  </a:lnTo>
                  <a:lnTo>
                    <a:pt x="3696" y="655"/>
                  </a:lnTo>
                  <a:lnTo>
                    <a:pt x="3696" y="661"/>
                  </a:lnTo>
                  <a:lnTo>
                    <a:pt x="3696" y="673"/>
                  </a:lnTo>
                  <a:lnTo>
                    <a:pt x="3696" y="679"/>
                  </a:lnTo>
                  <a:lnTo>
                    <a:pt x="3696" y="679"/>
                  </a:lnTo>
                  <a:lnTo>
                    <a:pt x="3696" y="679"/>
                  </a:lnTo>
                  <a:lnTo>
                    <a:pt x="3702" y="673"/>
                  </a:lnTo>
                  <a:lnTo>
                    <a:pt x="3702" y="667"/>
                  </a:lnTo>
                  <a:lnTo>
                    <a:pt x="3702" y="679"/>
                  </a:lnTo>
                  <a:lnTo>
                    <a:pt x="3702" y="685"/>
                  </a:lnTo>
                  <a:lnTo>
                    <a:pt x="3702" y="697"/>
                  </a:lnTo>
                  <a:lnTo>
                    <a:pt x="3702" y="703"/>
                  </a:lnTo>
                  <a:lnTo>
                    <a:pt x="3702" y="703"/>
                  </a:lnTo>
                  <a:lnTo>
                    <a:pt x="3702" y="697"/>
                  </a:lnTo>
                  <a:lnTo>
                    <a:pt x="3702" y="691"/>
                  </a:lnTo>
                  <a:lnTo>
                    <a:pt x="3702" y="691"/>
                  </a:lnTo>
                  <a:lnTo>
                    <a:pt x="3702" y="685"/>
                  </a:lnTo>
                  <a:moveTo>
                    <a:pt x="3708" y="691"/>
                  </a:moveTo>
                  <a:lnTo>
                    <a:pt x="3708" y="691"/>
                  </a:lnTo>
                  <a:lnTo>
                    <a:pt x="3708" y="685"/>
                  </a:lnTo>
                  <a:moveTo>
                    <a:pt x="3708" y="679"/>
                  </a:moveTo>
                  <a:lnTo>
                    <a:pt x="3708" y="679"/>
                  </a:lnTo>
                  <a:lnTo>
                    <a:pt x="3708" y="655"/>
                  </a:lnTo>
                  <a:lnTo>
                    <a:pt x="3714" y="655"/>
                  </a:lnTo>
                  <a:lnTo>
                    <a:pt x="3714" y="649"/>
                  </a:lnTo>
                  <a:lnTo>
                    <a:pt x="3714" y="661"/>
                  </a:lnTo>
                  <a:lnTo>
                    <a:pt x="3714" y="655"/>
                  </a:lnTo>
                  <a:lnTo>
                    <a:pt x="3714" y="655"/>
                  </a:lnTo>
                  <a:lnTo>
                    <a:pt x="3714" y="649"/>
                  </a:lnTo>
                  <a:lnTo>
                    <a:pt x="3714" y="661"/>
                  </a:lnTo>
                  <a:lnTo>
                    <a:pt x="3714" y="655"/>
                  </a:lnTo>
                  <a:lnTo>
                    <a:pt x="3714" y="643"/>
                  </a:lnTo>
                  <a:lnTo>
                    <a:pt x="3714" y="643"/>
                  </a:lnTo>
                  <a:lnTo>
                    <a:pt x="3720" y="649"/>
                  </a:lnTo>
                  <a:lnTo>
                    <a:pt x="3720" y="643"/>
                  </a:lnTo>
                  <a:lnTo>
                    <a:pt x="3720" y="637"/>
                  </a:lnTo>
                  <a:lnTo>
                    <a:pt x="3720" y="637"/>
                  </a:lnTo>
                  <a:lnTo>
                    <a:pt x="3720" y="649"/>
                  </a:lnTo>
                  <a:lnTo>
                    <a:pt x="3720" y="649"/>
                  </a:lnTo>
                  <a:lnTo>
                    <a:pt x="3720" y="649"/>
                  </a:lnTo>
                  <a:lnTo>
                    <a:pt x="3720" y="655"/>
                  </a:lnTo>
                  <a:lnTo>
                    <a:pt x="3720" y="655"/>
                  </a:lnTo>
                  <a:lnTo>
                    <a:pt x="3720" y="655"/>
                  </a:lnTo>
                  <a:lnTo>
                    <a:pt x="3726" y="649"/>
                  </a:lnTo>
                  <a:lnTo>
                    <a:pt x="3726" y="637"/>
                  </a:lnTo>
                  <a:lnTo>
                    <a:pt x="3726" y="643"/>
                  </a:lnTo>
                  <a:lnTo>
                    <a:pt x="3726" y="643"/>
                  </a:lnTo>
                  <a:lnTo>
                    <a:pt x="3726" y="637"/>
                  </a:lnTo>
                  <a:lnTo>
                    <a:pt x="3726" y="637"/>
                  </a:lnTo>
                  <a:lnTo>
                    <a:pt x="3726" y="643"/>
                  </a:lnTo>
                  <a:lnTo>
                    <a:pt x="3726" y="649"/>
                  </a:lnTo>
                  <a:lnTo>
                    <a:pt x="3726" y="649"/>
                  </a:lnTo>
                  <a:lnTo>
                    <a:pt x="3726" y="643"/>
                  </a:lnTo>
                  <a:lnTo>
                    <a:pt x="3732" y="643"/>
                  </a:lnTo>
                  <a:lnTo>
                    <a:pt x="3732" y="649"/>
                  </a:lnTo>
                  <a:lnTo>
                    <a:pt x="3732" y="655"/>
                  </a:lnTo>
                  <a:lnTo>
                    <a:pt x="3732" y="649"/>
                  </a:lnTo>
                  <a:lnTo>
                    <a:pt x="3732" y="649"/>
                  </a:lnTo>
                  <a:lnTo>
                    <a:pt x="3732" y="661"/>
                  </a:lnTo>
                  <a:lnTo>
                    <a:pt x="3732" y="649"/>
                  </a:lnTo>
                  <a:lnTo>
                    <a:pt x="3732" y="649"/>
                  </a:lnTo>
                  <a:lnTo>
                    <a:pt x="3732" y="655"/>
                  </a:lnTo>
                  <a:lnTo>
                    <a:pt x="3732" y="661"/>
                  </a:lnTo>
                  <a:lnTo>
                    <a:pt x="3738" y="667"/>
                  </a:lnTo>
                  <a:lnTo>
                    <a:pt x="3738" y="673"/>
                  </a:lnTo>
                  <a:lnTo>
                    <a:pt x="3738" y="679"/>
                  </a:lnTo>
                  <a:lnTo>
                    <a:pt x="3738" y="679"/>
                  </a:lnTo>
                  <a:lnTo>
                    <a:pt x="3738" y="679"/>
                  </a:lnTo>
                  <a:lnTo>
                    <a:pt x="3738" y="685"/>
                  </a:lnTo>
                  <a:lnTo>
                    <a:pt x="3738" y="679"/>
                  </a:lnTo>
                  <a:lnTo>
                    <a:pt x="3738" y="673"/>
                  </a:lnTo>
                  <a:lnTo>
                    <a:pt x="3738" y="679"/>
                  </a:lnTo>
                  <a:lnTo>
                    <a:pt x="3738" y="673"/>
                  </a:lnTo>
                  <a:lnTo>
                    <a:pt x="3744" y="667"/>
                  </a:lnTo>
                  <a:lnTo>
                    <a:pt x="3744" y="667"/>
                  </a:lnTo>
                  <a:lnTo>
                    <a:pt x="3744" y="679"/>
                  </a:lnTo>
                  <a:lnTo>
                    <a:pt x="3744" y="685"/>
                  </a:lnTo>
                  <a:lnTo>
                    <a:pt x="3744" y="691"/>
                  </a:lnTo>
                  <a:lnTo>
                    <a:pt x="3744" y="691"/>
                  </a:lnTo>
                  <a:lnTo>
                    <a:pt x="3744" y="691"/>
                  </a:lnTo>
                  <a:lnTo>
                    <a:pt x="3744" y="685"/>
                  </a:lnTo>
                  <a:lnTo>
                    <a:pt x="3744" y="691"/>
                  </a:lnTo>
                  <a:moveTo>
                    <a:pt x="3750" y="679"/>
                  </a:moveTo>
                  <a:lnTo>
                    <a:pt x="3750" y="673"/>
                  </a:lnTo>
                  <a:lnTo>
                    <a:pt x="3750" y="679"/>
                  </a:lnTo>
                  <a:lnTo>
                    <a:pt x="3750" y="679"/>
                  </a:lnTo>
                  <a:lnTo>
                    <a:pt x="3750" y="673"/>
                  </a:lnTo>
                  <a:lnTo>
                    <a:pt x="3750" y="673"/>
                  </a:lnTo>
                  <a:lnTo>
                    <a:pt x="3750" y="685"/>
                  </a:lnTo>
                  <a:lnTo>
                    <a:pt x="3750" y="673"/>
                  </a:lnTo>
                  <a:lnTo>
                    <a:pt x="3750" y="679"/>
                  </a:lnTo>
                  <a:lnTo>
                    <a:pt x="3750" y="679"/>
                  </a:lnTo>
                  <a:lnTo>
                    <a:pt x="3756" y="673"/>
                  </a:lnTo>
                  <a:lnTo>
                    <a:pt x="3756" y="673"/>
                  </a:lnTo>
                  <a:lnTo>
                    <a:pt x="3756" y="679"/>
                  </a:lnTo>
                  <a:lnTo>
                    <a:pt x="3756" y="673"/>
                  </a:lnTo>
                  <a:lnTo>
                    <a:pt x="3756" y="673"/>
                  </a:lnTo>
                  <a:lnTo>
                    <a:pt x="3756" y="679"/>
                  </a:lnTo>
                  <a:lnTo>
                    <a:pt x="3756" y="673"/>
                  </a:lnTo>
                  <a:lnTo>
                    <a:pt x="3756" y="673"/>
                  </a:lnTo>
                  <a:lnTo>
                    <a:pt x="3756" y="673"/>
                  </a:lnTo>
                  <a:lnTo>
                    <a:pt x="3756" y="685"/>
                  </a:lnTo>
                  <a:lnTo>
                    <a:pt x="3762" y="679"/>
                  </a:lnTo>
                  <a:moveTo>
                    <a:pt x="3762" y="679"/>
                  </a:moveTo>
                  <a:lnTo>
                    <a:pt x="3762" y="673"/>
                  </a:lnTo>
                  <a:lnTo>
                    <a:pt x="3762" y="679"/>
                  </a:lnTo>
                  <a:lnTo>
                    <a:pt x="3762" y="679"/>
                  </a:lnTo>
                  <a:lnTo>
                    <a:pt x="3762" y="679"/>
                  </a:lnTo>
                  <a:moveTo>
                    <a:pt x="3762" y="673"/>
                  </a:moveTo>
                  <a:lnTo>
                    <a:pt x="3762" y="667"/>
                  </a:lnTo>
                  <a:lnTo>
                    <a:pt x="3768" y="673"/>
                  </a:lnTo>
                  <a:lnTo>
                    <a:pt x="3768" y="679"/>
                  </a:lnTo>
                  <a:lnTo>
                    <a:pt x="3768" y="679"/>
                  </a:lnTo>
                  <a:lnTo>
                    <a:pt x="3768" y="673"/>
                  </a:lnTo>
                  <a:moveTo>
                    <a:pt x="3768" y="673"/>
                  </a:moveTo>
                  <a:lnTo>
                    <a:pt x="3768" y="667"/>
                  </a:lnTo>
                  <a:lnTo>
                    <a:pt x="3768" y="667"/>
                  </a:lnTo>
                  <a:lnTo>
                    <a:pt x="3768" y="667"/>
                  </a:lnTo>
                  <a:lnTo>
                    <a:pt x="3768" y="661"/>
                  </a:lnTo>
                  <a:lnTo>
                    <a:pt x="3774" y="667"/>
                  </a:lnTo>
                  <a:lnTo>
                    <a:pt x="3774" y="655"/>
                  </a:lnTo>
                  <a:lnTo>
                    <a:pt x="3774" y="649"/>
                  </a:lnTo>
                  <a:lnTo>
                    <a:pt x="3774" y="637"/>
                  </a:lnTo>
                  <a:lnTo>
                    <a:pt x="3774" y="643"/>
                  </a:lnTo>
                  <a:lnTo>
                    <a:pt x="3774" y="649"/>
                  </a:lnTo>
                  <a:lnTo>
                    <a:pt x="3774" y="649"/>
                  </a:lnTo>
                  <a:lnTo>
                    <a:pt x="3774" y="655"/>
                  </a:lnTo>
                  <a:lnTo>
                    <a:pt x="3774" y="655"/>
                  </a:lnTo>
                  <a:lnTo>
                    <a:pt x="3774" y="649"/>
                  </a:lnTo>
                  <a:lnTo>
                    <a:pt x="3780" y="643"/>
                  </a:lnTo>
                  <a:lnTo>
                    <a:pt x="3780" y="649"/>
                  </a:lnTo>
                  <a:lnTo>
                    <a:pt x="3780" y="661"/>
                  </a:lnTo>
                  <a:lnTo>
                    <a:pt x="3780" y="673"/>
                  </a:lnTo>
                  <a:lnTo>
                    <a:pt x="3780" y="679"/>
                  </a:lnTo>
                  <a:lnTo>
                    <a:pt x="3780" y="673"/>
                  </a:lnTo>
                  <a:lnTo>
                    <a:pt x="3780" y="679"/>
                  </a:lnTo>
                  <a:lnTo>
                    <a:pt x="3780" y="685"/>
                  </a:lnTo>
                  <a:lnTo>
                    <a:pt x="3780" y="697"/>
                  </a:lnTo>
                  <a:lnTo>
                    <a:pt x="3780" y="691"/>
                  </a:lnTo>
                  <a:lnTo>
                    <a:pt x="3786" y="697"/>
                  </a:lnTo>
                  <a:lnTo>
                    <a:pt x="3786" y="703"/>
                  </a:lnTo>
                  <a:lnTo>
                    <a:pt x="3786" y="697"/>
                  </a:lnTo>
                  <a:lnTo>
                    <a:pt x="3786" y="703"/>
                  </a:lnTo>
                  <a:lnTo>
                    <a:pt x="3786" y="697"/>
                  </a:lnTo>
                  <a:lnTo>
                    <a:pt x="3786" y="685"/>
                  </a:lnTo>
                  <a:lnTo>
                    <a:pt x="3786" y="679"/>
                  </a:lnTo>
                  <a:lnTo>
                    <a:pt x="3786" y="685"/>
                  </a:lnTo>
                  <a:lnTo>
                    <a:pt x="3786" y="685"/>
                  </a:lnTo>
                  <a:lnTo>
                    <a:pt x="3786" y="691"/>
                  </a:lnTo>
                  <a:lnTo>
                    <a:pt x="3786" y="691"/>
                  </a:lnTo>
                  <a:lnTo>
                    <a:pt x="3792" y="691"/>
                  </a:lnTo>
                  <a:lnTo>
                    <a:pt x="3792" y="691"/>
                  </a:lnTo>
                  <a:lnTo>
                    <a:pt x="3792" y="697"/>
                  </a:lnTo>
                  <a:lnTo>
                    <a:pt x="3792" y="703"/>
                  </a:lnTo>
                  <a:lnTo>
                    <a:pt x="3792" y="703"/>
                  </a:lnTo>
                  <a:lnTo>
                    <a:pt x="3792" y="709"/>
                  </a:lnTo>
                  <a:lnTo>
                    <a:pt x="3792" y="709"/>
                  </a:lnTo>
                  <a:lnTo>
                    <a:pt x="3792" y="703"/>
                  </a:lnTo>
                  <a:lnTo>
                    <a:pt x="3792" y="703"/>
                  </a:lnTo>
                  <a:lnTo>
                    <a:pt x="3792" y="709"/>
                  </a:lnTo>
                  <a:lnTo>
                    <a:pt x="3798" y="715"/>
                  </a:lnTo>
                  <a:lnTo>
                    <a:pt x="3798" y="709"/>
                  </a:lnTo>
                  <a:lnTo>
                    <a:pt x="3798" y="709"/>
                  </a:lnTo>
                  <a:lnTo>
                    <a:pt x="3798" y="721"/>
                  </a:lnTo>
                  <a:lnTo>
                    <a:pt x="3798" y="715"/>
                  </a:lnTo>
                  <a:lnTo>
                    <a:pt x="3798" y="727"/>
                  </a:lnTo>
                  <a:moveTo>
                    <a:pt x="3798" y="733"/>
                  </a:moveTo>
                  <a:lnTo>
                    <a:pt x="3798" y="745"/>
                  </a:lnTo>
                  <a:lnTo>
                    <a:pt x="3798" y="739"/>
                  </a:lnTo>
                  <a:lnTo>
                    <a:pt x="3804" y="733"/>
                  </a:lnTo>
                  <a:lnTo>
                    <a:pt x="3804" y="733"/>
                  </a:lnTo>
                  <a:lnTo>
                    <a:pt x="3804" y="727"/>
                  </a:lnTo>
                  <a:lnTo>
                    <a:pt x="3804" y="733"/>
                  </a:lnTo>
                  <a:lnTo>
                    <a:pt x="3804" y="739"/>
                  </a:lnTo>
                  <a:lnTo>
                    <a:pt x="3804" y="739"/>
                  </a:lnTo>
                  <a:lnTo>
                    <a:pt x="3804" y="733"/>
                  </a:lnTo>
                  <a:lnTo>
                    <a:pt x="3804" y="727"/>
                  </a:lnTo>
                  <a:lnTo>
                    <a:pt x="3804" y="739"/>
                  </a:lnTo>
                  <a:lnTo>
                    <a:pt x="3804" y="745"/>
                  </a:lnTo>
                  <a:lnTo>
                    <a:pt x="3810" y="739"/>
                  </a:lnTo>
                  <a:lnTo>
                    <a:pt x="3810" y="739"/>
                  </a:lnTo>
                  <a:lnTo>
                    <a:pt x="3810" y="727"/>
                  </a:lnTo>
                  <a:lnTo>
                    <a:pt x="3810" y="733"/>
                  </a:lnTo>
                  <a:lnTo>
                    <a:pt x="3810" y="727"/>
                  </a:lnTo>
                  <a:lnTo>
                    <a:pt x="3810" y="727"/>
                  </a:lnTo>
                  <a:lnTo>
                    <a:pt x="3810" y="733"/>
                  </a:lnTo>
                  <a:lnTo>
                    <a:pt x="3810" y="727"/>
                  </a:lnTo>
                  <a:lnTo>
                    <a:pt x="3810" y="715"/>
                  </a:lnTo>
                  <a:lnTo>
                    <a:pt x="3810" y="721"/>
                  </a:lnTo>
                  <a:lnTo>
                    <a:pt x="3816" y="733"/>
                  </a:lnTo>
                  <a:lnTo>
                    <a:pt x="3816" y="727"/>
                  </a:lnTo>
                  <a:lnTo>
                    <a:pt x="3816" y="733"/>
                  </a:lnTo>
                  <a:lnTo>
                    <a:pt x="3816" y="721"/>
                  </a:lnTo>
                  <a:lnTo>
                    <a:pt x="3816" y="727"/>
                  </a:lnTo>
                  <a:lnTo>
                    <a:pt x="3816" y="733"/>
                  </a:lnTo>
                  <a:lnTo>
                    <a:pt x="3816" y="733"/>
                  </a:lnTo>
                  <a:lnTo>
                    <a:pt x="3816" y="733"/>
                  </a:lnTo>
                  <a:lnTo>
                    <a:pt x="3816" y="733"/>
                  </a:lnTo>
                  <a:lnTo>
                    <a:pt x="3816" y="739"/>
                  </a:lnTo>
                  <a:lnTo>
                    <a:pt x="3822" y="733"/>
                  </a:lnTo>
                  <a:lnTo>
                    <a:pt x="3822" y="727"/>
                  </a:lnTo>
                  <a:lnTo>
                    <a:pt x="3822" y="727"/>
                  </a:lnTo>
                  <a:lnTo>
                    <a:pt x="3822" y="721"/>
                  </a:lnTo>
                  <a:lnTo>
                    <a:pt x="3822" y="721"/>
                  </a:lnTo>
                  <a:lnTo>
                    <a:pt x="3822" y="727"/>
                  </a:lnTo>
                  <a:lnTo>
                    <a:pt x="3822" y="733"/>
                  </a:lnTo>
                  <a:lnTo>
                    <a:pt x="3822" y="739"/>
                  </a:lnTo>
                  <a:lnTo>
                    <a:pt x="3822" y="733"/>
                  </a:lnTo>
                  <a:lnTo>
                    <a:pt x="3822" y="739"/>
                  </a:lnTo>
                  <a:lnTo>
                    <a:pt x="3828" y="739"/>
                  </a:lnTo>
                  <a:lnTo>
                    <a:pt x="3828" y="739"/>
                  </a:lnTo>
                  <a:lnTo>
                    <a:pt x="3828" y="733"/>
                  </a:lnTo>
                  <a:lnTo>
                    <a:pt x="3828" y="727"/>
                  </a:lnTo>
                  <a:lnTo>
                    <a:pt x="3828" y="721"/>
                  </a:lnTo>
                  <a:lnTo>
                    <a:pt x="3828" y="721"/>
                  </a:lnTo>
                  <a:lnTo>
                    <a:pt x="3828" y="709"/>
                  </a:lnTo>
                  <a:lnTo>
                    <a:pt x="3828" y="709"/>
                  </a:lnTo>
                  <a:lnTo>
                    <a:pt x="3828" y="715"/>
                  </a:lnTo>
                  <a:lnTo>
                    <a:pt x="3828" y="721"/>
                  </a:lnTo>
                  <a:lnTo>
                    <a:pt x="3828" y="727"/>
                  </a:lnTo>
                  <a:lnTo>
                    <a:pt x="3834" y="727"/>
                  </a:lnTo>
                  <a:lnTo>
                    <a:pt x="3834" y="727"/>
                  </a:lnTo>
                  <a:lnTo>
                    <a:pt x="3834" y="727"/>
                  </a:lnTo>
                  <a:lnTo>
                    <a:pt x="3834" y="721"/>
                  </a:lnTo>
                  <a:lnTo>
                    <a:pt x="3834" y="721"/>
                  </a:lnTo>
                  <a:lnTo>
                    <a:pt x="3834" y="721"/>
                  </a:lnTo>
                  <a:lnTo>
                    <a:pt x="3834" y="727"/>
                  </a:lnTo>
                  <a:lnTo>
                    <a:pt x="3834" y="727"/>
                  </a:lnTo>
                  <a:lnTo>
                    <a:pt x="3834" y="727"/>
                  </a:lnTo>
                  <a:lnTo>
                    <a:pt x="3834" y="733"/>
                  </a:lnTo>
                  <a:lnTo>
                    <a:pt x="3840" y="727"/>
                  </a:lnTo>
                </a:path>
              </a:pathLst>
            </a:custGeom>
            <a:noFill/>
            <a:ln w="190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5" name="Rectangle 12"/>
            <p:cNvSpPr>
              <a:spLocks noChangeArrowheads="1"/>
            </p:cNvSpPr>
            <p:nvPr/>
          </p:nvSpPr>
          <p:spPr bwMode="auto">
            <a:xfrm>
              <a:off x="848" y="2759"/>
              <a:ext cx="1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6" name="Rectangle 13"/>
            <p:cNvSpPr>
              <a:spLocks noChangeArrowheads="1"/>
            </p:cNvSpPr>
            <p:nvPr/>
          </p:nvSpPr>
          <p:spPr bwMode="auto">
            <a:xfrm>
              <a:off x="871" y="2375"/>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0%</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7" name="Rectangle 14"/>
            <p:cNvSpPr>
              <a:spLocks noChangeArrowheads="1"/>
            </p:cNvSpPr>
            <p:nvPr/>
          </p:nvSpPr>
          <p:spPr bwMode="auto">
            <a:xfrm>
              <a:off x="871" y="1991"/>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2%</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8" name="Rectangle 15"/>
            <p:cNvSpPr>
              <a:spLocks noChangeArrowheads="1"/>
            </p:cNvSpPr>
            <p:nvPr/>
          </p:nvSpPr>
          <p:spPr bwMode="auto">
            <a:xfrm>
              <a:off x="871" y="1607"/>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4%</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9" name="Rectangle 16"/>
            <p:cNvSpPr>
              <a:spLocks noChangeArrowheads="1"/>
            </p:cNvSpPr>
            <p:nvPr/>
          </p:nvSpPr>
          <p:spPr bwMode="auto">
            <a:xfrm>
              <a:off x="871" y="1222"/>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6%</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0" name="Rectangle 17"/>
            <p:cNvSpPr>
              <a:spLocks noChangeArrowheads="1"/>
            </p:cNvSpPr>
            <p:nvPr/>
          </p:nvSpPr>
          <p:spPr bwMode="auto">
            <a:xfrm>
              <a:off x="871" y="838"/>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Roboto" panose="02000000000000000000" pitchFamily="2" charset="0"/>
                  <a:cs typeface="+mn-cs"/>
                </a:rPr>
                <a:t>8%</a:t>
              </a:r>
              <a:endParaRPr kumimoji="0" lang="fr-FR" altLang="fr-FR"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sp>
        <p:nvSpPr>
          <p:cNvPr id="83" name="Rectangle 19"/>
          <p:cNvSpPr>
            <a:spLocks noChangeArrowheads="1"/>
          </p:cNvSpPr>
          <p:nvPr>
            <p:custDataLst>
              <p:tags r:id="rId4"/>
            </p:custDataLst>
          </p:nvPr>
        </p:nvSpPr>
        <p:spPr bwMode="auto">
          <a:xfrm>
            <a:off x="917534" y="5707494"/>
            <a:ext cx="263102" cy="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mn-ea"/>
                <a:cs typeface="+mn-cs"/>
              </a:rPr>
              <a:t>2000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4" name="Rectangle 20"/>
          <p:cNvSpPr>
            <a:spLocks noChangeArrowheads="1"/>
          </p:cNvSpPr>
          <p:nvPr>
            <p:custDataLst>
              <p:tags r:id="rId5"/>
            </p:custDataLst>
          </p:nvPr>
        </p:nvSpPr>
        <p:spPr bwMode="auto">
          <a:xfrm>
            <a:off x="2426501" y="5707494"/>
            <a:ext cx="263102" cy="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2005</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21"/>
          <p:cNvSpPr>
            <a:spLocks noChangeArrowheads="1"/>
          </p:cNvSpPr>
          <p:nvPr>
            <p:custDataLst>
              <p:tags r:id="rId6"/>
            </p:custDataLst>
          </p:nvPr>
        </p:nvSpPr>
        <p:spPr bwMode="auto">
          <a:xfrm>
            <a:off x="3932888" y="5707494"/>
            <a:ext cx="263102" cy="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dirty="0">
                <a:ln>
                  <a:noFill/>
                </a:ln>
                <a:solidFill>
                  <a:srgbClr val="595959"/>
                </a:solidFill>
                <a:effectLst/>
                <a:uLnTx/>
                <a:uFillTx/>
                <a:latin typeface="Roboto" panose="02000000000000000000" pitchFamily="2" charset="0"/>
                <a:ea typeface="+mn-ea"/>
                <a:cs typeface="+mn-cs"/>
              </a:rPr>
              <a:t>2010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6" name="Rectangle 22"/>
          <p:cNvSpPr>
            <a:spLocks noChangeArrowheads="1"/>
          </p:cNvSpPr>
          <p:nvPr>
            <p:custDataLst>
              <p:tags r:id="rId7"/>
            </p:custDataLst>
          </p:nvPr>
        </p:nvSpPr>
        <p:spPr bwMode="auto">
          <a:xfrm>
            <a:off x="5441855" y="5707494"/>
            <a:ext cx="263102" cy="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2015</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23"/>
          <p:cNvSpPr>
            <a:spLocks noChangeArrowheads="1"/>
          </p:cNvSpPr>
          <p:nvPr>
            <p:custDataLst>
              <p:tags r:id="rId8"/>
            </p:custDataLst>
          </p:nvPr>
        </p:nvSpPr>
        <p:spPr bwMode="auto">
          <a:xfrm>
            <a:off x="6948242" y="5707494"/>
            <a:ext cx="263102" cy="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900" b="0" i="0" u="none" strike="noStrike" kern="1200" cap="none" spc="0" normalizeH="0" baseline="0" noProof="0">
                <a:ln>
                  <a:noFill/>
                </a:ln>
                <a:solidFill>
                  <a:srgbClr val="595959"/>
                </a:solidFill>
                <a:effectLst/>
                <a:uLnTx/>
                <a:uFillTx/>
                <a:latin typeface="Roboto" panose="02000000000000000000" pitchFamily="2" charset="0"/>
                <a:ea typeface="+mn-ea"/>
                <a:cs typeface="+mn-cs"/>
              </a:rPr>
              <a:t>2020</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730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custDataLst>
              <p:tags r:id="rId1"/>
            </p:custDataLst>
          </p:nvPr>
        </p:nvSpPr>
        <p:spPr bwMode="auto">
          <a:xfrm>
            <a:off x="683568" y="4149080"/>
            <a:ext cx="8001000" cy="2133600"/>
          </a:xfrm>
          <a:prstGeom prst="rect">
            <a:avLst/>
          </a:prstGeom>
          <a:noFill/>
          <a:ln w="9525">
            <a:noFill/>
            <a:miter lim="800000"/>
            <a:headEnd/>
            <a:tailEnd/>
          </a:ln>
        </p:spPr>
        <p:txBody>
          <a:bodyPr/>
          <a:lstStyle/>
          <a:p>
            <a:pPr marL="342900" indent="-342900" algn="ctr">
              <a:spcBef>
                <a:spcPct val="20000"/>
              </a:spcBef>
            </a:pPr>
            <a:r>
              <a:rPr lang="fr-FR" altLang="fr-FR" sz="3200">
                <a:latin typeface="Univers" pitchFamily="34" charset="0"/>
                <a:cs typeface="Arial" charset="0"/>
              </a:rPr>
              <a:t>Claudio </a:t>
            </a:r>
            <a:r>
              <a:rPr lang="fr-FR" altLang="fr-FR" sz="3200" err="1">
                <a:latin typeface="Univers" pitchFamily="34" charset="0"/>
                <a:cs typeface="Arial" charset="0"/>
              </a:rPr>
              <a:t>Bologna</a:t>
            </a:r>
            <a:endParaRPr lang="fr-FR" altLang="fr-FR" sz="3200">
              <a:latin typeface="Univers" pitchFamily="34" charset="0"/>
              <a:cs typeface="Arial" charset="0"/>
            </a:endParaRPr>
          </a:p>
          <a:p>
            <a:pPr marL="342900" indent="-342900" algn="ctr">
              <a:spcBef>
                <a:spcPct val="20000"/>
              </a:spcBef>
            </a:pPr>
            <a:r>
              <a:rPr lang="fr-FR" altLang="fr-FR" sz="3200">
                <a:latin typeface="Univers" pitchFamily="34" charset="0"/>
                <a:cs typeface="Arial" charset="0"/>
              </a:rPr>
              <a:t>Statistique Vaud</a:t>
            </a:r>
            <a:br>
              <a:rPr lang="fr-FR" altLang="fr-FR" sz="3600">
                <a:latin typeface="Univers" pitchFamily="34" charset="0"/>
                <a:cs typeface="Arial" charset="0"/>
              </a:rPr>
            </a:br>
            <a:endParaRPr lang="fr-FR" altLang="fr-FR" sz="3600">
              <a:latin typeface="Univers" pitchFamily="34" charset="0"/>
              <a:cs typeface="Arial" charset="0"/>
            </a:endParaRPr>
          </a:p>
        </p:txBody>
      </p:sp>
      <p:sp>
        <p:nvSpPr>
          <p:cNvPr id="5" name="Titre 3"/>
          <p:cNvSpPr txBox="1">
            <a:spLocks/>
          </p:cNvSpPr>
          <p:nvPr/>
        </p:nvSpPr>
        <p:spPr>
          <a:xfrm>
            <a:off x="1547664" y="2780928"/>
            <a:ext cx="6622504" cy="7920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rPr>
              <a:t>Situation économique</a:t>
            </a:r>
            <a:r>
              <a:rPr kumimoji="0" lang="fr-CH" sz="4800" b="1" i="0" u="none" strike="noStrike" kern="1200" cap="small" spc="0" normalizeH="0" noProof="0">
                <a:ln>
                  <a:noFill/>
                </a:ln>
                <a:solidFill>
                  <a:srgbClr val="81A334"/>
                </a:solidFill>
                <a:effectLst/>
                <a:uLnTx/>
                <a:uFillTx/>
                <a:latin typeface="Raavi" pitchFamily="34" charset="0"/>
                <a:ea typeface="+mj-ea"/>
                <a:cs typeface="Raavi" pitchFamily="34" charset="0"/>
              </a:rPr>
              <a:t> suisse et vaudoise</a:t>
            </a:r>
            <a:endParaRPr kumimoji="0" lang="fr-CH" sz="4800" b="1" i="0" u="none" strike="noStrike" kern="1200" cap="small" spc="0" normalizeH="0" baseline="0" noProof="0">
              <a:ln>
                <a:noFill/>
              </a:ln>
              <a:solidFill>
                <a:srgbClr val="81A334"/>
              </a:solidFill>
              <a:effectLst/>
              <a:uLnTx/>
              <a:uFillTx/>
              <a:latin typeface="Raavi" pitchFamily="34" charset="0"/>
              <a:ea typeface="+mj-ea"/>
              <a:cs typeface="Raav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27F5649-6434-6D2E-313B-466C75F2EC09}"/>
              </a:ext>
            </a:extLst>
          </p:cNvPr>
          <p:cNvPicPr>
            <a:picLocks noChangeAspect="1"/>
          </p:cNvPicPr>
          <p:nvPr/>
        </p:nvPicPr>
        <p:blipFill>
          <a:blip r:embed="rId3"/>
          <a:stretch>
            <a:fillRect/>
          </a:stretch>
        </p:blipFill>
        <p:spPr>
          <a:xfrm>
            <a:off x="761313" y="2006932"/>
            <a:ext cx="7925487" cy="4060288"/>
          </a:xfrm>
          <a:prstGeom prst="rect">
            <a:avLst/>
          </a:prstGeom>
        </p:spPr>
      </p:pic>
      <p:sp>
        <p:nvSpPr>
          <p:cNvPr id="2" name="Titre 1"/>
          <p:cNvSpPr>
            <a:spLocks noGrp="1"/>
          </p:cNvSpPr>
          <p:nvPr>
            <p:ph type="title"/>
          </p:nvPr>
        </p:nvSpPr>
        <p:spPr/>
        <p:txBody>
          <a:bodyPr/>
          <a:lstStyle/>
          <a:p>
            <a:r>
              <a:rPr lang="fr-CH" b="1" dirty="0"/>
              <a:t>PIB</a:t>
            </a:r>
            <a:r>
              <a:rPr lang="fr-CH" dirty="0"/>
              <a:t>: </a:t>
            </a:r>
            <a:r>
              <a:rPr lang="fr-CH" sz="3600" dirty="0"/>
              <a:t>une croissance solide en 2024 compte tenu du contexte actuel</a:t>
            </a:r>
          </a:p>
        </p:txBody>
      </p:sp>
      <p:sp>
        <p:nvSpPr>
          <p:cNvPr id="3" name="Rectangle 2"/>
          <p:cNvSpPr/>
          <p:nvPr/>
        </p:nvSpPr>
        <p:spPr>
          <a:xfrm>
            <a:off x="5580114" y="6364150"/>
            <a:ext cx="37829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a:ln>
                  <a:noFill/>
                </a:ln>
                <a:solidFill>
                  <a:prstClr val="black"/>
                </a:solidFill>
                <a:effectLst/>
                <a:uLnTx/>
                <a:uFillTx/>
                <a:latin typeface="Century Schoolbook"/>
                <a:ea typeface="+mn-ea"/>
                <a:cs typeface="+mn-cs"/>
              </a:rPr>
              <a:t>(Source : SECO/QUANTITAS/FMI/STATVD)</a:t>
            </a:r>
          </a:p>
        </p:txBody>
      </p:sp>
      <p:sp>
        <p:nvSpPr>
          <p:cNvPr id="6" name="Espace réservé du contenu 5"/>
          <p:cNvSpPr>
            <a:spLocks noGrp="1"/>
          </p:cNvSpPr>
          <p:nvPr>
            <p:ph sz="quarter" idx="1"/>
          </p:nvPr>
        </p:nvSpPr>
        <p:spPr/>
        <p:txBody>
          <a:bodyPr/>
          <a:lstStyle/>
          <a:p>
            <a:r>
              <a:rPr lang="fr-CH" dirty="0"/>
              <a:t>phase d’accélération attendue en 2025</a:t>
            </a:r>
          </a:p>
        </p:txBody>
      </p:sp>
      <p:pic>
        <p:nvPicPr>
          <p:cNvPr id="8" name="Image 7">
            <a:extLst>
              <a:ext uri="{FF2B5EF4-FFF2-40B4-BE49-F238E27FC236}">
                <a16:creationId xmlns:a16="http://schemas.microsoft.com/office/drawing/2014/main" id="{B4EC7EC1-6E57-286D-5168-BA5833A763DA}"/>
              </a:ext>
            </a:extLst>
          </p:cNvPr>
          <p:cNvPicPr>
            <a:picLocks noChangeAspect="1"/>
          </p:cNvPicPr>
          <p:nvPr/>
        </p:nvPicPr>
        <p:blipFill>
          <a:blip r:embed="rId4"/>
          <a:stretch>
            <a:fillRect/>
          </a:stretch>
        </p:blipFill>
        <p:spPr>
          <a:xfrm>
            <a:off x="761313" y="2006932"/>
            <a:ext cx="7925487" cy="4060288"/>
          </a:xfrm>
          <a:prstGeom prst="rect">
            <a:avLst/>
          </a:prstGeom>
        </p:spPr>
      </p:pic>
    </p:spTree>
    <p:extLst>
      <p:ext uri="{BB962C8B-B14F-4D97-AF65-F5344CB8AC3E}">
        <p14:creationId xmlns:p14="http://schemas.microsoft.com/office/powerpoint/2010/main" val="4235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repeatCount="indefinite" fill="hold" nodeType="clickEffect">
                                  <p:stCondLst>
                                    <p:cond delay="0"/>
                                  </p:stCondLst>
                                  <p:endCondLst>
                                    <p:cond evt="onNext" delay="0">
                                      <p:tgtEl>
                                        <p:sldTgt/>
                                      </p:tgtEl>
                                    </p:cond>
                                  </p:end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8e12c4-9f1d-439d-909f-bae7005bee82" xsi:nil="true"/>
    <lcf76f155ced4ddcb4097134ff3c332f xmlns="273f9205-9bb4-4168-8abf-21d2e11ad4e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74F34DE344FF4099FBF947CA4C5AAC" ma:contentTypeVersion="17" ma:contentTypeDescription="Crée un document." ma:contentTypeScope="" ma:versionID="1261bb187126bd3396b3b9352c48ab77">
  <xsd:schema xmlns:xsd="http://www.w3.org/2001/XMLSchema" xmlns:xs="http://www.w3.org/2001/XMLSchema" xmlns:p="http://schemas.microsoft.com/office/2006/metadata/properties" xmlns:ns2="273f9205-9bb4-4168-8abf-21d2e11ad4e4" xmlns:ns3="c28e12c4-9f1d-439d-909f-bae7005bee82" targetNamespace="http://schemas.microsoft.com/office/2006/metadata/properties" ma:root="true" ma:fieldsID="7375dbbe8f0c34b5147f3daffabd4ef8" ns2:_="" ns3:_="">
    <xsd:import namespace="273f9205-9bb4-4168-8abf-21d2e11ad4e4"/>
    <xsd:import namespace="c28e12c4-9f1d-439d-909f-bae7005bee8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f9205-9bb4-4168-8abf-21d2e11ad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1cd57f9c-5442-468e-a0d1-d0c80df999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8e12c4-9f1d-439d-909f-bae7005bee8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04bd58af-ceaa-498c-b6c9-8e0ad13a1f42}" ma:internalName="TaxCatchAll" ma:showField="CatchAllData" ma:web="c28e12c4-9f1d-439d-909f-bae7005bee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96CE8-75BA-4A6B-86E4-8969DCA44E71}">
  <ds:schemaRefs>
    <ds:schemaRef ds:uri="http://schemas.microsoft.com/office/2006/metadata/properties"/>
    <ds:schemaRef ds:uri="273f9205-9bb4-4168-8abf-21d2e11ad4e4"/>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c28e12c4-9f1d-439d-909f-bae7005bee82"/>
    <ds:schemaRef ds:uri="http://purl.org/dc/terms/"/>
  </ds:schemaRefs>
</ds:datastoreItem>
</file>

<file path=customXml/itemProps2.xml><?xml version="1.0" encoding="utf-8"?>
<ds:datastoreItem xmlns:ds="http://schemas.openxmlformats.org/officeDocument/2006/customXml" ds:itemID="{169A1CD0-75B4-4325-B464-18D0DED2B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f9205-9bb4-4168-8abf-21d2e11ad4e4"/>
    <ds:schemaRef ds:uri="c28e12c4-9f1d-439d-909f-bae7005be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1A6CB-A462-4475-B18B-BAF027B0B7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421</TotalTime>
  <Words>3838</Words>
  <Application>Microsoft Office PowerPoint</Application>
  <PresentationFormat>Affichage à l'écran (4:3)</PresentationFormat>
  <Paragraphs>596</Paragraphs>
  <Slides>64</Slides>
  <Notes>46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64</vt:i4>
      </vt:variant>
    </vt:vector>
  </HeadingPairs>
  <TitlesOfParts>
    <vt:vector size="76" baseType="lpstr">
      <vt:lpstr>Arial</vt:lpstr>
      <vt:lpstr>Calibri</vt:lpstr>
      <vt:lpstr>Century Schoolbook</vt:lpstr>
      <vt:lpstr>HelveticaNeueLTPro-Roman</vt:lpstr>
      <vt:lpstr>Nirmala UI</vt:lpstr>
      <vt:lpstr>Raavi</vt:lpstr>
      <vt:lpstr>Roboto</vt:lpstr>
      <vt:lpstr>Univers</vt:lpstr>
      <vt:lpstr>Wingdings</vt:lpstr>
      <vt:lpstr>Wingdings 2</vt:lpstr>
      <vt:lpstr>Oriel</vt:lpstr>
      <vt:lpstr>1_Oriel</vt:lpstr>
      <vt:lpstr>Conférence de presse</vt:lpstr>
      <vt:lpstr>Ordre du jour</vt:lpstr>
      <vt:lpstr>Présentation PowerPoint</vt:lpstr>
      <vt:lpstr>La conjoncture mondiale tourne au ralenti</vt:lpstr>
      <vt:lpstr>Le renchérissement faiblit</vt:lpstr>
      <vt:lpstr>Les banques centrales assouplissent leur politique</vt:lpstr>
      <vt:lpstr>PAS DE BAISSE DES TAUX LONGS EN EUROPE ET AUX USA</vt:lpstr>
      <vt:lpstr>Présentation PowerPoint</vt:lpstr>
      <vt:lpstr>PIB: une croissance solide en 2024 compte tenu du contexte actuel</vt:lpstr>
      <vt:lpstr>Inflation: baisse plus rapide que prévue</vt:lpstr>
      <vt:lpstr>Taux de change: le franc suisse dans son rôle de valeur refuge</vt:lpstr>
      <vt:lpstr>Population: 50’000 nouveaux habitants depuis fin 2018</vt:lpstr>
      <vt:lpstr>Exportations:  recul en cours en 2024, comme en 2023</vt:lpstr>
      <vt:lpstr>Emploi (EPT): dynamique toujours solide en 2024</vt:lpstr>
      <vt:lpstr>Emploi (EPT): la dynamique  s’accélère au 3e trimestre</vt:lpstr>
      <vt:lpstr>Chômage: prolongement  de la tendance haussière</vt:lpstr>
      <vt:lpstr>A retenir</vt:lpstr>
      <vt:lpstr>Présentation PowerPoint</vt:lpstr>
      <vt:lpstr>Construction</vt:lpstr>
      <vt:lpstr>Construction</vt:lpstr>
      <vt:lpstr>Construction</vt:lpstr>
      <vt:lpstr>Construction - perspectives</vt:lpstr>
      <vt:lpstr>Construction - perspectives</vt:lpstr>
      <vt:lpstr>Construction - perspectives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Bilan Hôtellerie (jui-sep 24)</vt:lpstr>
      <vt:lpstr>Perspectives Hôtellerie</vt:lpstr>
      <vt:lpstr>Bilan Restauration</vt:lpstr>
      <vt:lpstr>Perspectives Restauration</vt:lpstr>
      <vt:lpstr>Bilan Hôtellerie Restauration</vt:lpstr>
      <vt:lpstr>Perspectives Hôtellerie Restauration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Commerce de détail</vt:lpstr>
      <vt:lpstr>Commerce de détail</vt:lpstr>
      <vt:lpstr>Commerce de détail</vt:lpstr>
      <vt:lpstr>Commerce de détail</vt:lpstr>
      <vt:lpstr>Commerce de détail</vt:lpstr>
      <vt:lpstr>Commerce de détail</vt:lpstr>
      <vt:lpstr>Présentation PowerPoint</vt:lpstr>
      <vt:lpstr>Commission Conjoncture vaudoise</vt:lpstr>
      <vt:lpstr>Infos complémentaires</vt:lpstr>
      <vt:lpstr>Annexes</vt:lpstr>
      <vt:lpstr>Commission conjoncture vaudoise</vt:lpstr>
      <vt:lpstr>Observation de la conjoncture</vt:lpstr>
      <vt:lpstr>Industrie vaudoise</vt:lpstr>
      <vt:lpstr>Hôtellerie - Restauration</vt:lpstr>
      <vt:lpstr>Construction vaudoise</vt:lpstr>
      <vt:lpstr>Services vaudois</vt:lpstr>
      <vt:lpstr>Commerce de détail vaudois</vt:lpstr>
      <vt:lpstr>Méthode du Test</vt:lpstr>
      <vt:lpstr>Interprétation</vt:lpstr>
    </vt:vector>
  </TitlesOfParts>
  <Company>CVCI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blf</dc:creator>
  <cp:lastModifiedBy>Patrick ZURN</cp:lastModifiedBy>
  <cp:revision>1</cp:revision>
  <dcterms:created xsi:type="dcterms:W3CDTF">2017-08-22T07:26:48Z</dcterms:created>
  <dcterms:modified xsi:type="dcterms:W3CDTF">2024-11-27T07:03:58Z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0x010100A474F34DE344FF4099FBF947CA4C5AAC</vt:lpwstr>
  </property>
  <property fmtid="{D5CDD505-2E9C-101B-9397-08002B2CF9AE}" pid="3" name="Order">
    <vt:r8>46800</vt:r8>
  </property>
  <property fmtid="{D5CDD505-2E9C-101B-9397-08002B2CF9AE}" pid="4" name="MediaServiceImageTags">
    <vt:lpwstr/>
  </property>
</Properties>
</file>